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00675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5" autoAdjust="0"/>
    <p:restoredTop sz="94660"/>
  </p:normalViewPr>
  <p:slideViewPr>
    <p:cSldViewPr snapToGrid="0">
      <p:cViewPr>
        <p:scale>
          <a:sx n="150" d="100"/>
          <a:sy n="150" d="100"/>
        </p:scale>
        <p:origin x="1901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51074"/>
            <a:ext cx="4590574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089516"/>
            <a:ext cx="4050506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11806"/>
            <a:ext cx="1164521" cy="3371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11806"/>
            <a:ext cx="3426053" cy="3371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91807"/>
            <a:ext cx="4658082" cy="1654852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662315"/>
            <a:ext cx="4658082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/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5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059032"/>
            <a:ext cx="2295287" cy="2524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059032"/>
            <a:ext cx="2295287" cy="2524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1807"/>
            <a:ext cx="4658082" cy="768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975230"/>
            <a:ext cx="2284738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453176"/>
            <a:ext cx="2284738" cy="21374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975230"/>
            <a:ext cx="2295990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453176"/>
            <a:ext cx="2295990" cy="21374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8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5218"/>
            <a:ext cx="1741858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72799"/>
            <a:ext cx="2734092" cy="2827154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3482"/>
            <a:ext cx="1741858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3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5218"/>
            <a:ext cx="1741858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72799"/>
            <a:ext cx="2734092" cy="2827154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3482"/>
            <a:ext cx="1741858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11807"/>
            <a:ext cx="4658082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059032"/>
            <a:ext cx="4658082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687273"/>
            <a:ext cx="1215152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16F4-4608-4FD3-965A-234887253158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687273"/>
            <a:ext cx="1822728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687273"/>
            <a:ext cx="1215152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085B-A883-4729-8A7F-AE224830C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ridge over water&#10;&#10;Description automatically generated with low confidence">
            <a:extLst>
              <a:ext uri="{FF2B5EF4-FFF2-40B4-BE49-F238E27FC236}">
                <a16:creationId xmlns:a16="http://schemas.microsoft.com/office/drawing/2014/main" id="{C29F49A4-79CA-4D1D-9B48-67747FAF9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0" t="10450" r="139" b="-1"/>
          <a:stretch/>
        </p:blipFill>
        <p:spPr>
          <a:xfrm>
            <a:off x="-1383" y="-716318"/>
            <a:ext cx="2526143" cy="1898973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8B902B-3DED-4D2B-AB80-E91AE9FE4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1" t="1" r="13577" b="33873"/>
          <a:stretch/>
        </p:blipFill>
        <p:spPr>
          <a:xfrm>
            <a:off x="2994078" y="2744918"/>
            <a:ext cx="2410372" cy="1699469"/>
          </a:xfrm>
          <a:prstGeom prst="rect">
            <a:avLst/>
          </a:prstGeom>
          <a:noFill/>
          <a:effectLst/>
        </p:spPr>
      </p:pic>
      <p:pic>
        <p:nvPicPr>
          <p:cNvPr id="20" name="Picture 2" descr="Collapsed Hanshin Expressway. Kobe Earthquake. Japan, 1995. [1262 × 814] :  r/DestructionPorn">
            <a:extLst>
              <a:ext uri="{FF2B5EF4-FFF2-40B4-BE49-F238E27FC236}">
                <a16:creationId xmlns:a16="http://schemas.microsoft.com/office/drawing/2014/main" id="{79AB1EA7-46D8-4FC3-86AD-FCACD8E5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683" r="42259" b="14213"/>
          <a:stretch/>
        </p:blipFill>
        <p:spPr bwMode="auto">
          <a:xfrm>
            <a:off x="40888" y="2823644"/>
            <a:ext cx="2412923" cy="17279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52ADF1-A599-460D-89D0-C49E7CD0EC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783"/>
          <a:stretch/>
        </p:blipFill>
        <p:spPr>
          <a:xfrm>
            <a:off x="2809339" y="-710004"/>
            <a:ext cx="2591336" cy="1890967"/>
          </a:xfrm>
          <a:prstGeom prst="rect">
            <a:avLst/>
          </a:prstGeom>
          <a:effectLst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657302-EF58-4C1C-8BBB-4BFA0BDC4404}"/>
              </a:ext>
            </a:extLst>
          </p:cNvPr>
          <p:cNvGrpSpPr>
            <a:grpSpLocks noChangeAspect="1"/>
          </p:cNvGrpSpPr>
          <p:nvPr/>
        </p:nvGrpSpPr>
        <p:grpSpPr>
          <a:xfrm>
            <a:off x="467362" y="153233"/>
            <a:ext cx="4030991" cy="3711668"/>
            <a:chOff x="1902834" y="2170986"/>
            <a:chExt cx="1419317" cy="13068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47D46A-D666-46D7-AEE8-EDB1A5EFA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6760" y="2356491"/>
              <a:ext cx="1063917" cy="1084646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ACA68C-1D2F-4128-A26C-84726F36FBAC}"/>
                </a:ext>
              </a:extLst>
            </p:cNvPr>
            <p:cNvSpPr/>
            <p:nvPr/>
          </p:nvSpPr>
          <p:spPr>
            <a:xfrm>
              <a:off x="2282361" y="2948720"/>
              <a:ext cx="636781" cy="316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F19703-7537-48FF-9E71-F7E1C6B731D9}"/>
                </a:ext>
              </a:extLst>
            </p:cNvPr>
            <p:cNvSpPr/>
            <p:nvPr/>
          </p:nvSpPr>
          <p:spPr>
            <a:xfrm>
              <a:off x="2574593" y="2649461"/>
              <a:ext cx="28091" cy="468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148C68-1EBD-497E-AECA-ABF518463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696" y="2651382"/>
              <a:ext cx="291946" cy="31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4AEF35-C37E-4BDA-8E3C-9822AB784B77}"/>
                </a:ext>
              </a:extLst>
            </p:cNvPr>
            <p:cNvCxnSpPr>
              <a:cxnSpLocks/>
            </p:cNvCxnSpPr>
            <p:nvPr/>
          </p:nvCxnSpPr>
          <p:spPr>
            <a:xfrm>
              <a:off x="2585642" y="2651382"/>
              <a:ext cx="315581" cy="253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F49F3C-1821-4C41-966C-2CBC2FA45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197" y="2651382"/>
              <a:ext cx="204445" cy="304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653876-7087-4983-A461-8814AB5A55B5}"/>
                </a:ext>
              </a:extLst>
            </p:cNvPr>
            <p:cNvCxnSpPr>
              <a:cxnSpLocks/>
            </p:cNvCxnSpPr>
            <p:nvPr/>
          </p:nvCxnSpPr>
          <p:spPr>
            <a:xfrm>
              <a:off x="2585642" y="2657895"/>
              <a:ext cx="277899" cy="298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E9D4C5-5960-43D2-8A76-7D4843B02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420" y="2651382"/>
              <a:ext cx="102222" cy="3113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6288-DDBD-448F-B272-D0075A2D7732}"/>
                </a:ext>
              </a:extLst>
            </p:cNvPr>
            <p:cNvCxnSpPr>
              <a:cxnSpLocks/>
            </p:cNvCxnSpPr>
            <p:nvPr/>
          </p:nvCxnSpPr>
          <p:spPr>
            <a:xfrm>
              <a:off x="2587646" y="2668547"/>
              <a:ext cx="170422" cy="281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45ED38DC-16F3-40D1-B1E2-3406842C0AF5}"/>
                </a:ext>
              </a:extLst>
            </p:cNvPr>
            <p:cNvCxnSpPr>
              <a:cxnSpLocks/>
            </p:cNvCxnSpPr>
            <p:nvPr/>
          </p:nvCxnSpPr>
          <p:spPr>
            <a:xfrm rot="17400000" flipH="1">
              <a:off x="2851098" y="2903062"/>
              <a:ext cx="129677" cy="62019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Fire with solid fill">
              <a:extLst>
                <a:ext uri="{FF2B5EF4-FFF2-40B4-BE49-F238E27FC236}">
                  <a16:creationId xmlns:a16="http://schemas.microsoft.com/office/drawing/2014/main" id="{FD1752AD-5E49-4AD1-86A5-118E19EE1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6915" y="2860312"/>
              <a:ext cx="485236" cy="4852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C4E4E0-6DC7-4F61-89E7-F454E339D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grayscl/>
            </a:blip>
            <a:srcRect l="13067" r="11311"/>
            <a:stretch/>
          </p:blipFill>
          <p:spPr>
            <a:xfrm>
              <a:off x="1902834" y="2821373"/>
              <a:ext cx="577851" cy="656496"/>
            </a:xfrm>
            <a:prstGeom prst="rect">
              <a:avLst/>
            </a:prstGeom>
          </p:spPr>
        </p:pic>
        <p:pic>
          <p:nvPicPr>
            <p:cNvPr id="16" name="Graphic 15" descr="Sustainability with solid fill">
              <a:extLst>
                <a:ext uri="{FF2B5EF4-FFF2-40B4-BE49-F238E27FC236}">
                  <a16:creationId xmlns:a16="http://schemas.microsoft.com/office/drawing/2014/main" id="{152EF1C9-690C-4679-929F-DB226DB7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5676" y="2170986"/>
              <a:ext cx="456693" cy="4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ridge over water&#10;&#10;Description automatically generated with low confidence">
            <a:extLst>
              <a:ext uri="{FF2B5EF4-FFF2-40B4-BE49-F238E27FC236}">
                <a16:creationId xmlns:a16="http://schemas.microsoft.com/office/drawing/2014/main" id="{C29F49A4-79CA-4D1D-9B48-67747FAF9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0" t="10450" r="139" b="-1"/>
          <a:stretch/>
        </p:blipFill>
        <p:spPr>
          <a:xfrm>
            <a:off x="-8515" y="0"/>
            <a:ext cx="2708852" cy="2036321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8B902B-3DED-4D2B-AB80-E91AE9FE4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10" t="1" r="13577" b="33873"/>
          <a:stretch/>
        </p:blipFill>
        <p:spPr>
          <a:xfrm>
            <a:off x="2693489" y="2036321"/>
            <a:ext cx="2714034" cy="1940338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0" name="Picture 2" descr="Collapsed Hanshin Expressway. Kobe Earthquake. Japan, 1995. [1262 × 814] :  r/DestructionPorn">
            <a:extLst>
              <a:ext uri="{FF2B5EF4-FFF2-40B4-BE49-F238E27FC236}">
                <a16:creationId xmlns:a16="http://schemas.microsoft.com/office/drawing/2014/main" id="{79AB1EA7-46D8-4FC3-86AD-FCACD8E5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1683" r="42259" b="14213"/>
          <a:stretch/>
        </p:blipFill>
        <p:spPr bwMode="auto">
          <a:xfrm>
            <a:off x="-4202" y="2036321"/>
            <a:ext cx="2709469" cy="194033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52ADF1-A599-460D-89D0-C49E7CD0E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783"/>
          <a:stretch/>
        </p:blipFill>
        <p:spPr>
          <a:xfrm>
            <a:off x="2700337" y="0"/>
            <a:ext cx="2700338" cy="2036321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2A2AF-7963-4FAC-8536-3EFC8BF2A57C}"/>
              </a:ext>
            </a:extLst>
          </p:cNvPr>
          <p:cNvGrpSpPr>
            <a:grpSpLocks noChangeAspect="1"/>
          </p:cNvGrpSpPr>
          <p:nvPr/>
        </p:nvGrpSpPr>
        <p:grpSpPr>
          <a:xfrm>
            <a:off x="661765" y="112054"/>
            <a:ext cx="4077145" cy="3754166"/>
            <a:chOff x="1902834" y="2170986"/>
            <a:chExt cx="1419317" cy="130688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A33953-C859-4130-BCE2-44527AC3A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6760" y="2356491"/>
              <a:ext cx="1063917" cy="1084646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7A4B74-3351-4D7E-A212-EC11ABBE3720}"/>
                </a:ext>
              </a:extLst>
            </p:cNvPr>
            <p:cNvSpPr/>
            <p:nvPr/>
          </p:nvSpPr>
          <p:spPr>
            <a:xfrm>
              <a:off x="2282361" y="2948720"/>
              <a:ext cx="636781" cy="316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46B5E6-B636-40EA-8275-BEFDDB0655E3}"/>
                </a:ext>
              </a:extLst>
            </p:cNvPr>
            <p:cNvSpPr/>
            <p:nvPr/>
          </p:nvSpPr>
          <p:spPr>
            <a:xfrm>
              <a:off x="2574593" y="2649461"/>
              <a:ext cx="28091" cy="468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929D39-682A-49AD-B27D-5007A1262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696" y="2651382"/>
              <a:ext cx="291946" cy="31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7A7421-6A0D-4F39-ABFF-D77EBE99AC3A}"/>
                </a:ext>
              </a:extLst>
            </p:cNvPr>
            <p:cNvCxnSpPr>
              <a:cxnSpLocks/>
            </p:cNvCxnSpPr>
            <p:nvPr/>
          </p:nvCxnSpPr>
          <p:spPr>
            <a:xfrm>
              <a:off x="2585642" y="2651382"/>
              <a:ext cx="315581" cy="253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D7E1DC-AC2D-4219-9874-A2EB3B740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197" y="2651382"/>
              <a:ext cx="204445" cy="304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2FD667-394C-4ABE-8E4A-3F30DF58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5642" y="2657895"/>
              <a:ext cx="277899" cy="298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B8B88F-7C01-4082-B19C-C4B1CE825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420" y="2651382"/>
              <a:ext cx="102222" cy="3113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C9E05-92BE-4EF7-8AD6-5F2D6DD4A3F5}"/>
                </a:ext>
              </a:extLst>
            </p:cNvPr>
            <p:cNvCxnSpPr>
              <a:cxnSpLocks/>
            </p:cNvCxnSpPr>
            <p:nvPr/>
          </p:nvCxnSpPr>
          <p:spPr>
            <a:xfrm>
              <a:off x="2587646" y="2668547"/>
              <a:ext cx="170422" cy="281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7C2F286-14FF-4596-9068-495905543ACE}"/>
                </a:ext>
              </a:extLst>
            </p:cNvPr>
            <p:cNvCxnSpPr>
              <a:cxnSpLocks/>
            </p:cNvCxnSpPr>
            <p:nvPr/>
          </p:nvCxnSpPr>
          <p:spPr>
            <a:xfrm rot="17400000" flipH="1">
              <a:off x="2851098" y="2903062"/>
              <a:ext cx="129677" cy="62019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Fire with solid fill">
              <a:extLst>
                <a:ext uri="{FF2B5EF4-FFF2-40B4-BE49-F238E27FC236}">
                  <a16:creationId xmlns:a16="http://schemas.microsoft.com/office/drawing/2014/main" id="{66651A3F-AC84-4CE8-91B2-39451792D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36915" y="2860312"/>
              <a:ext cx="485236" cy="48523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2A8F32D-FAC3-40AE-8CA3-FDF552306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</a:blip>
            <a:srcRect l="13067" r="11311"/>
            <a:stretch/>
          </p:blipFill>
          <p:spPr>
            <a:xfrm>
              <a:off x="1902834" y="2821373"/>
              <a:ext cx="577851" cy="656496"/>
            </a:xfrm>
            <a:prstGeom prst="rect">
              <a:avLst/>
            </a:prstGeom>
          </p:spPr>
        </p:pic>
        <p:pic>
          <p:nvPicPr>
            <p:cNvPr id="35" name="Graphic 34" descr="Sustainability with solid fill">
              <a:extLst>
                <a:ext uri="{FF2B5EF4-FFF2-40B4-BE49-F238E27FC236}">
                  <a16:creationId xmlns:a16="http://schemas.microsoft.com/office/drawing/2014/main" id="{BF103FE2-ECEC-4156-8978-B90BED851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65676" y="2170986"/>
              <a:ext cx="456693" cy="4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6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Franchini, Andrea</dc:creator>
  <cp:lastModifiedBy>Franchini, Andrea</cp:lastModifiedBy>
  <cp:revision>4</cp:revision>
  <dcterms:created xsi:type="dcterms:W3CDTF">2023-05-04T13:01:50Z</dcterms:created>
  <dcterms:modified xsi:type="dcterms:W3CDTF">2023-05-04T18:10:51Z</dcterms:modified>
</cp:coreProperties>
</file>