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8"/>
  </p:notesMasterIdLst>
  <p:sldIdLst>
    <p:sldId id="261" r:id="rId2"/>
    <p:sldId id="290" r:id="rId3"/>
    <p:sldId id="269" r:id="rId4"/>
    <p:sldId id="281" r:id="rId5"/>
    <p:sldId id="277" r:id="rId6"/>
    <p:sldId id="294" r:id="rId7"/>
  </p:sldIdLst>
  <p:sldSz cx="12192000" cy="6858000"/>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4772"/>
    <a:srgbClr val="3D3836"/>
    <a:srgbClr val="5B9BD5"/>
    <a:srgbClr val="559DE2"/>
    <a:srgbClr val="000000"/>
    <a:srgbClr val="3A27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9F7A2-B2EC-4060-8CCA-D98EE2BF61D1}" type="datetimeFigureOut">
              <a:rPr lang="zh-CN" altLang="en-US" smtClean="0"/>
              <a:t>2022/12/4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AA882-1486-4003-B534-8E395E6DAB33}" type="slidenum">
              <a:rPr lang="zh-CN" altLang="en-US" smtClean="0"/>
              <a:t>‹#›</a:t>
            </a:fld>
            <a:endParaRPr lang="zh-CN" altLang="en-US"/>
          </a:p>
        </p:txBody>
      </p:sp>
    </p:spTree>
    <p:extLst>
      <p:ext uri="{BB962C8B-B14F-4D97-AF65-F5344CB8AC3E}">
        <p14:creationId xmlns:p14="http://schemas.microsoft.com/office/powerpoint/2010/main" val="253364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1</a:t>
            </a:fld>
            <a:endParaRPr lang="zh-CN" altLang="en-US"/>
          </a:p>
        </p:txBody>
      </p:sp>
    </p:spTree>
    <p:extLst>
      <p:ext uri="{BB962C8B-B14F-4D97-AF65-F5344CB8AC3E}">
        <p14:creationId xmlns:p14="http://schemas.microsoft.com/office/powerpoint/2010/main" val="768298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2</a:t>
            </a:fld>
            <a:endParaRPr lang="zh-CN" altLang="en-US"/>
          </a:p>
        </p:txBody>
      </p:sp>
    </p:spTree>
    <p:extLst>
      <p:ext uri="{BB962C8B-B14F-4D97-AF65-F5344CB8AC3E}">
        <p14:creationId xmlns:p14="http://schemas.microsoft.com/office/powerpoint/2010/main" val="117714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3</a:t>
            </a:fld>
            <a:endParaRPr lang="zh-CN" altLang="en-US"/>
          </a:p>
        </p:txBody>
      </p:sp>
    </p:spTree>
    <p:extLst>
      <p:ext uri="{BB962C8B-B14F-4D97-AF65-F5344CB8AC3E}">
        <p14:creationId xmlns:p14="http://schemas.microsoft.com/office/powerpoint/2010/main" val="684265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4</a:t>
            </a:fld>
            <a:endParaRPr lang="zh-CN" altLang="en-US"/>
          </a:p>
        </p:txBody>
      </p:sp>
    </p:spTree>
    <p:extLst>
      <p:ext uri="{BB962C8B-B14F-4D97-AF65-F5344CB8AC3E}">
        <p14:creationId xmlns:p14="http://schemas.microsoft.com/office/powerpoint/2010/main" val="101445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5</a:t>
            </a:fld>
            <a:endParaRPr lang="zh-CN" altLang="en-US"/>
          </a:p>
        </p:txBody>
      </p:sp>
    </p:spTree>
    <p:extLst>
      <p:ext uri="{BB962C8B-B14F-4D97-AF65-F5344CB8AC3E}">
        <p14:creationId xmlns:p14="http://schemas.microsoft.com/office/powerpoint/2010/main" val="119494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6</a:t>
            </a:fld>
            <a:endParaRPr lang="zh-CN" altLang="en-US"/>
          </a:p>
        </p:txBody>
      </p:sp>
    </p:spTree>
    <p:extLst>
      <p:ext uri="{BB962C8B-B14F-4D97-AF65-F5344CB8AC3E}">
        <p14:creationId xmlns:p14="http://schemas.microsoft.com/office/powerpoint/2010/main" val="330306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2022/12/4</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929960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2022/12/4</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204500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2022/12/4</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698955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85456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803679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46748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2022/12/4</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190516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2022/12/4</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664556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2022/12/4</a:t>
            </a:fld>
            <a:endParaRPr lang="zh-CN" altLang="en-US">
              <a:solidFill>
                <a:prstClr val="black">
                  <a:tint val="75000"/>
                </a:prstClr>
              </a:solidFill>
            </a:endParaRPr>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318878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2022/12/4</a:t>
            </a:fld>
            <a:endParaRPr lang="zh-CN" altLang="en-US">
              <a:solidFill>
                <a:prstClr val="black">
                  <a:tint val="75000"/>
                </a:prstClr>
              </a:solidFill>
            </a:endParaRPr>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702366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2022/12/4</a:t>
            </a:fld>
            <a:endParaRPr lang="zh-CN" altLang="en-US">
              <a:solidFill>
                <a:prstClr val="black">
                  <a:tint val="75000"/>
                </a:prstClr>
              </a:solidFill>
            </a:endParaRPr>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901064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2022/12/4</a:t>
            </a:fld>
            <a:endParaRPr lang="zh-CN" altLang="en-US">
              <a:solidFill>
                <a:prstClr val="black">
                  <a:tint val="75000"/>
                </a:prstClr>
              </a:solidFill>
            </a:endParaRPr>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638745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2022/12/4</a:t>
            </a:fld>
            <a:endParaRPr lang="zh-CN" altLang="en-US">
              <a:solidFill>
                <a:prstClr val="black">
                  <a:tint val="75000"/>
                </a:prstClr>
              </a:solidFill>
            </a:endParaRPr>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051807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2022/12/4</a:t>
            </a:fld>
            <a:endParaRPr lang="zh-CN" altLang="en-US">
              <a:solidFill>
                <a:prstClr val="black">
                  <a:tint val="75000"/>
                </a:prstClr>
              </a:solidFill>
            </a:endParaRPr>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89678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64496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7" r:id="rId12"/>
    <p:sldLayoutId id="2147483661" r:id="rId13"/>
    <p:sldLayoutId id="2147483663" r:id="rId14"/>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306EC1F-A312-4C81-9ED4-5A04CD53DA68}"/>
              </a:ext>
            </a:extLst>
          </p:cNvPr>
          <p:cNvSpPr/>
          <p:nvPr/>
        </p:nvSpPr>
        <p:spPr>
          <a:xfrm>
            <a:off x="0" y="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1090D867-B33D-4284-A51F-49BE9DEC7952}"/>
              </a:ext>
            </a:extLst>
          </p:cNvPr>
          <p:cNvSpPr/>
          <p:nvPr/>
        </p:nvSpPr>
        <p:spPr>
          <a:xfrm>
            <a:off x="0" y="6447453"/>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ACB0261-7FB4-47E5-A441-8056BC618637}"/>
              </a:ext>
            </a:extLst>
          </p:cNvPr>
          <p:cNvGrpSpPr/>
          <p:nvPr/>
        </p:nvGrpSpPr>
        <p:grpSpPr>
          <a:xfrm>
            <a:off x="1593163" y="1524094"/>
            <a:ext cx="9005668" cy="3364345"/>
            <a:chOff x="1593163" y="1524094"/>
            <a:chExt cx="9005668" cy="3364345"/>
          </a:xfrm>
        </p:grpSpPr>
        <p:sp>
          <p:nvSpPr>
            <p:cNvPr id="20" name="矩形 19">
              <a:extLst>
                <a:ext uri="{FF2B5EF4-FFF2-40B4-BE49-F238E27FC236}">
                  <a16:creationId xmlns:a16="http://schemas.microsoft.com/office/drawing/2014/main" id="{5B50F1CC-0F69-493A-8F0F-1F8CE10091BF}"/>
                </a:ext>
              </a:extLst>
            </p:cNvPr>
            <p:cNvSpPr/>
            <p:nvPr/>
          </p:nvSpPr>
          <p:spPr>
            <a:xfrm>
              <a:off x="2226538" y="2082191"/>
              <a:ext cx="7738918" cy="2248952"/>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BCF7868-0DE9-499E-AE8D-3E8A3B773B8E}"/>
                </a:ext>
              </a:extLst>
            </p:cNvPr>
            <p:cNvSpPr/>
            <p:nvPr/>
          </p:nvSpPr>
          <p:spPr>
            <a:xfrm>
              <a:off x="1703999" y="1590823"/>
              <a:ext cx="530620" cy="53062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82C00F94-6160-44E3-8F93-754A0A9D83B9}"/>
                </a:ext>
              </a:extLst>
            </p:cNvPr>
            <p:cNvSpPr/>
            <p:nvPr/>
          </p:nvSpPr>
          <p:spPr>
            <a:xfrm>
              <a:off x="2005335" y="1902033"/>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9031029-547F-4813-86B3-F7FAC36F214A}"/>
                </a:ext>
              </a:extLst>
            </p:cNvPr>
            <p:cNvSpPr/>
            <p:nvPr/>
          </p:nvSpPr>
          <p:spPr>
            <a:xfrm>
              <a:off x="1593163" y="1524094"/>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11A6C8B2-AC6C-452B-B0F7-39A2A31996F5}"/>
                </a:ext>
              </a:extLst>
            </p:cNvPr>
            <p:cNvSpPr/>
            <p:nvPr/>
          </p:nvSpPr>
          <p:spPr>
            <a:xfrm>
              <a:off x="9965456" y="4245190"/>
              <a:ext cx="530620" cy="53062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3AC5B41D-C195-4B96-998C-504D6D4BACF9}"/>
                </a:ext>
              </a:extLst>
            </p:cNvPr>
            <p:cNvSpPr/>
            <p:nvPr/>
          </p:nvSpPr>
          <p:spPr>
            <a:xfrm>
              <a:off x="10266792" y="4556400"/>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414B62F0-47B3-4937-9BDC-253040975173}"/>
                </a:ext>
              </a:extLst>
            </p:cNvPr>
            <p:cNvSpPr/>
            <p:nvPr/>
          </p:nvSpPr>
          <p:spPr>
            <a:xfrm>
              <a:off x="9854620" y="4178461"/>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2164078F-FC4E-47CB-A426-B705735A18CA}"/>
                </a:ext>
              </a:extLst>
            </p:cNvPr>
            <p:cNvSpPr/>
            <p:nvPr/>
          </p:nvSpPr>
          <p:spPr>
            <a:xfrm>
              <a:off x="3913909" y="1823525"/>
              <a:ext cx="4364182" cy="410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a:extLst>
              <a:ext uri="{FF2B5EF4-FFF2-40B4-BE49-F238E27FC236}">
                <a16:creationId xmlns:a16="http://schemas.microsoft.com/office/drawing/2014/main" id="{EC6FBDB3-9AB2-41A7-9CF0-43433F438522}"/>
              </a:ext>
            </a:extLst>
          </p:cNvPr>
          <p:cNvSpPr txBox="1"/>
          <p:nvPr/>
        </p:nvSpPr>
        <p:spPr>
          <a:xfrm>
            <a:off x="3232847" y="2328995"/>
            <a:ext cx="5726305" cy="707886"/>
          </a:xfrm>
          <a:prstGeom prst="rect">
            <a:avLst/>
          </a:prstGeom>
          <a:noFill/>
        </p:spPr>
        <p:txBody>
          <a:bodyPr wrap="square" rtlCol="0">
            <a:spAutoFit/>
          </a:bodyPr>
          <a:lstStyle/>
          <a:p>
            <a:pPr algn="dist"/>
            <a:r>
              <a:rPr lang="zh-CN" altLang="en-US" sz="4000" dirty="0">
                <a:solidFill>
                  <a:srgbClr val="084772"/>
                </a:solidFill>
                <a:latin typeface="微软雅黑" panose="020B0503020204020204" pitchFamily="34" charset="-122"/>
                <a:ea typeface="微软雅黑" panose="020B0503020204020204" pitchFamily="34" charset="-122"/>
              </a:rPr>
              <a:t>开题报告答辩</a:t>
            </a:r>
          </a:p>
        </p:txBody>
      </p:sp>
      <p:cxnSp>
        <p:nvCxnSpPr>
          <p:cNvPr id="33" name="直接连接符 32">
            <a:extLst>
              <a:ext uri="{FF2B5EF4-FFF2-40B4-BE49-F238E27FC236}">
                <a16:creationId xmlns:a16="http://schemas.microsoft.com/office/drawing/2014/main" id="{64EA3C43-2FD7-4E2A-8CFB-8BB9AFFD91AD}"/>
              </a:ext>
            </a:extLst>
          </p:cNvPr>
          <p:cNvCxnSpPr/>
          <p:nvPr/>
        </p:nvCxnSpPr>
        <p:spPr>
          <a:xfrm>
            <a:off x="4056952" y="3177707"/>
            <a:ext cx="4084782" cy="0"/>
          </a:xfrm>
          <a:prstGeom prst="line">
            <a:avLst/>
          </a:prstGeom>
          <a:ln w="19050">
            <a:solidFill>
              <a:srgbClr val="084772"/>
            </a:solidFill>
          </a:ln>
        </p:spPr>
        <p:style>
          <a:lnRef idx="1">
            <a:schemeClr val="accent1"/>
          </a:lnRef>
          <a:fillRef idx="0">
            <a:schemeClr val="accent1"/>
          </a:fillRef>
          <a:effectRef idx="0">
            <a:schemeClr val="accent1"/>
          </a:effectRef>
          <a:fontRef idx="minor">
            <a:schemeClr val="tx1"/>
          </a:fontRef>
        </p:style>
      </p:cxnSp>
      <p:sp>
        <p:nvSpPr>
          <p:cNvPr id="34" name="等腰三角形 33">
            <a:extLst>
              <a:ext uri="{FF2B5EF4-FFF2-40B4-BE49-F238E27FC236}">
                <a16:creationId xmlns:a16="http://schemas.microsoft.com/office/drawing/2014/main" id="{D61B5049-1E86-40B7-A24D-C972F348938B}"/>
              </a:ext>
            </a:extLst>
          </p:cNvPr>
          <p:cNvSpPr/>
          <p:nvPr/>
        </p:nvSpPr>
        <p:spPr>
          <a:xfrm rot="10800000">
            <a:off x="5882451" y="3177707"/>
            <a:ext cx="427095" cy="368186"/>
          </a:xfrm>
          <a:prstGeom prst="triangle">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2E1FF72D-C756-4849-97B2-789B721CF170}"/>
              </a:ext>
            </a:extLst>
          </p:cNvPr>
          <p:cNvSpPr txBox="1"/>
          <p:nvPr/>
        </p:nvSpPr>
        <p:spPr>
          <a:xfrm>
            <a:off x="3232968" y="3839691"/>
            <a:ext cx="5439977" cy="338554"/>
          </a:xfrm>
          <a:prstGeom prst="rect">
            <a:avLst/>
          </a:prstGeom>
          <a:noFill/>
        </p:spPr>
        <p:txBody>
          <a:bodyPr wrap="square" rtlCol="0">
            <a:spAutoFit/>
          </a:bodyPr>
          <a:lstStyle/>
          <a:p>
            <a:r>
              <a:rPr lang="zh-CN" altLang="en-US" sz="1600" spc="300" dirty="0">
                <a:solidFill>
                  <a:srgbClr val="084772"/>
                </a:solidFill>
                <a:latin typeface="微软雅黑" panose="020B0503020204020204" pitchFamily="34" charset="-122"/>
                <a:ea typeface="微软雅黑" panose="020B0503020204020204" pitchFamily="34" charset="-122"/>
              </a:rPr>
              <a:t>汇报人：谭淼                 时间：</a:t>
            </a:r>
            <a:r>
              <a:rPr lang="en-US" altLang="zh-CN" sz="1600" spc="300" dirty="0">
                <a:solidFill>
                  <a:srgbClr val="084772"/>
                </a:solidFill>
                <a:latin typeface="微软雅黑" panose="020B0503020204020204" pitchFamily="34" charset="-122"/>
                <a:ea typeface="微软雅黑" panose="020B0503020204020204" pitchFamily="34" charset="-122"/>
              </a:rPr>
              <a:t>2022.12.4</a:t>
            </a:r>
            <a:endParaRPr lang="zh-CN" altLang="en-US" sz="1600" spc="300" dirty="0">
              <a:solidFill>
                <a:srgbClr val="08477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822931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14:bounceEnd="50000">
                                          <p:cBhvr additive="base">
                                            <p:cTn id="11" dur="10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1000"/>
                                            <p:tgtEl>
                                              <p:spTgt spid="33"/>
                                            </p:tgtEl>
                                          </p:cBhvr>
                                        </p:animEffect>
                                        <p:anim calcmode="lin" valueType="num">
                                          <p:cBhvr>
                                            <p:cTn id="27" dur="1000" fill="hold"/>
                                            <p:tgtEl>
                                              <p:spTgt spid="33"/>
                                            </p:tgtEl>
                                            <p:attrNameLst>
                                              <p:attrName>ppt_x</p:attrName>
                                            </p:attrNameLst>
                                          </p:cBhvr>
                                          <p:tavLst>
                                            <p:tav tm="0">
                                              <p:val>
                                                <p:strVal val="#ppt_x"/>
                                              </p:val>
                                            </p:tav>
                                            <p:tav tm="100000">
                                              <p:val>
                                                <p:strVal val="#ppt_x"/>
                                              </p:val>
                                            </p:tav>
                                          </p:tavLst>
                                        </p:anim>
                                        <p:anim calcmode="lin" valueType="num">
                                          <p:cBhvr>
                                            <p:cTn id="28" dur="1000" fill="hold"/>
                                            <p:tgtEl>
                                              <p:spTgt spid="33"/>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anim calcmode="lin" valueType="num">
                                          <p:cBhvr>
                                            <p:cTn id="32" dur="1000" fill="hold"/>
                                            <p:tgtEl>
                                              <p:spTgt spid="34"/>
                                            </p:tgtEl>
                                            <p:attrNameLst>
                                              <p:attrName>ppt_x</p:attrName>
                                            </p:attrNameLst>
                                          </p:cBhvr>
                                          <p:tavLst>
                                            <p:tav tm="0">
                                              <p:val>
                                                <p:strVal val="#ppt_x"/>
                                              </p:val>
                                            </p:tav>
                                            <p:tav tm="100000">
                                              <p:val>
                                                <p:strVal val="#ppt_x"/>
                                              </p:val>
                                            </p:tav>
                                          </p:tavLst>
                                        </p:anim>
                                        <p:anim calcmode="lin" valueType="num">
                                          <p:cBhvr>
                                            <p:cTn id="33" dur="1000" fill="hold"/>
                                            <p:tgtEl>
                                              <p:spTgt spid="34"/>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31" grpId="0"/>
          <p:bldP spid="34" grpId="0" animBg="1"/>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1+#ppt_w/2"/>
                                              </p:val>
                                            </p:tav>
                                            <p:tav tm="100000">
                                              <p:val>
                                                <p:strVal val="#ppt_x"/>
                                              </p:val>
                                            </p:tav>
                                          </p:tavLst>
                                        </p:anim>
                                        <p:anim calcmode="lin" valueType="num">
                                          <p:cBhvr additive="base">
                                            <p:cTn id="12" dur="10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1000"/>
                                            <p:tgtEl>
                                              <p:spTgt spid="33"/>
                                            </p:tgtEl>
                                          </p:cBhvr>
                                        </p:animEffect>
                                        <p:anim calcmode="lin" valueType="num">
                                          <p:cBhvr>
                                            <p:cTn id="27" dur="1000" fill="hold"/>
                                            <p:tgtEl>
                                              <p:spTgt spid="33"/>
                                            </p:tgtEl>
                                            <p:attrNameLst>
                                              <p:attrName>ppt_x</p:attrName>
                                            </p:attrNameLst>
                                          </p:cBhvr>
                                          <p:tavLst>
                                            <p:tav tm="0">
                                              <p:val>
                                                <p:strVal val="#ppt_x"/>
                                              </p:val>
                                            </p:tav>
                                            <p:tav tm="100000">
                                              <p:val>
                                                <p:strVal val="#ppt_x"/>
                                              </p:val>
                                            </p:tav>
                                          </p:tavLst>
                                        </p:anim>
                                        <p:anim calcmode="lin" valueType="num">
                                          <p:cBhvr>
                                            <p:cTn id="28" dur="1000" fill="hold"/>
                                            <p:tgtEl>
                                              <p:spTgt spid="33"/>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anim calcmode="lin" valueType="num">
                                          <p:cBhvr>
                                            <p:cTn id="32" dur="1000" fill="hold"/>
                                            <p:tgtEl>
                                              <p:spTgt spid="34"/>
                                            </p:tgtEl>
                                            <p:attrNameLst>
                                              <p:attrName>ppt_x</p:attrName>
                                            </p:attrNameLst>
                                          </p:cBhvr>
                                          <p:tavLst>
                                            <p:tav tm="0">
                                              <p:val>
                                                <p:strVal val="#ppt_x"/>
                                              </p:val>
                                            </p:tav>
                                            <p:tav tm="100000">
                                              <p:val>
                                                <p:strVal val="#ppt_x"/>
                                              </p:val>
                                            </p:tav>
                                          </p:tavLst>
                                        </p:anim>
                                        <p:anim calcmode="lin" valueType="num">
                                          <p:cBhvr>
                                            <p:cTn id="33" dur="1000" fill="hold"/>
                                            <p:tgtEl>
                                              <p:spTgt spid="34"/>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31" grpId="0"/>
          <p:bldP spid="34" grpId="0" animBg="1"/>
          <p:bldP spid="3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CEF4BFCE-D77D-4168-865A-33765A75B8B6}"/>
              </a:ext>
            </a:extLst>
          </p:cNvPr>
          <p:cNvSpPr/>
          <p:nvPr/>
        </p:nvSpPr>
        <p:spPr>
          <a:xfrm>
            <a:off x="0" y="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C32D77E-0D1D-4801-930F-C2029053B1D2}"/>
              </a:ext>
            </a:extLst>
          </p:cNvPr>
          <p:cNvSpPr/>
          <p:nvPr/>
        </p:nvSpPr>
        <p:spPr>
          <a:xfrm>
            <a:off x="0" y="6447453"/>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E51EFF6E-C0B0-4269-849A-CCF82A9AE91D}"/>
              </a:ext>
            </a:extLst>
          </p:cNvPr>
          <p:cNvGrpSpPr/>
          <p:nvPr/>
        </p:nvGrpSpPr>
        <p:grpSpPr>
          <a:xfrm>
            <a:off x="4029642" y="658476"/>
            <a:ext cx="4132716" cy="901599"/>
            <a:chOff x="4029642" y="658476"/>
            <a:chExt cx="4132716" cy="901599"/>
          </a:xfrm>
        </p:grpSpPr>
        <p:sp>
          <p:nvSpPr>
            <p:cNvPr id="21" name="文本框 20">
              <a:extLst>
                <a:ext uri="{FF2B5EF4-FFF2-40B4-BE49-F238E27FC236}">
                  <a16:creationId xmlns:a16="http://schemas.microsoft.com/office/drawing/2014/main" id="{C8858CF8-549D-4E83-A23A-CFCADC508E30}"/>
                </a:ext>
              </a:extLst>
            </p:cNvPr>
            <p:cNvSpPr txBox="1"/>
            <p:nvPr/>
          </p:nvSpPr>
          <p:spPr>
            <a:xfrm>
              <a:off x="4029642" y="658476"/>
              <a:ext cx="4132716" cy="461665"/>
            </a:xfrm>
            <a:prstGeom prst="rect">
              <a:avLst/>
            </a:prstGeom>
            <a:noFill/>
          </p:spPr>
          <p:txBody>
            <a:bodyPr wrap="square" rtlCol="0">
              <a:spAutoFit/>
            </a:bodyPr>
            <a:lstStyle/>
            <a:p>
              <a:r>
                <a:rPr lang="en-US" altLang="zh-CN" sz="2400" spc="300" dirty="0">
                  <a:solidFill>
                    <a:srgbClr val="084772"/>
                  </a:solidFill>
                  <a:latin typeface="造字工房悦黑体验版纤细体" pitchFamily="50" charset="-122"/>
                  <a:ea typeface="造字工房悦黑体验版纤细体" pitchFamily="50" charset="-122"/>
                </a:rPr>
                <a:t>THE MAIN CONTENTS</a:t>
              </a:r>
              <a:endParaRPr lang="zh-CN" altLang="en-US" sz="2400" spc="300" dirty="0">
                <a:solidFill>
                  <a:srgbClr val="084772"/>
                </a:solidFill>
                <a:latin typeface="造字工房悦黑体验版纤细体" pitchFamily="50" charset="-122"/>
                <a:ea typeface="造字工房悦黑体验版纤细体" pitchFamily="50" charset="-122"/>
              </a:endParaRPr>
            </a:p>
          </p:txBody>
        </p:sp>
        <p:cxnSp>
          <p:nvCxnSpPr>
            <p:cNvPr id="22" name="直接连接符 21">
              <a:extLst>
                <a:ext uri="{FF2B5EF4-FFF2-40B4-BE49-F238E27FC236}">
                  <a16:creationId xmlns:a16="http://schemas.microsoft.com/office/drawing/2014/main" id="{40F70483-74DE-4FC7-80E6-5DF8AE1200D3}"/>
                </a:ext>
              </a:extLst>
            </p:cNvPr>
            <p:cNvCxnSpPr/>
            <p:nvPr/>
          </p:nvCxnSpPr>
          <p:spPr>
            <a:xfrm>
              <a:off x="4053609" y="1191889"/>
              <a:ext cx="4084782" cy="0"/>
            </a:xfrm>
            <a:prstGeom prst="line">
              <a:avLst/>
            </a:prstGeom>
            <a:ln w="19050">
              <a:solidFill>
                <a:srgbClr val="084772"/>
              </a:solidFill>
            </a:ln>
          </p:spPr>
          <p:style>
            <a:lnRef idx="1">
              <a:schemeClr val="accent1"/>
            </a:lnRef>
            <a:fillRef idx="0">
              <a:schemeClr val="accent1"/>
            </a:fillRef>
            <a:effectRef idx="0">
              <a:schemeClr val="accent1"/>
            </a:effectRef>
            <a:fontRef idx="minor">
              <a:schemeClr val="tx1"/>
            </a:fontRef>
          </p:style>
        </p:cxnSp>
        <p:sp>
          <p:nvSpPr>
            <p:cNvPr id="23" name="等腰三角形 22">
              <a:extLst>
                <a:ext uri="{FF2B5EF4-FFF2-40B4-BE49-F238E27FC236}">
                  <a16:creationId xmlns:a16="http://schemas.microsoft.com/office/drawing/2014/main" id="{03FEFFC7-934D-4953-B045-6B35C2F6578C}"/>
                </a:ext>
              </a:extLst>
            </p:cNvPr>
            <p:cNvSpPr/>
            <p:nvPr/>
          </p:nvSpPr>
          <p:spPr>
            <a:xfrm rot="10800000">
              <a:off x="5882452" y="1191889"/>
              <a:ext cx="427095" cy="368186"/>
            </a:xfrm>
            <a:prstGeom prst="triangle">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35B8A047-ABA2-4AAB-B572-96D04B7233C8}"/>
              </a:ext>
            </a:extLst>
          </p:cNvPr>
          <p:cNvGrpSpPr/>
          <p:nvPr/>
        </p:nvGrpSpPr>
        <p:grpSpPr>
          <a:xfrm>
            <a:off x="3939724" y="1941729"/>
            <a:ext cx="4579551" cy="651773"/>
            <a:chOff x="1302901" y="2422429"/>
            <a:chExt cx="4579551" cy="651773"/>
          </a:xfrm>
        </p:grpSpPr>
        <p:sp>
          <p:nvSpPr>
            <p:cNvPr id="24" name="矩形 23">
              <a:extLst>
                <a:ext uri="{FF2B5EF4-FFF2-40B4-BE49-F238E27FC236}">
                  <a16:creationId xmlns:a16="http://schemas.microsoft.com/office/drawing/2014/main" id="{99381D08-81D8-4188-A45E-DCB7E901AE77}"/>
                </a:ext>
              </a:extLst>
            </p:cNvPr>
            <p:cNvSpPr/>
            <p:nvPr/>
          </p:nvSpPr>
          <p:spPr>
            <a:xfrm>
              <a:off x="1302901" y="2422429"/>
              <a:ext cx="682917" cy="651773"/>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9F3EE1C-9038-4FC8-BBE0-ABB8A3074CDC}"/>
                </a:ext>
              </a:extLst>
            </p:cNvPr>
            <p:cNvSpPr/>
            <p:nvPr/>
          </p:nvSpPr>
          <p:spPr>
            <a:xfrm>
              <a:off x="2157263" y="2422429"/>
              <a:ext cx="3513863" cy="651773"/>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49CD06AB-3EF3-4B11-AE44-0AB88F729808}"/>
                </a:ext>
              </a:extLst>
            </p:cNvPr>
            <p:cNvSpPr txBox="1"/>
            <p:nvPr/>
          </p:nvSpPr>
          <p:spPr>
            <a:xfrm>
              <a:off x="1328821" y="2486705"/>
              <a:ext cx="886449" cy="523220"/>
            </a:xfrm>
            <a:prstGeom prst="rect">
              <a:avLst/>
            </a:prstGeom>
            <a:noFill/>
          </p:spPr>
          <p:txBody>
            <a:bodyPr wrap="square" rtlCol="0">
              <a:spAutoFit/>
            </a:bodyPr>
            <a:lstStyle/>
            <a:p>
              <a:r>
                <a:rPr lang="en-US" altLang="zh-CN" sz="2800" b="1" spc="300" dirty="0">
                  <a:solidFill>
                    <a:srgbClr val="084772"/>
                  </a:solidFill>
                  <a:latin typeface="微软雅黑" panose="020B0503020204020204" pitchFamily="34" charset="-122"/>
                  <a:ea typeface="微软雅黑" panose="020B0503020204020204" pitchFamily="34" charset="-122"/>
                </a:rPr>
                <a:t>01</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4625A12B-03D2-48AA-91C4-1DD1978283F4}"/>
                </a:ext>
              </a:extLst>
            </p:cNvPr>
            <p:cNvSpPr txBox="1"/>
            <p:nvPr/>
          </p:nvSpPr>
          <p:spPr>
            <a:xfrm>
              <a:off x="3048260" y="2494178"/>
              <a:ext cx="283419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目的、意义</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28" name="Freeform 864">
              <a:extLst>
                <a:ext uri="{FF2B5EF4-FFF2-40B4-BE49-F238E27FC236}">
                  <a16:creationId xmlns:a16="http://schemas.microsoft.com/office/drawing/2014/main" id="{6B58B6F1-A82F-43F0-BCD8-25DA957AF5AF}"/>
                </a:ext>
              </a:extLst>
            </p:cNvPr>
            <p:cNvSpPr>
              <a:spLocks noEditPoints="1"/>
            </p:cNvSpPr>
            <p:nvPr/>
          </p:nvSpPr>
          <p:spPr bwMode="auto">
            <a:xfrm>
              <a:off x="2353670" y="2598625"/>
              <a:ext cx="465138" cy="314325"/>
            </a:xfrm>
            <a:custGeom>
              <a:avLst/>
              <a:gdLst>
                <a:gd name="T0" fmla="*/ 119 w 303"/>
                <a:gd name="T1" fmla="*/ 13 h 204"/>
                <a:gd name="T2" fmla="*/ 163 w 303"/>
                <a:gd name="T3" fmla="*/ 6 h 204"/>
                <a:gd name="T4" fmla="*/ 303 w 303"/>
                <a:gd name="T5" fmla="*/ 50 h 204"/>
                <a:gd name="T6" fmla="*/ 244 w 303"/>
                <a:gd name="T7" fmla="*/ 77 h 204"/>
                <a:gd name="T8" fmla="*/ 265 w 303"/>
                <a:gd name="T9" fmla="*/ 126 h 204"/>
                <a:gd name="T10" fmla="*/ 293 w 303"/>
                <a:gd name="T11" fmla="*/ 198 h 204"/>
                <a:gd name="T12" fmla="*/ 265 w 303"/>
                <a:gd name="T13" fmla="*/ 204 h 204"/>
                <a:gd name="T14" fmla="*/ 256 w 303"/>
                <a:gd name="T15" fmla="*/ 126 h 204"/>
                <a:gd name="T16" fmla="*/ 247 w 303"/>
                <a:gd name="T17" fmla="*/ 92 h 204"/>
                <a:gd name="T18" fmla="*/ 221 w 303"/>
                <a:gd name="T19" fmla="*/ 79 h 204"/>
                <a:gd name="T20" fmla="*/ 145 w 303"/>
                <a:gd name="T21" fmla="*/ 53 h 204"/>
                <a:gd name="T22" fmla="*/ 220 w 303"/>
                <a:gd name="T23" fmla="*/ 88 h 204"/>
                <a:gd name="T24" fmla="*/ 152 w 303"/>
                <a:gd name="T25" fmla="*/ 119 h 204"/>
                <a:gd name="T26" fmla="*/ 0 w 303"/>
                <a:gd name="T27" fmla="*/ 50 h 204"/>
                <a:gd name="T28" fmla="*/ 119 w 303"/>
                <a:gd name="T29" fmla="*/ 13 h 204"/>
                <a:gd name="T30" fmla="*/ 66 w 303"/>
                <a:gd name="T31" fmla="*/ 91 h 204"/>
                <a:gd name="T32" fmla="*/ 62 w 303"/>
                <a:gd name="T33" fmla="*/ 155 h 204"/>
                <a:gd name="T34" fmla="*/ 152 w 303"/>
                <a:gd name="T35" fmla="*/ 196 h 204"/>
                <a:gd name="T36" fmla="*/ 240 w 303"/>
                <a:gd name="T37" fmla="*/ 155 h 204"/>
                <a:gd name="T38" fmla="*/ 236 w 303"/>
                <a:gd name="T39" fmla="*/ 92 h 204"/>
                <a:gd name="T40" fmla="*/ 152 w 303"/>
                <a:gd name="T41" fmla="*/ 128 h 204"/>
                <a:gd name="T42" fmla="*/ 66 w 303"/>
                <a:gd name="T43" fmla="*/ 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3" h="204">
                  <a:moveTo>
                    <a:pt x="119" y="13"/>
                  </a:moveTo>
                  <a:cubicBezTo>
                    <a:pt x="133" y="9"/>
                    <a:pt x="148" y="0"/>
                    <a:pt x="163" y="6"/>
                  </a:cubicBezTo>
                  <a:cubicBezTo>
                    <a:pt x="209" y="22"/>
                    <a:pt x="257" y="33"/>
                    <a:pt x="303" y="50"/>
                  </a:cubicBezTo>
                  <a:cubicBezTo>
                    <a:pt x="284" y="61"/>
                    <a:pt x="264" y="69"/>
                    <a:pt x="244" y="77"/>
                  </a:cubicBezTo>
                  <a:cubicBezTo>
                    <a:pt x="259" y="89"/>
                    <a:pt x="260" y="109"/>
                    <a:pt x="265" y="126"/>
                  </a:cubicBezTo>
                  <a:cubicBezTo>
                    <a:pt x="274" y="150"/>
                    <a:pt x="283" y="175"/>
                    <a:pt x="293" y="198"/>
                  </a:cubicBezTo>
                  <a:cubicBezTo>
                    <a:pt x="283" y="200"/>
                    <a:pt x="274" y="202"/>
                    <a:pt x="265" y="204"/>
                  </a:cubicBezTo>
                  <a:cubicBezTo>
                    <a:pt x="267" y="177"/>
                    <a:pt x="255" y="152"/>
                    <a:pt x="256" y="126"/>
                  </a:cubicBezTo>
                  <a:cubicBezTo>
                    <a:pt x="254" y="114"/>
                    <a:pt x="252" y="103"/>
                    <a:pt x="247" y="92"/>
                  </a:cubicBezTo>
                  <a:cubicBezTo>
                    <a:pt x="240" y="86"/>
                    <a:pt x="230" y="83"/>
                    <a:pt x="221" y="79"/>
                  </a:cubicBezTo>
                  <a:cubicBezTo>
                    <a:pt x="196" y="70"/>
                    <a:pt x="171" y="59"/>
                    <a:pt x="145" y="53"/>
                  </a:cubicBezTo>
                  <a:cubicBezTo>
                    <a:pt x="169" y="67"/>
                    <a:pt x="196" y="75"/>
                    <a:pt x="220" y="88"/>
                  </a:cubicBezTo>
                  <a:cubicBezTo>
                    <a:pt x="198" y="99"/>
                    <a:pt x="174" y="107"/>
                    <a:pt x="152" y="119"/>
                  </a:cubicBezTo>
                  <a:cubicBezTo>
                    <a:pt x="102" y="96"/>
                    <a:pt x="50" y="75"/>
                    <a:pt x="0" y="50"/>
                  </a:cubicBezTo>
                  <a:cubicBezTo>
                    <a:pt x="39" y="35"/>
                    <a:pt x="80" y="26"/>
                    <a:pt x="119" y="13"/>
                  </a:cubicBezTo>
                  <a:close/>
                  <a:moveTo>
                    <a:pt x="66" y="91"/>
                  </a:moveTo>
                  <a:cubicBezTo>
                    <a:pt x="65" y="113"/>
                    <a:pt x="65" y="134"/>
                    <a:pt x="62" y="155"/>
                  </a:cubicBezTo>
                  <a:cubicBezTo>
                    <a:pt x="98" y="148"/>
                    <a:pt x="131" y="168"/>
                    <a:pt x="152" y="196"/>
                  </a:cubicBezTo>
                  <a:cubicBezTo>
                    <a:pt x="172" y="169"/>
                    <a:pt x="205" y="148"/>
                    <a:pt x="240" y="155"/>
                  </a:cubicBezTo>
                  <a:cubicBezTo>
                    <a:pt x="239" y="134"/>
                    <a:pt x="238" y="113"/>
                    <a:pt x="236" y="92"/>
                  </a:cubicBezTo>
                  <a:cubicBezTo>
                    <a:pt x="208" y="103"/>
                    <a:pt x="181" y="117"/>
                    <a:pt x="152" y="128"/>
                  </a:cubicBezTo>
                  <a:cubicBezTo>
                    <a:pt x="123" y="118"/>
                    <a:pt x="95" y="102"/>
                    <a:pt x="66" y="91"/>
                  </a:cubicBezTo>
                  <a:close/>
                </a:path>
              </a:pathLst>
            </a:custGeom>
            <a:solidFill>
              <a:srgbClr val="3D3836"/>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prstClr val="black"/>
                </a:solidFill>
                <a:ea typeface="微软雅黑"/>
              </a:endParaRPr>
            </a:p>
          </p:txBody>
        </p:sp>
        <p:cxnSp>
          <p:nvCxnSpPr>
            <p:cNvPr id="3" name="直接连接符 2">
              <a:extLst>
                <a:ext uri="{FF2B5EF4-FFF2-40B4-BE49-F238E27FC236}">
                  <a16:creationId xmlns:a16="http://schemas.microsoft.com/office/drawing/2014/main" id="{CB309413-903B-4B7B-895E-CB1FF6E19519}"/>
                </a:ext>
              </a:extLst>
            </p:cNvPr>
            <p:cNvCxnSpPr/>
            <p:nvPr/>
          </p:nvCxnSpPr>
          <p:spPr>
            <a:xfrm>
              <a:off x="2974109" y="2422429"/>
              <a:ext cx="0" cy="651773"/>
            </a:xfrm>
            <a:prstGeom prst="line">
              <a:avLst/>
            </a:prstGeom>
            <a:ln w="15875">
              <a:solidFill>
                <a:srgbClr val="084772"/>
              </a:solidFill>
              <a:prstDash val="sysDash"/>
            </a:ln>
          </p:spPr>
          <p:style>
            <a:lnRef idx="1">
              <a:schemeClr val="accent1"/>
            </a:lnRef>
            <a:fillRef idx="0">
              <a:schemeClr val="accent1"/>
            </a:fillRef>
            <a:effectRef idx="0">
              <a:schemeClr val="accent1"/>
            </a:effectRef>
            <a:fontRef idx="minor">
              <a:schemeClr val="tx1"/>
            </a:fontRef>
          </p:style>
        </p:cxnSp>
      </p:grpSp>
      <p:grpSp>
        <p:nvGrpSpPr>
          <p:cNvPr id="51" name="组合 50">
            <a:extLst>
              <a:ext uri="{FF2B5EF4-FFF2-40B4-BE49-F238E27FC236}">
                <a16:creationId xmlns:a16="http://schemas.microsoft.com/office/drawing/2014/main" id="{022CE3A2-CBE3-4A38-8199-078B3BA855C2}"/>
              </a:ext>
            </a:extLst>
          </p:cNvPr>
          <p:cNvGrpSpPr/>
          <p:nvPr/>
        </p:nvGrpSpPr>
        <p:grpSpPr>
          <a:xfrm>
            <a:off x="3939724" y="4624084"/>
            <a:ext cx="4579551" cy="651773"/>
            <a:chOff x="1302901" y="3676252"/>
            <a:chExt cx="4579551" cy="651773"/>
          </a:xfrm>
        </p:grpSpPr>
        <p:grpSp>
          <p:nvGrpSpPr>
            <p:cNvPr id="29" name="组合 28">
              <a:extLst>
                <a:ext uri="{FF2B5EF4-FFF2-40B4-BE49-F238E27FC236}">
                  <a16:creationId xmlns:a16="http://schemas.microsoft.com/office/drawing/2014/main" id="{FB2CDDDE-3E98-4989-B89A-660C1643791E}"/>
                </a:ext>
              </a:extLst>
            </p:cNvPr>
            <p:cNvGrpSpPr/>
            <p:nvPr/>
          </p:nvGrpSpPr>
          <p:grpSpPr>
            <a:xfrm>
              <a:off x="1302901" y="3676252"/>
              <a:ext cx="4579551" cy="651773"/>
              <a:chOff x="1302901" y="2422429"/>
              <a:chExt cx="4579551" cy="651773"/>
            </a:xfrm>
          </p:grpSpPr>
          <p:sp>
            <p:nvSpPr>
              <p:cNvPr id="30" name="矩形 29">
                <a:extLst>
                  <a:ext uri="{FF2B5EF4-FFF2-40B4-BE49-F238E27FC236}">
                    <a16:creationId xmlns:a16="http://schemas.microsoft.com/office/drawing/2014/main" id="{68EB35CD-0A39-450D-B5E5-EAA6AF26E5E1}"/>
                  </a:ext>
                </a:extLst>
              </p:cNvPr>
              <p:cNvSpPr/>
              <p:nvPr/>
            </p:nvSpPr>
            <p:spPr>
              <a:xfrm>
                <a:off x="1302901" y="2422429"/>
                <a:ext cx="682917" cy="651773"/>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0181EB4-3408-4A53-BE7B-ABD179ADDDBC}"/>
                  </a:ext>
                </a:extLst>
              </p:cNvPr>
              <p:cNvSpPr/>
              <p:nvPr/>
            </p:nvSpPr>
            <p:spPr>
              <a:xfrm>
                <a:off x="2157263" y="2422429"/>
                <a:ext cx="3513863" cy="651773"/>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8063AAC0-1ECF-4978-B181-2668FDDB4460}"/>
                  </a:ext>
                </a:extLst>
              </p:cNvPr>
              <p:cNvSpPr txBox="1"/>
              <p:nvPr/>
            </p:nvSpPr>
            <p:spPr>
              <a:xfrm>
                <a:off x="1328821" y="2486705"/>
                <a:ext cx="886449" cy="523220"/>
              </a:xfrm>
              <a:prstGeom prst="rect">
                <a:avLst/>
              </a:prstGeom>
              <a:noFill/>
            </p:spPr>
            <p:txBody>
              <a:bodyPr wrap="square" rtlCol="0">
                <a:spAutoFit/>
              </a:bodyPr>
              <a:lstStyle/>
              <a:p>
                <a:r>
                  <a:rPr lang="en-US" altLang="zh-CN" sz="2800" b="1" spc="300" dirty="0">
                    <a:solidFill>
                      <a:srgbClr val="084772"/>
                    </a:solidFill>
                    <a:latin typeface="微软雅黑" panose="020B0503020204020204" pitchFamily="34" charset="-122"/>
                    <a:ea typeface="微软雅黑" panose="020B0503020204020204" pitchFamily="34" charset="-122"/>
                  </a:rPr>
                  <a:t>03</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E6E17B0C-81D7-41D7-A8E3-6F1E22EB902D}"/>
                  </a:ext>
                </a:extLst>
              </p:cNvPr>
              <p:cNvSpPr txBox="1"/>
              <p:nvPr/>
            </p:nvSpPr>
            <p:spPr>
              <a:xfrm>
                <a:off x="3048260" y="2494178"/>
                <a:ext cx="283419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技术实现</a:t>
                </a:r>
              </a:p>
            </p:txBody>
          </p:sp>
          <p:cxnSp>
            <p:nvCxnSpPr>
              <p:cNvPr id="35" name="直接连接符 34">
                <a:extLst>
                  <a:ext uri="{FF2B5EF4-FFF2-40B4-BE49-F238E27FC236}">
                    <a16:creationId xmlns:a16="http://schemas.microsoft.com/office/drawing/2014/main" id="{493ADFBF-2D6E-49BA-91C8-A68F26215250}"/>
                  </a:ext>
                </a:extLst>
              </p:cNvPr>
              <p:cNvCxnSpPr/>
              <p:nvPr/>
            </p:nvCxnSpPr>
            <p:spPr>
              <a:xfrm>
                <a:off x="2974109" y="2422429"/>
                <a:ext cx="0" cy="651773"/>
              </a:xfrm>
              <a:prstGeom prst="line">
                <a:avLst/>
              </a:prstGeom>
              <a:ln w="15875">
                <a:solidFill>
                  <a:srgbClr val="084772"/>
                </a:solidFill>
                <a:prstDash val="sysDash"/>
              </a:ln>
            </p:spPr>
            <p:style>
              <a:lnRef idx="1">
                <a:schemeClr val="accent1"/>
              </a:lnRef>
              <a:fillRef idx="0">
                <a:schemeClr val="accent1"/>
              </a:fillRef>
              <a:effectRef idx="0">
                <a:schemeClr val="accent1"/>
              </a:effectRef>
              <a:fontRef idx="minor">
                <a:schemeClr val="tx1"/>
              </a:fontRef>
            </p:style>
          </p:cxnSp>
        </p:grpSp>
        <p:sp>
          <p:nvSpPr>
            <p:cNvPr id="50" name="Freeform 863">
              <a:extLst>
                <a:ext uri="{FF2B5EF4-FFF2-40B4-BE49-F238E27FC236}">
                  <a16:creationId xmlns:a16="http://schemas.microsoft.com/office/drawing/2014/main" id="{CF0A4ADA-8E19-445F-94EC-66BD3CA57FCB}"/>
                </a:ext>
              </a:extLst>
            </p:cNvPr>
            <p:cNvSpPr>
              <a:spLocks noEditPoints="1"/>
            </p:cNvSpPr>
            <p:nvPr/>
          </p:nvSpPr>
          <p:spPr bwMode="auto">
            <a:xfrm>
              <a:off x="2332499" y="3797214"/>
              <a:ext cx="419100" cy="454025"/>
            </a:xfrm>
            <a:custGeom>
              <a:avLst/>
              <a:gdLst>
                <a:gd name="T0" fmla="*/ 112 w 272"/>
                <a:gd name="T1" fmla="*/ 3 h 295"/>
                <a:gd name="T2" fmla="*/ 247 w 272"/>
                <a:gd name="T3" fmla="*/ 73 h 295"/>
                <a:gd name="T4" fmla="*/ 60 w 272"/>
                <a:gd name="T5" fmla="*/ 213 h 295"/>
                <a:gd name="T6" fmla="*/ 88 w 272"/>
                <a:gd name="T7" fmla="*/ 20 h 295"/>
                <a:gd name="T8" fmla="*/ 53 w 272"/>
                <a:gd name="T9" fmla="*/ 164 h 295"/>
                <a:gd name="T10" fmla="*/ 236 w 272"/>
                <a:gd name="T11" fmla="*/ 30 h 295"/>
                <a:gd name="T12" fmla="*/ 222 w 272"/>
                <a:gd name="T13" fmla="*/ 146 h 295"/>
                <a:gd name="T14" fmla="*/ 207 w 272"/>
                <a:gd name="T15" fmla="*/ 219 h 295"/>
                <a:gd name="T16" fmla="*/ 46 w 272"/>
                <a:gd name="T17" fmla="*/ 178 h 295"/>
                <a:gd name="T18" fmla="*/ 194 w 272"/>
                <a:gd name="T19" fmla="*/ 220 h 295"/>
                <a:gd name="T20" fmla="*/ 102 w 272"/>
                <a:gd name="T21" fmla="*/ 180 h 295"/>
                <a:gd name="T22" fmla="*/ 123 w 272"/>
                <a:gd name="T23" fmla="*/ 37 h 295"/>
                <a:gd name="T24" fmla="*/ 208 w 272"/>
                <a:gd name="T25" fmla="*/ 65 h 295"/>
                <a:gd name="T26" fmla="*/ 123 w 272"/>
                <a:gd name="T27" fmla="*/ 37 h 295"/>
                <a:gd name="T28" fmla="*/ 121 w 272"/>
                <a:gd name="T29" fmla="*/ 65 h 295"/>
                <a:gd name="T30" fmla="*/ 198 w 272"/>
                <a:gd name="T31" fmla="*/ 68 h 295"/>
                <a:gd name="T32" fmla="*/ 4 w 272"/>
                <a:gd name="T33" fmla="*/ 93 h 295"/>
                <a:gd name="T34" fmla="*/ 67 w 272"/>
                <a:gd name="T35" fmla="*/ 60 h 295"/>
                <a:gd name="T36" fmla="*/ 92 w 272"/>
                <a:gd name="T37" fmla="*/ 146 h 295"/>
                <a:gd name="T38" fmla="*/ 158 w 272"/>
                <a:gd name="T39" fmla="*/ 90 h 295"/>
                <a:gd name="T40" fmla="*/ 188 w 272"/>
                <a:gd name="T41" fmla="*/ 146 h 295"/>
                <a:gd name="T42" fmla="*/ 115 w 272"/>
                <a:gd name="T43" fmla="*/ 70 h 295"/>
                <a:gd name="T44" fmla="*/ 163 w 272"/>
                <a:gd name="T45" fmla="*/ 103 h 295"/>
                <a:gd name="T46" fmla="*/ 170 w 272"/>
                <a:gd name="T47" fmla="*/ 129 h 295"/>
                <a:gd name="T48" fmla="*/ 130 w 272"/>
                <a:gd name="T49" fmla="*/ 150 h 295"/>
                <a:gd name="T50" fmla="*/ 171 w 272"/>
                <a:gd name="T51" fmla="*/ 142 h 295"/>
                <a:gd name="T52" fmla="*/ 240 w 272"/>
                <a:gd name="T53" fmla="*/ 149 h 295"/>
                <a:gd name="T54" fmla="*/ 247 w 272"/>
                <a:gd name="T55" fmla="*/ 205 h 295"/>
                <a:gd name="T56" fmla="*/ 111 w 272"/>
                <a:gd name="T57" fmla="*/ 282 h 295"/>
                <a:gd name="T58" fmla="*/ 168 w 272"/>
                <a:gd name="T59" fmla="*/ 236 h 295"/>
                <a:gd name="T60" fmla="*/ 103 w 272"/>
                <a:gd name="T61" fmla="*/ 286 h 295"/>
                <a:gd name="T62" fmla="*/ 272 w 272"/>
                <a:gd name="T63" fmla="*/ 226 h 295"/>
                <a:gd name="T64" fmla="*/ 267 w 272"/>
                <a:gd name="T65" fmla="*/ 1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295">
                  <a:moveTo>
                    <a:pt x="88" y="20"/>
                  </a:moveTo>
                  <a:cubicBezTo>
                    <a:pt x="90" y="10"/>
                    <a:pt x="100" y="0"/>
                    <a:pt x="112" y="3"/>
                  </a:cubicBezTo>
                  <a:cubicBezTo>
                    <a:pt x="157" y="8"/>
                    <a:pt x="203" y="14"/>
                    <a:pt x="248" y="20"/>
                  </a:cubicBezTo>
                  <a:cubicBezTo>
                    <a:pt x="244" y="38"/>
                    <a:pt x="244" y="55"/>
                    <a:pt x="247" y="73"/>
                  </a:cubicBezTo>
                  <a:cubicBezTo>
                    <a:pt x="238" y="127"/>
                    <a:pt x="227" y="180"/>
                    <a:pt x="218" y="234"/>
                  </a:cubicBezTo>
                  <a:cubicBezTo>
                    <a:pt x="165" y="229"/>
                    <a:pt x="112" y="220"/>
                    <a:pt x="60" y="213"/>
                  </a:cubicBezTo>
                  <a:cubicBezTo>
                    <a:pt x="43" y="211"/>
                    <a:pt x="30" y="193"/>
                    <a:pt x="37" y="177"/>
                  </a:cubicBezTo>
                  <a:cubicBezTo>
                    <a:pt x="54" y="125"/>
                    <a:pt x="71" y="73"/>
                    <a:pt x="88" y="20"/>
                  </a:cubicBezTo>
                  <a:close/>
                  <a:moveTo>
                    <a:pt x="102" y="14"/>
                  </a:moveTo>
                  <a:cubicBezTo>
                    <a:pt x="84" y="63"/>
                    <a:pt x="69" y="114"/>
                    <a:pt x="53" y="164"/>
                  </a:cubicBezTo>
                  <a:cubicBezTo>
                    <a:pt x="103" y="167"/>
                    <a:pt x="153" y="176"/>
                    <a:pt x="203" y="180"/>
                  </a:cubicBezTo>
                  <a:cubicBezTo>
                    <a:pt x="214" y="130"/>
                    <a:pt x="225" y="80"/>
                    <a:pt x="236" y="30"/>
                  </a:cubicBezTo>
                  <a:cubicBezTo>
                    <a:pt x="192" y="24"/>
                    <a:pt x="147" y="17"/>
                    <a:pt x="102" y="14"/>
                  </a:cubicBezTo>
                  <a:close/>
                  <a:moveTo>
                    <a:pt x="222" y="146"/>
                  </a:moveTo>
                  <a:cubicBezTo>
                    <a:pt x="217" y="162"/>
                    <a:pt x="217" y="179"/>
                    <a:pt x="207" y="193"/>
                  </a:cubicBezTo>
                  <a:cubicBezTo>
                    <a:pt x="200" y="200"/>
                    <a:pt x="206" y="210"/>
                    <a:pt x="207" y="219"/>
                  </a:cubicBezTo>
                  <a:cubicBezTo>
                    <a:pt x="216" y="196"/>
                    <a:pt x="219" y="170"/>
                    <a:pt x="222" y="146"/>
                  </a:cubicBezTo>
                  <a:close/>
                  <a:moveTo>
                    <a:pt x="46" y="178"/>
                  </a:moveTo>
                  <a:cubicBezTo>
                    <a:pt x="45" y="188"/>
                    <a:pt x="49" y="200"/>
                    <a:pt x="61" y="202"/>
                  </a:cubicBezTo>
                  <a:cubicBezTo>
                    <a:pt x="105" y="209"/>
                    <a:pt x="150" y="215"/>
                    <a:pt x="194" y="220"/>
                  </a:cubicBezTo>
                  <a:cubicBezTo>
                    <a:pt x="193" y="210"/>
                    <a:pt x="193" y="200"/>
                    <a:pt x="192" y="190"/>
                  </a:cubicBezTo>
                  <a:cubicBezTo>
                    <a:pt x="162" y="188"/>
                    <a:pt x="132" y="183"/>
                    <a:pt x="102" y="180"/>
                  </a:cubicBezTo>
                  <a:cubicBezTo>
                    <a:pt x="83" y="178"/>
                    <a:pt x="64" y="173"/>
                    <a:pt x="46" y="178"/>
                  </a:cubicBezTo>
                  <a:close/>
                  <a:moveTo>
                    <a:pt x="123" y="37"/>
                  </a:moveTo>
                  <a:cubicBezTo>
                    <a:pt x="122" y="42"/>
                    <a:pt x="121" y="50"/>
                    <a:pt x="120" y="54"/>
                  </a:cubicBezTo>
                  <a:cubicBezTo>
                    <a:pt x="150" y="57"/>
                    <a:pt x="179" y="62"/>
                    <a:pt x="208" y="65"/>
                  </a:cubicBezTo>
                  <a:cubicBezTo>
                    <a:pt x="208" y="61"/>
                    <a:pt x="209" y="52"/>
                    <a:pt x="210" y="48"/>
                  </a:cubicBezTo>
                  <a:cubicBezTo>
                    <a:pt x="181" y="44"/>
                    <a:pt x="152" y="40"/>
                    <a:pt x="123" y="37"/>
                  </a:cubicBezTo>
                  <a:close/>
                  <a:moveTo>
                    <a:pt x="114" y="59"/>
                  </a:moveTo>
                  <a:cubicBezTo>
                    <a:pt x="116" y="61"/>
                    <a:pt x="119" y="64"/>
                    <a:pt x="121" y="65"/>
                  </a:cubicBezTo>
                  <a:cubicBezTo>
                    <a:pt x="150" y="70"/>
                    <a:pt x="179" y="76"/>
                    <a:pt x="208" y="75"/>
                  </a:cubicBezTo>
                  <a:cubicBezTo>
                    <a:pt x="206" y="73"/>
                    <a:pt x="201" y="70"/>
                    <a:pt x="198" y="68"/>
                  </a:cubicBezTo>
                  <a:cubicBezTo>
                    <a:pt x="170" y="65"/>
                    <a:pt x="142" y="59"/>
                    <a:pt x="114" y="59"/>
                  </a:cubicBezTo>
                  <a:close/>
                  <a:moveTo>
                    <a:pt x="4" y="93"/>
                  </a:moveTo>
                  <a:cubicBezTo>
                    <a:pt x="0" y="119"/>
                    <a:pt x="23" y="140"/>
                    <a:pt x="34" y="163"/>
                  </a:cubicBezTo>
                  <a:cubicBezTo>
                    <a:pt x="45" y="129"/>
                    <a:pt x="57" y="94"/>
                    <a:pt x="67" y="60"/>
                  </a:cubicBezTo>
                  <a:cubicBezTo>
                    <a:pt x="46" y="69"/>
                    <a:pt x="14" y="68"/>
                    <a:pt x="4" y="93"/>
                  </a:cubicBezTo>
                  <a:close/>
                  <a:moveTo>
                    <a:pt x="92" y="146"/>
                  </a:moveTo>
                  <a:cubicBezTo>
                    <a:pt x="100" y="145"/>
                    <a:pt x="112" y="152"/>
                    <a:pt x="118" y="143"/>
                  </a:cubicBezTo>
                  <a:cubicBezTo>
                    <a:pt x="132" y="126"/>
                    <a:pt x="144" y="107"/>
                    <a:pt x="158" y="90"/>
                  </a:cubicBezTo>
                  <a:cubicBezTo>
                    <a:pt x="164" y="89"/>
                    <a:pt x="169" y="87"/>
                    <a:pt x="175" y="86"/>
                  </a:cubicBezTo>
                  <a:cubicBezTo>
                    <a:pt x="180" y="106"/>
                    <a:pt x="184" y="126"/>
                    <a:pt x="188" y="146"/>
                  </a:cubicBezTo>
                  <a:cubicBezTo>
                    <a:pt x="194" y="125"/>
                    <a:pt x="199" y="103"/>
                    <a:pt x="203" y="81"/>
                  </a:cubicBezTo>
                  <a:cubicBezTo>
                    <a:pt x="174" y="78"/>
                    <a:pt x="144" y="74"/>
                    <a:pt x="115" y="70"/>
                  </a:cubicBezTo>
                  <a:cubicBezTo>
                    <a:pt x="107" y="95"/>
                    <a:pt x="99" y="121"/>
                    <a:pt x="92" y="146"/>
                  </a:cubicBezTo>
                  <a:close/>
                  <a:moveTo>
                    <a:pt x="163" y="103"/>
                  </a:moveTo>
                  <a:cubicBezTo>
                    <a:pt x="158" y="111"/>
                    <a:pt x="153" y="118"/>
                    <a:pt x="148" y="126"/>
                  </a:cubicBezTo>
                  <a:cubicBezTo>
                    <a:pt x="155" y="127"/>
                    <a:pt x="163" y="128"/>
                    <a:pt x="170" y="129"/>
                  </a:cubicBezTo>
                  <a:cubicBezTo>
                    <a:pt x="168" y="120"/>
                    <a:pt x="166" y="112"/>
                    <a:pt x="163" y="103"/>
                  </a:cubicBezTo>
                  <a:close/>
                  <a:moveTo>
                    <a:pt x="130" y="150"/>
                  </a:moveTo>
                  <a:cubicBezTo>
                    <a:pt x="145" y="152"/>
                    <a:pt x="159" y="154"/>
                    <a:pt x="174" y="156"/>
                  </a:cubicBezTo>
                  <a:cubicBezTo>
                    <a:pt x="173" y="152"/>
                    <a:pt x="172" y="145"/>
                    <a:pt x="171" y="142"/>
                  </a:cubicBezTo>
                  <a:cubicBezTo>
                    <a:pt x="157" y="138"/>
                    <a:pt x="138" y="133"/>
                    <a:pt x="130" y="150"/>
                  </a:cubicBezTo>
                  <a:close/>
                  <a:moveTo>
                    <a:pt x="240" y="149"/>
                  </a:moveTo>
                  <a:cubicBezTo>
                    <a:pt x="237" y="170"/>
                    <a:pt x="233" y="191"/>
                    <a:pt x="230" y="212"/>
                  </a:cubicBezTo>
                  <a:cubicBezTo>
                    <a:pt x="235" y="210"/>
                    <a:pt x="241" y="208"/>
                    <a:pt x="247" y="205"/>
                  </a:cubicBezTo>
                  <a:cubicBezTo>
                    <a:pt x="249" y="211"/>
                    <a:pt x="251" y="217"/>
                    <a:pt x="253" y="223"/>
                  </a:cubicBezTo>
                  <a:cubicBezTo>
                    <a:pt x="205" y="243"/>
                    <a:pt x="158" y="263"/>
                    <a:pt x="111" y="282"/>
                  </a:cubicBezTo>
                  <a:cubicBezTo>
                    <a:pt x="109" y="274"/>
                    <a:pt x="106" y="264"/>
                    <a:pt x="115" y="260"/>
                  </a:cubicBezTo>
                  <a:cubicBezTo>
                    <a:pt x="132" y="250"/>
                    <a:pt x="151" y="245"/>
                    <a:pt x="168" y="236"/>
                  </a:cubicBezTo>
                  <a:cubicBezTo>
                    <a:pt x="134" y="231"/>
                    <a:pt x="101" y="226"/>
                    <a:pt x="67" y="222"/>
                  </a:cubicBezTo>
                  <a:cubicBezTo>
                    <a:pt x="78" y="243"/>
                    <a:pt x="89" y="265"/>
                    <a:pt x="103" y="286"/>
                  </a:cubicBezTo>
                  <a:cubicBezTo>
                    <a:pt x="108" y="295"/>
                    <a:pt x="120" y="291"/>
                    <a:pt x="128" y="287"/>
                  </a:cubicBezTo>
                  <a:cubicBezTo>
                    <a:pt x="176" y="267"/>
                    <a:pt x="224" y="248"/>
                    <a:pt x="272" y="226"/>
                  </a:cubicBezTo>
                  <a:cubicBezTo>
                    <a:pt x="267" y="220"/>
                    <a:pt x="263" y="214"/>
                    <a:pt x="258" y="208"/>
                  </a:cubicBezTo>
                  <a:cubicBezTo>
                    <a:pt x="261" y="202"/>
                    <a:pt x="265" y="196"/>
                    <a:pt x="267" y="190"/>
                  </a:cubicBezTo>
                  <a:cubicBezTo>
                    <a:pt x="259" y="176"/>
                    <a:pt x="250" y="162"/>
                    <a:pt x="240" y="149"/>
                  </a:cubicBezTo>
                  <a:close/>
                </a:path>
              </a:pathLst>
            </a:custGeom>
            <a:solidFill>
              <a:srgbClr val="3D3836"/>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prstClr val="black"/>
                </a:solidFill>
                <a:ea typeface="微软雅黑"/>
              </a:endParaRPr>
            </a:p>
          </p:txBody>
        </p:sp>
      </p:grpSp>
      <p:grpSp>
        <p:nvGrpSpPr>
          <p:cNvPr id="53" name="组合 52">
            <a:extLst>
              <a:ext uri="{FF2B5EF4-FFF2-40B4-BE49-F238E27FC236}">
                <a16:creationId xmlns:a16="http://schemas.microsoft.com/office/drawing/2014/main" id="{6BD084DC-5668-4BA8-BDA4-A1AD3B520C9F}"/>
              </a:ext>
            </a:extLst>
          </p:cNvPr>
          <p:cNvGrpSpPr/>
          <p:nvPr/>
        </p:nvGrpSpPr>
        <p:grpSpPr>
          <a:xfrm>
            <a:off x="3939724" y="3282907"/>
            <a:ext cx="4579551" cy="651773"/>
            <a:chOff x="6725758" y="2422429"/>
            <a:chExt cx="4579551" cy="651773"/>
          </a:xfrm>
        </p:grpSpPr>
        <p:grpSp>
          <p:nvGrpSpPr>
            <p:cNvPr id="36" name="组合 35">
              <a:extLst>
                <a:ext uri="{FF2B5EF4-FFF2-40B4-BE49-F238E27FC236}">
                  <a16:creationId xmlns:a16="http://schemas.microsoft.com/office/drawing/2014/main" id="{88B5E0D2-AF33-4FA6-A7F9-6AB10425920D}"/>
                </a:ext>
              </a:extLst>
            </p:cNvPr>
            <p:cNvGrpSpPr/>
            <p:nvPr/>
          </p:nvGrpSpPr>
          <p:grpSpPr>
            <a:xfrm>
              <a:off x="6725758" y="2422429"/>
              <a:ext cx="4579551" cy="651773"/>
              <a:chOff x="1302901" y="2422429"/>
              <a:chExt cx="4579551" cy="651773"/>
            </a:xfrm>
          </p:grpSpPr>
          <p:sp>
            <p:nvSpPr>
              <p:cNvPr id="37" name="矩形 36">
                <a:extLst>
                  <a:ext uri="{FF2B5EF4-FFF2-40B4-BE49-F238E27FC236}">
                    <a16:creationId xmlns:a16="http://schemas.microsoft.com/office/drawing/2014/main" id="{9E7CB734-A75B-45BA-B7A5-021AD87398B8}"/>
                  </a:ext>
                </a:extLst>
              </p:cNvPr>
              <p:cNvSpPr/>
              <p:nvPr/>
            </p:nvSpPr>
            <p:spPr>
              <a:xfrm>
                <a:off x="1302901" y="2422429"/>
                <a:ext cx="682917" cy="651773"/>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86ED261D-9665-49E9-87EA-9A281F805F56}"/>
                  </a:ext>
                </a:extLst>
              </p:cNvPr>
              <p:cNvSpPr/>
              <p:nvPr/>
            </p:nvSpPr>
            <p:spPr>
              <a:xfrm>
                <a:off x="2157263" y="2422429"/>
                <a:ext cx="3513863" cy="651773"/>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A7827271-CEA0-470C-B593-DE89F889427F}"/>
                  </a:ext>
                </a:extLst>
              </p:cNvPr>
              <p:cNvSpPr txBox="1"/>
              <p:nvPr/>
            </p:nvSpPr>
            <p:spPr>
              <a:xfrm>
                <a:off x="1328821" y="2486705"/>
                <a:ext cx="886449" cy="523220"/>
              </a:xfrm>
              <a:prstGeom prst="rect">
                <a:avLst/>
              </a:prstGeom>
              <a:noFill/>
            </p:spPr>
            <p:txBody>
              <a:bodyPr wrap="square" rtlCol="0">
                <a:spAutoFit/>
              </a:bodyPr>
              <a:lstStyle/>
              <a:p>
                <a:r>
                  <a:rPr lang="en-US" altLang="zh-CN" sz="2800" b="1" spc="300" dirty="0">
                    <a:solidFill>
                      <a:srgbClr val="084772"/>
                    </a:solidFill>
                    <a:latin typeface="微软雅黑" panose="020B0503020204020204" pitchFamily="34" charset="-122"/>
                    <a:ea typeface="微软雅黑" panose="020B0503020204020204" pitchFamily="34" charset="-122"/>
                  </a:rPr>
                  <a:t>02</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9CFD97F3-D29E-4D37-946E-8FD6044622F6}"/>
                  </a:ext>
                </a:extLst>
              </p:cNvPr>
              <p:cNvSpPr txBox="1"/>
              <p:nvPr/>
            </p:nvSpPr>
            <p:spPr>
              <a:xfrm>
                <a:off x="3048260" y="2494178"/>
                <a:ext cx="283419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项目功能</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cxnSp>
            <p:nvCxnSpPr>
              <p:cNvPr id="42" name="直接连接符 41">
                <a:extLst>
                  <a:ext uri="{FF2B5EF4-FFF2-40B4-BE49-F238E27FC236}">
                    <a16:creationId xmlns:a16="http://schemas.microsoft.com/office/drawing/2014/main" id="{F77B7D46-A216-4E05-97B0-0E06104AAD22}"/>
                  </a:ext>
                </a:extLst>
              </p:cNvPr>
              <p:cNvCxnSpPr/>
              <p:nvPr/>
            </p:nvCxnSpPr>
            <p:spPr>
              <a:xfrm>
                <a:off x="2974109" y="2422429"/>
                <a:ext cx="0" cy="651773"/>
              </a:xfrm>
              <a:prstGeom prst="line">
                <a:avLst/>
              </a:prstGeom>
              <a:ln w="15875">
                <a:solidFill>
                  <a:srgbClr val="084772"/>
                </a:solidFill>
                <a:prstDash val="sysDash"/>
              </a:ln>
            </p:spPr>
            <p:style>
              <a:lnRef idx="1">
                <a:schemeClr val="accent1"/>
              </a:lnRef>
              <a:fillRef idx="0">
                <a:schemeClr val="accent1"/>
              </a:fillRef>
              <a:effectRef idx="0">
                <a:schemeClr val="accent1"/>
              </a:effectRef>
              <a:fontRef idx="minor">
                <a:schemeClr val="tx1"/>
              </a:fontRef>
            </p:style>
          </p:cxnSp>
        </p:grpSp>
        <p:sp>
          <p:nvSpPr>
            <p:cNvPr id="52" name="Freeform 889">
              <a:extLst>
                <a:ext uri="{FF2B5EF4-FFF2-40B4-BE49-F238E27FC236}">
                  <a16:creationId xmlns:a16="http://schemas.microsoft.com/office/drawing/2014/main" id="{827A6409-15A8-49CB-BBAF-BB9BB9BCC848}"/>
                </a:ext>
              </a:extLst>
            </p:cNvPr>
            <p:cNvSpPr>
              <a:spLocks noEditPoints="1"/>
            </p:cNvSpPr>
            <p:nvPr/>
          </p:nvSpPr>
          <p:spPr bwMode="auto">
            <a:xfrm>
              <a:off x="7776516" y="2486705"/>
              <a:ext cx="449005" cy="467135"/>
            </a:xfrm>
            <a:custGeom>
              <a:avLst/>
              <a:gdLst>
                <a:gd name="T0" fmla="*/ 178 w 178"/>
                <a:gd name="T1" fmla="*/ 180 h 185"/>
                <a:gd name="T2" fmla="*/ 5 w 178"/>
                <a:gd name="T3" fmla="*/ 185 h 185"/>
                <a:gd name="T4" fmla="*/ 0 w 178"/>
                <a:gd name="T5" fmla="*/ 180 h 185"/>
                <a:gd name="T6" fmla="*/ 173 w 178"/>
                <a:gd name="T7" fmla="*/ 175 h 185"/>
                <a:gd name="T8" fmla="*/ 6 w 178"/>
                <a:gd name="T9" fmla="*/ 162 h 185"/>
                <a:gd name="T10" fmla="*/ 11 w 178"/>
                <a:gd name="T11" fmla="*/ 167 h 185"/>
                <a:gd name="T12" fmla="*/ 172 w 178"/>
                <a:gd name="T13" fmla="*/ 162 h 185"/>
                <a:gd name="T14" fmla="*/ 167 w 178"/>
                <a:gd name="T15" fmla="*/ 157 h 185"/>
                <a:gd name="T16" fmla="*/ 6 w 178"/>
                <a:gd name="T17" fmla="*/ 162 h 185"/>
                <a:gd name="T18" fmla="*/ 8 w 178"/>
                <a:gd name="T19" fmla="*/ 50 h 185"/>
                <a:gd name="T20" fmla="*/ 91 w 178"/>
                <a:gd name="T21" fmla="*/ 1 h 185"/>
                <a:gd name="T22" fmla="*/ 174 w 178"/>
                <a:gd name="T23" fmla="*/ 57 h 185"/>
                <a:gd name="T24" fmla="*/ 9 w 178"/>
                <a:gd name="T25" fmla="*/ 61 h 185"/>
                <a:gd name="T26" fmla="*/ 77 w 178"/>
                <a:gd name="T27" fmla="*/ 34 h 185"/>
                <a:gd name="T28" fmla="*/ 101 w 178"/>
                <a:gd name="T29" fmla="*/ 34 h 185"/>
                <a:gd name="T30" fmla="*/ 77 w 178"/>
                <a:gd name="T31" fmla="*/ 34 h 185"/>
                <a:gd name="T32" fmla="*/ 19 w 178"/>
                <a:gd name="T33" fmla="*/ 141 h 185"/>
                <a:gd name="T34" fmla="*/ 25 w 178"/>
                <a:gd name="T35" fmla="*/ 147 h 185"/>
                <a:gd name="T36" fmla="*/ 54 w 178"/>
                <a:gd name="T37" fmla="*/ 142 h 185"/>
                <a:gd name="T38" fmla="*/ 49 w 178"/>
                <a:gd name="T39" fmla="*/ 137 h 185"/>
                <a:gd name="T40" fmla="*/ 47 w 178"/>
                <a:gd name="T41" fmla="*/ 80 h 185"/>
                <a:gd name="T42" fmla="*/ 54 w 178"/>
                <a:gd name="T43" fmla="*/ 76 h 185"/>
                <a:gd name="T44" fmla="*/ 50 w 178"/>
                <a:gd name="T45" fmla="*/ 70 h 185"/>
                <a:gd name="T46" fmla="*/ 19 w 178"/>
                <a:gd name="T47" fmla="*/ 75 h 185"/>
                <a:gd name="T48" fmla="*/ 24 w 178"/>
                <a:gd name="T49" fmla="*/ 80 h 185"/>
                <a:gd name="T50" fmla="*/ 25 w 178"/>
                <a:gd name="T51" fmla="*/ 137 h 185"/>
                <a:gd name="T52" fmla="*/ 77 w 178"/>
                <a:gd name="T53" fmla="*/ 137 h 185"/>
                <a:gd name="T54" fmla="*/ 72 w 178"/>
                <a:gd name="T55" fmla="*/ 142 h 185"/>
                <a:gd name="T56" fmla="*/ 101 w 178"/>
                <a:gd name="T57" fmla="*/ 147 h 185"/>
                <a:gd name="T58" fmla="*/ 106 w 178"/>
                <a:gd name="T59" fmla="*/ 141 h 185"/>
                <a:gd name="T60" fmla="*/ 100 w 178"/>
                <a:gd name="T61" fmla="*/ 137 h 185"/>
                <a:gd name="T62" fmla="*/ 101 w 178"/>
                <a:gd name="T63" fmla="*/ 80 h 185"/>
                <a:gd name="T64" fmla="*/ 106 w 178"/>
                <a:gd name="T65" fmla="*/ 75 h 185"/>
                <a:gd name="T66" fmla="*/ 78 w 178"/>
                <a:gd name="T67" fmla="*/ 70 h 185"/>
                <a:gd name="T68" fmla="*/ 72 w 178"/>
                <a:gd name="T69" fmla="*/ 76 h 185"/>
                <a:gd name="T70" fmla="*/ 78 w 178"/>
                <a:gd name="T71" fmla="*/ 80 h 185"/>
                <a:gd name="T72" fmla="*/ 77 w 178"/>
                <a:gd name="T73" fmla="*/ 137 h 185"/>
                <a:gd name="T74" fmla="*/ 124 w 178"/>
                <a:gd name="T75" fmla="*/ 141 h 185"/>
                <a:gd name="T76" fmla="*/ 130 w 178"/>
                <a:gd name="T77" fmla="*/ 147 h 185"/>
                <a:gd name="T78" fmla="*/ 159 w 178"/>
                <a:gd name="T79" fmla="*/ 142 h 185"/>
                <a:gd name="T80" fmla="*/ 154 w 178"/>
                <a:gd name="T81" fmla="*/ 137 h 185"/>
                <a:gd name="T82" fmla="*/ 152 w 178"/>
                <a:gd name="T83" fmla="*/ 80 h 185"/>
                <a:gd name="T84" fmla="*/ 159 w 178"/>
                <a:gd name="T85" fmla="*/ 76 h 185"/>
                <a:gd name="T86" fmla="*/ 155 w 178"/>
                <a:gd name="T87" fmla="*/ 70 h 185"/>
                <a:gd name="T88" fmla="*/ 124 w 178"/>
                <a:gd name="T89" fmla="*/ 75 h 185"/>
                <a:gd name="T90" fmla="*/ 129 w 178"/>
                <a:gd name="T91" fmla="*/ 80 h 185"/>
                <a:gd name="T92" fmla="*/ 130 w 178"/>
                <a:gd name="T93" fmla="*/ 13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 h="185">
                  <a:moveTo>
                    <a:pt x="178" y="180"/>
                  </a:moveTo>
                  <a:cubicBezTo>
                    <a:pt x="178" y="180"/>
                    <a:pt x="178" y="180"/>
                    <a:pt x="178" y="180"/>
                  </a:cubicBezTo>
                  <a:cubicBezTo>
                    <a:pt x="178" y="183"/>
                    <a:pt x="176" y="185"/>
                    <a:pt x="173" y="185"/>
                  </a:cubicBezTo>
                  <a:cubicBezTo>
                    <a:pt x="5" y="185"/>
                    <a:pt x="5" y="185"/>
                    <a:pt x="5" y="185"/>
                  </a:cubicBezTo>
                  <a:cubicBezTo>
                    <a:pt x="2" y="185"/>
                    <a:pt x="0" y="183"/>
                    <a:pt x="0" y="180"/>
                  </a:cubicBezTo>
                  <a:cubicBezTo>
                    <a:pt x="0" y="180"/>
                    <a:pt x="0" y="180"/>
                    <a:pt x="0" y="180"/>
                  </a:cubicBezTo>
                  <a:cubicBezTo>
                    <a:pt x="0" y="177"/>
                    <a:pt x="2" y="175"/>
                    <a:pt x="5" y="175"/>
                  </a:cubicBezTo>
                  <a:cubicBezTo>
                    <a:pt x="173" y="175"/>
                    <a:pt x="173" y="175"/>
                    <a:pt x="173" y="175"/>
                  </a:cubicBezTo>
                  <a:cubicBezTo>
                    <a:pt x="176" y="175"/>
                    <a:pt x="178" y="177"/>
                    <a:pt x="178" y="180"/>
                  </a:cubicBezTo>
                  <a:close/>
                  <a:moveTo>
                    <a:pt x="6" y="162"/>
                  </a:moveTo>
                  <a:cubicBezTo>
                    <a:pt x="6" y="162"/>
                    <a:pt x="6" y="162"/>
                    <a:pt x="6" y="162"/>
                  </a:cubicBezTo>
                  <a:cubicBezTo>
                    <a:pt x="6" y="165"/>
                    <a:pt x="9" y="167"/>
                    <a:pt x="11" y="167"/>
                  </a:cubicBezTo>
                  <a:cubicBezTo>
                    <a:pt x="167" y="167"/>
                    <a:pt x="167" y="167"/>
                    <a:pt x="167" y="167"/>
                  </a:cubicBezTo>
                  <a:cubicBezTo>
                    <a:pt x="169" y="167"/>
                    <a:pt x="172" y="165"/>
                    <a:pt x="172" y="162"/>
                  </a:cubicBezTo>
                  <a:cubicBezTo>
                    <a:pt x="172" y="162"/>
                    <a:pt x="172" y="162"/>
                    <a:pt x="172" y="162"/>
                  </a:cubicBezTo>
                  <a:cubicBezTo>
                    <a:pt x="172" y="159"/>
                    <a:pt x="169" y="157"/>
                    <a:pt x="167" y="157"/>
                  </a:cubicBezTo>
                  <a:cubicBezTo>
                    <a:pt x="11" y="157"/>
                    <a:pt x="11" y="157"/>
                    <a:pt x="11" y="157"/>
                  </a:cubicBezTo>
                  <a:cubicBezTo>
                    <a:pt x="9" y="157"/>
                    <a:pt x="6" y="159"/>
                    <a:pt x="6" y="162"/>
                  </a:cubicBezTo>
                  <a:close/>
                  <a:moveTo>
                    <a:pt x="4" y="57"/>
                  </a:moveTo>
                  <a:cubicBezTo>
                    <a:pt x="4" y="54"/>
                    <a:pt x="3" y="52"/>
                    <a:pt x="8" y="50"/>
                  </a:cubicBezTo>
                  <a:cubicBezTo>
                    <a:pt x="12" y="47"/>
                    <a:pt x="87" y="1"/>
                    <a:pt x="87" y="1"/>
                  </a:cubicBezTo>
                  <a:cubicBezTo>
                    <a:pt x="88" y="0"/>
                    <a:pt x="90" y="0"/>
                    <a:pt x="91" y="1"/>
                  </a:cubicBezTo>
                  <a:cubicBezTo>
                    <a:pt x="91" y="1"/>
                    <a:pt x="167" y="47"/>
                    <a:pt x="170" y="50"/>
                  </a:cubicBezTo>
                  <a:cubicBezTo>
                    <a:pt x="174" y="52"/>
                    <a:pt x="174" y="54"/>
                    <a:pt x="174" y="57"/>
                  </a:cubicBezTo>
                  <a:cubicBezTo>
                    <a:pt x="174" y="59"/>
                    <a:pt x="171" y="61"/>
                    <a:pt x="169" y="61"/>
                  </a:cubicBezTo>
                  <a:cubicBezTo>
                    <a:pt x="9" y="61"/>
                    <a:pt x="9" y="61"/>
                    <a:pt x="9" y="61"/>
                  </a:cubicBezTo>
                  <a:cubicBezTo>
                    <a:pt x="7" y="61"/>
                    <a:pt x="4" y="59"/>
                    <a:pt x="4" y="57"/>
                  </a:cubicBezTo>
                  <a:close/>
                  <a:moveTo>
                    <a:pt x="77" y="34"/>
                  </a:moveTo>
                  <a:cubicBezTo>
                    <a:pt x="77" y="40"/>
                    <a:pt x="83" y="45"/>
                    <a:pt x="89" y="45"/>
                  </a:cubicBezTo>
                  <a:cubicBezTo>
                    <a:pt x="95" y="45"/>
                    <a:pt x="101" y="40"/>
                    <a:pt x="101" y="34"/>
                  </a:cubicBezTo>
                  <a:cubicBezTo>
                    <a:pt x="101" y="27"/>
                    <a:pt x="95" y="22"/>
                    <a:pt x="89" y="22"/>
                  </a:cubicBezTo>
                  <a:cubicBezTo>
                    <a:pt x="83" y="22"/>
                    <a:pt x="77" y="27"/>
                    <a:pt x="77" y="34"/>
                  </a:cubicBezTo>
                  <a:close/>
                  <a:moveTo>
                    <a:pt x="24" y="137"/>
                  </a:moveTo>
                  <a:cubicBezTo>
                    <a:pt x="21" y="137"/>
                    <a:pt x="19" y="139"/>
                    <a:pt x="19" y="141"/>
                  </a:cubicBezTo>
                  <a:cubicBezTo>
                    <a:pt x="19" y="142"/>
                    <a:pt x="19" y="142"/>
                    <a:pt x="19" y="142"/>
                  </a:cubicBezTo>
                  <a:cubicBezTo>
                    <a:pt x="19" y="144"/>
                    <a:pt x="22" y="147"/>
                    <a:pt x="25" y="147"/>
                  </a:cubicBezTo>
                  <a:cubicBezTo>
                    <a:pt x="49" y="147"/>
                    <a:pt x="49" y="147"/>
                    <a:pt x="49" y="147"/>
                  </a:cubicBezTo>
                  <a:cubicBezTo>
                    <a:pt x="52" y="147"/>
                    <a:pt x="54" y="144"/>
                    <a:pt x="54" y="142"/>
                  </a:cubicBezTo>
                  <a:cubicBezTo>
                    <a:pt x="54" y="141"/>
                    <a:pt x="54" y="141"/>
                    <a:pt x="54" y="141"/>
                  </a:cubicBezTo>
                  <a:cubicBezTo>
                    <a:pt x="54" y="139"/>
                    <a:pt x="52" y="137"/>
                    <a:pt x="49" y="137"/>
                  </a:cubicBezTo>
                  <a:cubicBezTo>
                    <a:pt x="47" y="137"/>
                    <a:pt x="47" y="137"/>
                    <a:pt x="47" y="137"/>
                  </a:cubicBezTo>
                  <a:cubicBezTo>
                    <a:pt x="47" y="80"/>
                    <a:pt x="47" y="80"/>
                    <a:pt x="47" y="80"/>
                  </a:cubicBezTo>
                  <a:cubicBezTo>
                    <a:pt x="49" y="80"/>
                    <a:pt x="49" y="80"/>
                    <a:pt x="49" y="80"/>
                  </a:cubicBezTo>
                  <a:cubicBezTo>
                    <a:pt x="52" y="80"/>
                    <a:pt x="54" y="78"/>
                    <a:pt x="54" y="76"/>
                  </a:cubicBezTo>
                  <a:cubicBezTo>
                    <a:pt x="54" y="75"/>
                    <a:pt x="54" y="75"/>
                    <a:pt x="54" y="75"/>
                  </a:cubicBezTo>
                  <a:cubicBezTo>
                    <a:pt x="54" y="73"/>
                    <a:pt x="52" y="70"/>
                    <a:pt x="50" y="70"/>
                  </a:cubicBezTo>
                  <a:cubicBezTo>
                    <a:pt x="25" y="70"/>
                    <a:pt x="25" y="70"/>
                    <a:pt x="25" y="70"/>
                  </a:cubicBezTo>
                  <a:cubicBezTo>
                    <a:pt x="21" y="70"/>
                    <a:pt x="19" y="73"/>
                    <a:pt x="19" y="75"/>
                  </a:cubicBezTo>
                  <a:cubicBezTo>
                    <a:pt x="19" y="76"/>
                    <a:pt x="19" y="76"/>
                    <a:pt x="19" y="76"/>
                  </a:cubicBezTo>
                  <a:cubicBezTo>
                    <a:pt x="19" y="78"/>
                    <a:pt x="21" y="80"/>
                    <a:pt x="24" y="80"/>
                  </a:cubicBezTo>
                  <a:cubicBezTo>
                    <a:pt x="25" y="80"/>
                    <a:pt x="25" y="80"/>
                    <a:pt x="25" y="80"/>
                  </a:cubicBezTo>
                  <a:cubicBezTo>
                    <a:pt x="25" y="137"/>
                    <a:pt x="25" y="137"/>
                    <a:pt x="25" y="137"/>
                  </a:cubicBezTo>
                  <a:lnTo>
                    <a:pt x="24" y="137"/>
                  </a:lnTo>
                  <a:close/>
                  <a:moveTo>
                    <a:pt x="77" y="137"/>
                  </a:moveTo>
                  <a:cubicBezTo>
                    <a:pt x="74" y="137"/>
                    <a:pt x="72" y="139"/>
                    <a:pt x="72" y="141"/>
                  </a:cubicBezTo>
                  <a:cubicBezTo>
                    <a:pt x="72" y="142"/>
                    <a:pt x="72" y="142"/>
                    <a:pt x="72" y="142"/>
                  </a:cubicBezTo>
                  <a:cubicBezTo>
                    <a:pt x="72" y="144"/>
                    <a:pt x="75" y="147"/>
                    <a:pt x="78" y="147"/>
                  </a:cubicBezTo>
                  <a:cubicBezTo>
                    <a:pt x="101" y="147"/>
                    <a:pt x="101" y="147"/>
                    <a:pt x="101" y="147"/>
                  </a:cubicBezTo>
                  <a:cubicBezTo>
                    <a:pt x="104" y="147"/>
                    <a:pt x="106" y="144"/>
                    <a:pt x="106" y="142"/>
                  </a:cubicBezTo>
                  <a:cubicBezTo>
                    <a:pt x="106" y="141"/>
                    <a:pt x="106" y="141"/>
                    <a:pt x="106" y="141"/>
                  </a:cubicBezTo>
                  <a:cubicBezTo>
                    <a:pt x="106" y="139"/>
                    <a:pt x="104" y="137"/>
                    <a:pt x="101" y="137"/>
                  </a:cubicBezTo>
                  <a:cubicBezTo>
                    <a:pt x="100" y="137"/>
                    <a:pt x="100" y="137"/>
                    <a:pt x="100" y="137"/>
                  </a:cubicBezTo>
                  <a:cubicBezTo>
                    <a:pt x="100" y="80"/>
                    <a:pt x="100" y="80"/>
                    <a:pt x="100" y="80"/>
                  </a:cubicBezTo>
                  <a:cubicBezTo>
                    <a:pt x="101" y="80"/>
                    <a:pt x="101" y="80"/>
                    <a:pt x="101" y="80"/>
                  </a:cubicBezTo>
                  <a:cubicBezTo>
                    <a:pt x="104" y="80"/>
                    <a:pt x="106" y="78"/>
                    <a:pt x="106" y="76"/>
                  </a:cubicBezTo>
                  <a:cubicBezTo>
                    <a:pt x="106" y="75"/>
                    <a:pt x="106" y="75"/>
                    <a:pt x="106" y="75"/>
                  </a:cubicBezTo>
                  <a:cubicBezTo>
                    <a:pt x="106" y="73"/>
                    <a:pt x="104" y="70"/>
                    <a:pt x="102" y="70"/>
                  </a:cubicBezTo>
                  <a:cubicBezTo>
                    <a:pt x="78" y="70"/>
                    <a:pt x="78" y="70"/>
                    <a:pt x="78" y="70"/>
                  </a:cubicBezTo>
                  <a:cubicBezTo>
                    <a:pt x="74" y="70"/>
                    <a:pt x="72" y="73"/>
                    <a:pt x="72" y="75"/>
                  </a:cubicBezTo>
                  <a:cubicBezTo>
                    <a:pt x="72" y="76"/>
                    <a:pt x="72" y="76"/>
                    <a:pt x="72" y="76"/>
                  </a:cubicBezTo>
                  <a:cubicBezTo>
                    <a:pt x="72" y="78"/>
                    <a:pt x="74" y="80"/>
                    <a:pt x="77" y="80"/>
                  </a:cubicBezTo>
                  <a:cubicBezTo>
                    <a:pt x="78" y="80"/>
                    <a:pt x="78" y="80"/>
                    <a:pt x="78" y="80"/>
                  </a:cubicBezTo>
                  <a:cubicBezTo>
                    <a:pt x="78" y="137"/>
                    <a:pt x="78" y="137"/>
                    <a:pt x="78" y="137"/>
                  </a:cubicBezTo>
                  <a:lnTo>
                    <a:pt x="77" y="137"/>
                  </a:lnTo>
                  <a:close/>
                  <a:moveTo>
                    <a:pt x="129" y="137"/>
                  </a:moveTo>
                  <a:cubicBezTo>
                    <a:pt x="126" y="137"/>
                    <a:pt x="124" y="139"/>
                    <a:pt x="124" y="141"/>
                  </a:cubicBezTo>
                  <a:cubicBezTo>
                    <a:pt x="124" y="142"/>
                    <a:pt x="124" y="142"/>
                    <a:pt x="124" y="142"/>
                  </a:cubicBezTo>
                  <a:cubicBezTo>
                    <a:pt x="124" y="144"/>
                    <a:pt x="127" y="147"/>
                    <a:pt x="130" y="147"/>
                  </a:cubicBezTo>
                  <a:cubicBezTo>
                    <a:pt x="154" y="147"/>
                    <a:pt x="154" y="147"/>
                    <a:pt x="154" y="147"/>
                  </a:cubicBezTo>
                  <a:cubicBezTo>
                    <a:pt x="157" y="147"/>
                    <a:pt x="159" y="144"/>
                    <a:pt x="159" y="142"/>
                  </a:cubicBezTo>
                  <a:cubicBezTo>
                    <a:pt x="159" y="141"/>
                    <a:pt x="159" y="141"/>
                    <a:pt x="159" y="141"/>
                  </a:cubicBezTo>
                  <a:cubicBezTo>
                    <a:pt x="159" y="139"/>
                    <a:pt x="157" y="137"/>
                    <a:pt x="154" y="137"/>
                  </a:cubicBezTo>
                  <a:cubicBezTo>
                    <a:pt x="152" y="137"/>
                    <a:pt x="152" y="137"/>
                    <a:pt x="152" y="137"/>
                  </a:cubicBezTo>
                  <a:cubicBezTo>
                    <a:pt x="152" y="80"/>
                    <a:pt x="152" y="80"/>
                    <a:pt x="152" y="80"/>
                  </a:cubicBezTo>
                  <a:cubicBezTo>
                    <a:pt x="154" y="80"/>
                    <a:pt x="154" y="80"/>
                    <a:pt x="154" y="80"/>
                  </a:cubicBezTo>
                  <a:cubicBezTo>
                    <a:pt x="157" y="80"/>
                    <a:pt x="159" y="78"/>
                    <a:pt x="159" y="76"/>
                  </a:cubicBezTo>
                  <a:cubicBezTo>
                    <a:pt x="159" y="75"/>
                    <a:pt x="159" y="75"/>
                    <a:pt x="159" y="75"/>
                  </a:cubicBezTo>
                  <a:cubicBezTo>
                    <a:pt x="159" y="73"/>
                    <a:pt x="157" y="70"/>
                    <a:pt x="155" y="70"/>
                  </a:cubicBezTo>
                  <a:cubicBezTo>
                    <a:pt x="130" y="70"/>
                    <a:pt x="130" y="70"/>
                    <a:pt x="130" y="70"/>
                  </a:cubicBezTo>
                  <a:cubicBezTo>
                    <a:pt x="126" y="70"/>
                    <a:pt x="124" y="73"/>
                    <a:pt x="124" y="75"/>
                  </a:cubicBezTo>
                  <a:cubicBezTo>
                    <a:pt x="124" y="76"/>
                    <a:pt x="124" y="76"/>
                    <a:pt x="124" y="76"/>
                  </a:cubicBezTo>
                  <a:cubicBezTo>
                    <a:pt x="124" y="78"/>
                    <a:pt x="126" y="80"/>
                    <a:pt x="129" y="80"/>
                  </a:cubicBezTo>
                  <a:cubicBezTo>
                    <a:pt x="130" y="80"/>
                    <a:pt x="130" y="80"/>
                    <a:pt x="130" y="80"/>
                  </a:cubicBezTo>
                  <a:cubicBezTo>
                    <a:pt x="130" y="137"/>
                    <a:pt x="130" y="137"/>
                    <a:pt x="130" y="137"/>
                  </a:cubicBezTo>
                  <a:lnTo>
                    <a:pt x="129" y="137"/>
                  </a:lnTo>
                  <a:close/>
                </a:path>
              </a:pathLst>
            </a:custGeom>
            <a:solidFill>
              <a:srgbClr val="3D3836"/>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prstClr val="black"/>
                </a:solidFill>
                <a:ea typeface="微软雅黑"/>
              </a:endParaRPr>
            </a:p>
          </p:txBody>
        </p:sp>
      </p:grpSp>
    </p:spTree>
    <p:extLst>
      <p:ext uri="{BB962C8B-B14F-4D97-AF65-F5344CB8AC3E}">
        <p14:creationId xmlns:p14="http://schemas.microsoft.com/office/powerpoint/2010/main" val="8851335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5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50000">
                                          <p:cBhvr additive="base">
                                            <p:cTn id="7" dur="1000" fill="hold"/>
                                            <p:tgtEl>
                                              <p:spTgt spid="19"/>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50000">
                                          <p:cBhvr additive="base">
                                            <p:cTn id="11" dur="1000" fill="hold"/>
                                            <p:tgtEl>
                                              <p:spTgt spid="20"/>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30"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800" decel="100000"/>
                                            <p:tgtEl>
                                              <p:spTgt spid="5"/>
                                            </p:tgtEl>
                                          </p:cBhvr>
                                        </p:animEffect>
                                        <p:anim calcmode="lin" valueType="num">
                                          <p:cBhvr>
                                            <p:cTn id="23" dur="800" decel="100000" fill="hold"/>
                                            <p:tgtEl>
                                              <p:spTgt spid="5"/>
                                            </p:tgtEl>
                                            <p:attrNameLst>
                                              <p:attrName>style.rotation</p:attrName>
                                            </p:attrNameLst>
                                          </p:cBhvr>
                                          <p:tavLst>
                                            <p:tav tm="0">
                                              <p:val>
                                                <p:fltVal val="-90"/>
                                              </p:val>
                                            </p:tav>
                                            <p:tav tm="100000">
                                              <p:val>
                                                <p:fltVal val="0"/>
                                              </p:val>
                                            </p:tav>
                                          </p:tavLst>
                                        </p:anim>
                                        <p:anim calcmode="lin" valueType="num">
                                          <p:cBhvr>
                                            <p:cTn id="24" dur="800" decel="100000" fill="hold"/>
                                            <p:tgtEl>
                                              <p:spTgt spid="5"/>
                                            </p:tgtEl>
                                            <p:attrNameLst>
                                              <p:attrName>ppt_x</p:attrName>
                                            </p:attrNameLst>
                                          </p:cBhvr>
                                          <p:tavLst>
                                            <p:tav tm="0">
                                              <p:val>
                                                <p:strVal val="#ppt_x+0.4"/>
                                              </p:val>
                                            </p:tav>
                                            <p:tav tm="100000">
                                              <p:val>
                                                <p:strVal val="#ppt_x-0.05"/>
                                              </p:val>
                                            </p:tav>
                                          </p:tavLst>
                                        </p:anim>
                                        <p:anim calcmode="lin" valueType="num">
                                          <p:cBhvr>
                                            <p:cTn id="25" dur="800" decel="100000" fill="hold"/>
                                            <p:tgtEl>
                                              <p:spTgt spid="5"/>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par>
                                    <p:cTn id="28" presetID="30" presetClass="entr" presetSubtype="0" fill="hold"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800" decel="100000"/>
                                            <p:tgtEl>
                                              <p:spTgt spid="51"/>
                                            </p:tgtEl>
                                          </p:cBhvr>
                                        </p:animEffect>
                                        <p:anim calcmode="lin" valueType="num">
                                          <p:cBhvr>
                                            <p:cTn id="31" dur="800" decel="100000" fill="hold"/>
                                            <p:tgtEl>
                                              <p:spTgt spid="51"/>
                                            </p:tgtEl>
                                            <p:attrNameLst>
                                              <p:attrName>style.rotation</p:attrName>
                                            </p:attrNameLst>
                                          </p:cBhvr>
                                          <p:tavLst>
                                            <p:tav tm="0">
                                              <p:val>
                                                <p:fltVal val="-90"/>
                                              </p:val>
                                            </p:tav>
                                            <p:tav tm="100000">
                                              <p:val>
                                                <p:fltVal val="0"/>
                                              </p:val>
                                            </p:tav>
                                          </p:tavLst>
                                        </p:anim>
                                        <p:anim calcmode="lin" valueType="num">
                                          <p:cBhvr>
                                            <p:cTn id="32" dur="800" decel="100000" fill="hold"/>
                                            <p:tgtEl>
                                              <p:spTgt spid="51"/>
                                            </p:tgtEl>
                                            <p:attrNameLst>
                                              <p:attrName>ppt_x</p:attrName>
                                            </p:attrNameLst>
                                          </p:cBhvr>
                                          <p:tavLst>
                                            <p:tav tm="0">
                                              <p:val>
                                                <p:strVal val="#ppt_x+0.4"/>
                                              </p:val>
                                            </p:tav>
                                            <p:tav tm="100000">
                                              <p:val>
                                                <p:strVal val="#ppt_x-0.05"/>
                                              </p:val>
                                            </p:tav>
                                          </p:tavLst>
                                        </p:anim>
                                        <p:anim calcmode="lin" valueType="num">
                                          <p:cBhvr>
                                            <p:cTn id="33" dur="800" decel="100000" fill="hold"/>
                                            <p:tgtEl>
                                              <p:spTgt spid="51"/>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51"/>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51"/>
                                            </p:tgtEl>
                                            <p:attrNameLst>
                                              <p:attrName>ppt_y</p:attrName>
                                            </p:attrNameLst>
                                          </p:cBhvr>
                                          <p:tavLst>
                                            <p:tav tm="0">
                                              <p:val>
                                                <p:strVal val="#ppt_y+0.1"/>
                                              </p:val>
                                            </p:tav>
                                            <p:tav tm="100000">
                                              <p:val>
                                                <p:strVal val="#ppt_y"/>
                                              </p:val>
                                            </p:tav>
                                          </p:tavLst>
                                        </p:anim>
                                      </p:childTnLst>
                                    </p:cTn>
                                  </p:par>
                                  <p:par>
                                    <p:cTn id="36" presetID="30" presetClass="entr" presetSubtype="0" fill="hold"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800" decel="100000"/>
                                            <p:tgtEl>
                                              <p:spTgt spid="53"/>
                                            </p:tgtEl>
                                          </p:cBhvr>
                                        </p:animEffect>
                                        <p:anim calcmode="lin" valueType="num">
                                          <p:cBhvr>
                                            <p:cTn id="39" dur="800" decel="100000" fill="hold"/>
                                            <p:tgtEl>
                                              <p:spTgt spid="53"/>
                                            </p:tgtEl>
                                            <p:attrNameLst>
                                              <p:attrName>style.rotation</p:attrName>
                                            </p:attrNameLst>
                                          </p:cBhvr>
                                          <p:tavLst>
                                            <p:tav tm="0">
                                              <p:val>
                                                <p:fltVal val="-90"/>
                                              </p:val>
                                            </p:tav>
                                            <p:tav tm="100000">
                                              <p:val>
                                                <p:fltVal val="0"/>
                                              </p:val>
                                            </p:tav>
                                          </p:tavLst>
                                        </p:anim>
                                        <p:anim calcmode="lin" valueType="num">
                                          <p:cBhvr>
                                            <p:cTn id="40" dur="800" decel="100000" fill="hold"/>
                                            <p:tgtEl>
                                              <p:spTgt spid="53"/>
                                            </p:tgtEl>
                                            <p:attrNameLst>
                                              <p:attrName>ppt_x</p:attrName>
                                            </p:attrNameLst>
                                          </p:cBhvr>
                                          <p:tavLst>
                                            <p:tav tm="0">
                                              <p:val>
                                                <p:strVal val="#ppt_x+0.4"/>
                                              </p:val>
                                            </p:tav>
                                            <p:tav tm="100000">
                                              <p:val>
                                                <p:strVal val="#ppt_x-0.05"/>
                                              </p:val>
                                            </p:tav>
                                          </p:tavLst>
                                        </p:anim>
                                        <p:anim calcmode="lin" valueType="num">
                                          <p:cBhvr>
                                            <p:cTn id="41" dur="800" decel="100000" fill="hold"/>
                                            <p:tgtEl>
                                              <p:spTgt spid="53"/>
                                            </p:tgtEl>
                                            <p:attrNameLst>
                                              <p:attrName>ppt_y</p:attrName>
                                            </p:attrNameLst>
                                          </p:cBhvr>
                                          <p:tavLst>
                                            <p:tav tm="0">
                                              <p:val>
                                                <p:strVal val="#ppt_y-0.4"/>
                                              </p:val>
                                            </p:tav>
                                            <p:tav tm="100000">
                                              <p:val>
                                                <p:strVal val="#ppt_y+0.1"/>
                                              </p:val>
                                            </p:tav>
                                          </p:tavLst>
                                        </p:anim>
                                        <p:anim calcmode="lin" valueType="num">
                                          <p:cBhvr>
                                            <p:cTn id="42" dur="200" accel="100000" fill="hold">
                                              <p:stCondLst>
                                                <p:cond delay="800"/>
                                              </p:stCondLst>
                                            </p:cTn>
                                            <p:tgtEl>
                                              <p:spTgt spid="53"/>
                                            </p:tgtEl>
                                            <p:attrNameLst>
                                              <p:attrName>ppt_x</p:attrName>
                                            </p:attrNameLst>
                                          </p:cBhvr>
                                          <p:tavLst>
                                            <p:tav tm="0">
                                              <p:val>
                                                <p:strVal val="#ppt_x-0.05"/>
                                              </p:val>
                                            </p:tav>
                                            <p:tav tm="100000">
                                              <p:val>
                                                <p:strVal val="#ppt_x"/>
                                              </p:val>
                                            </p:tav>
                                          </p:tavLst>
                                        </p:anim>
                                        <p:anim calcmode="lin" valueType="num">
                                          <p:cBhvr>
                                            <p:cTn id="43" dur="200" accel="100000" fill="hold">
                                              <p:stCondLst>
                                                <p:cond delay="800"/>
                                              </p:stCondLst>
                                            </p:cTn>
                                            <p:tgtEl>
                                              <p:spTgt spid="5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0-#ppt_w/2"/>
                                              </p:val>
                                            </p:tav>
                                            <p:tav tm="100000">
                                              <p:val>
                                                <p:strVal val="#ppt_x"/>
                                              </p:val>
                                            </p:tav>
                                          </p:tavLst>
                                        </p:anim>
                                        <p:anim calcmode="lin" valueType="num">
                                          <p:cBhvr additive="base">
                                            <p:cTn id="8" dur="10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000" fill="hold"/>
                                            <p:tgtEl>
                                              <p:spTgt spid="20"/>
                                            </p:tgtEl>
                                            <p:attrNameLst>
                                              <p:attrName>ppt_x</p:attrName>
                                            </p:attrNameLst>
                                          </p:cBhvr>
                                          <p:tavLst>
                                            <p:tav tm="0">
                                              <p:val>
                                                <p:strVal val="1+#ppt_w/2"/>
                                              </p:val>
                                            </p:tav>
                                            <p:tav tm="100000">
                                              <p:val>
                                                <p:strVal val="#ppt_x"/>
                                              </p:val>
                                            </p:tav>
                                          </p:tavLst>
                                        </p:anim>
                                        <p:anim calcmode="lin" valueType="num">
                                          <p:cBhvr additive="base">
                                            <p:cTn id="12" dur="10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30"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800" decel="100000"/>
                                            <p:tgtEl>
                                              <p:spTgt spid="5"/>
                                            </p:tgtEl>
                                          </p:cBhvr>
                                        </p:animEffect>
                                        <p:anim calcmode="lin" valueType="num">
                                          <p:cBhvr>
                                            <p:cTn id="23" dur="800" decel="100000" fill="hold"/>
                                            <p:tgtEl>
                                              <p:spTgt spid="5"/>
                                            </p:tgtEl>
                                            <p:attrNameLst>
                                              <p:attrName>style.rotation</p:attrName>
                                            </p:attrNameLst>
                                          </p:cBhvr>
                                          <p:tavLst>
                                            <p:tav tm="0">
                                              <p:val>
                                                <p:fltVal val="-90"/>
                                              </p:val>
                                            </p:tav>
                                            <p:tav tm="100000">
                                              <p:val>
                                                <p:fltVal val="0"/>
                                              </p:val>
                                            </p:tav>
                                          </p:tavLst>
                                        </p:anim>
                                        <p:anim calcmode="lin" valueType="num">
                                          <p:cBhvr>
                                            <p:cTn id="24" dur="800" decel="100000" fill="hold"/>
                                            <p:tgtEl>
                                              <p:spTgt spid="5"/>
                                            </p:tgtEl>
                                            <p:attrNameLst>
                                              <p:attrName>ppt_x</p:attrName>
                                            </p:attrNameLst>
                                          </p:cBhvr>
                                          <p:tavLst>
                                            <p:tav tm="0">
                                              <p:val>
                                                <p:strVal val="#ppt_x+0.4"/>
                                              </p:val>
                                            </p:tav>
                                            <p:tav tm="100000">
                                              <p:val>
                                                <p:strVal val="#ppt_x-0.05"/>
                                              </p:val>
                                            </p:tav>
                                          </p:tavLst>
                                        </p:anim>
                                        <p:anim calcmode="lin" valueType="num">
                                          <p:cBhvr>
                                            <p:cTn id="25" dur="800" decel="100000" fill="hold"/>
                                            <p:tgtEl>
                                              <p:spTgt spid="5"/>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par>
                                    <p:cTn id="28" presetID="30" presetClass="entr" presetSubtype="0" fill="hold"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800" decel="100000"/>
                                            <p:tgtEl>
                                              <p:spTgt spid="51"/>
                                            </p:tgtEl>
                                          </p:cBhvr>
                                        </p:animEffect>
                                        <p:anim calcmode="lin" valueType="num">
                                          <p:cBhvr>
                                            <p:cTn id="31" dur="800" decel="100000" fill="hold"/>
                                            <p:tgtEl>
                                              <p:spTgt spid="51"/>
                                            </p:tgtEl>
                                            <p:attrNameLst>
                                              <p:attrName>style.rotation</p:attrName>
                                            </p:attrNameLst>
                                          </p:cBhvr>
                                          <p:tavLst>
                                            <p:tav tm="0">
                                              <p:val>
                                                <p:fltVal val="-90"/>
                                              </p:val>
                                            </p:tav>
                                            <p:tav tm="100000">
                                              <p:val>
                                                <p:fltVal val="0"/>
                                              </p:val>
                                            </p:tav>
                                          </p:tavLst>
                                        </p:anim>
                                        <p:anim calcmode="lin" valueType="num">
                                          <p:cBhvr>
                                            <p:cTn id="32" dur="800" decel="100000" fill="hold"/>
                                            <p:tgtEl>
                                              <p:spTgt spid="51"/>
                                            </p:tgtEl>
                                            <p:attrNameLst>
                                              <p:attrName>ppt_x</p:attrName>
                                            </p:attrNameLst>
                                          </p:cBhvr>
                                          <p:tavLst>
                                            <p:tav tm="0">
                                              <p:val>
                                                <p:strVal val="#ppt_x+0.4"/>
                                              </p:val>
                                            </p:tav>
                                            <p:tav tm="100000">
                                              <p:val>
                                                <p:strVal val="#ppt_x-0.05"/>
                                              </p:val>
                                            </p:tav>
                                          </p:tavLst>
                                        </p:anim>
                                        <p:anim calcmode="lin" valueType="num">
                                          <p:cBhvr>
                                            <p:cTn id="33" dur="800" decel="100000" fill="hold"/>
                                            <p:tgtEl>
                                              <p:spTgt spid="51"/>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51"/>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51"/>
                                            </p:tgtEl>
                                            <p:attrNameLst>
                                              <p:attrName>ppt_y</p:attrName>
                                            </p:attrNameLst>
                                          </p:cBhvr>
                                          <p:tavLst>
                                            <p:tav tm="0">
                                              <p:val>
                                                <p:strVal val="#ppt_y+0.1"/>
                                              </p:val>
                                            </p:tav>
                                            <p:tav tm="100000">
                                              <p:val>
                                                <p:strVal val="#ppt_y"/>
                                              </p:val>
                                            </p:tav>
                                          </p:tavLst>
                                        </p:anim>
                                      </p:childTnLst>
                                    </p:cTn>
                                  </p:par>
                                  <p:par>
                                    <p:cTn id="36" presetID="30" presetClass="entr" presetSubtype="0" fill="hold"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800" decel="100000"/>
                                            <p:tgtEl>
                                              <p:spTgt spid="53"/>
                                            </p:tgtEl>
                                          </p:cBhvr>
                                        </p:animEffect>
                                        <p:anim calcmode="lin" valueType="num">
                                          <p:cBhvr>
                                            <p:cTn id="39" dur="800" decel="100000" fill="hold"/>
                                            <p:tgtEl>
                                              <p:spTgt spid="53"/>
                                            </p:tgtEl>
                                            <p:attrNameLst>
                                              <p:attrName>style.rotation</p:attrName>
                                            </p:attrNameLst>
                                          </p:cBhvr>
                                          <p:tavLst>
                                            <p:tav tm="0">
                                              <p:val>
                                                <p:fltVal val="-90"/>
                                              </p:val>
                                            </p:tav>
                                            <p:tav tm="100000">
                                              <p:val>
                                                <p:fltVal val="0"/>
                                              </p:val>
                                            </p:tav>
                                          </p:tavLst>
                                        </p:anim>
                                        <p:anim calcmode="lin" valueType="num">
                                          <p:cBhvr>
                                            <p:cTn id="40" dur="800" decel="100000" fill="hold"/>
                                            <p:tgtEl>
                                              <p:spTgt spid="53"/>
                                            </p:tgtEl>
                                            <p:attrNameLst>
                                              <p:attrName>ppt_x</p:attrName>
                                            </p:attrNameLst>
                                          </p:cBhvr>
                                          <p:tavLst>
                                            <p:tav tm="0">
                                              <p:val>
                                                <p:strVal val="#ppt_x+0.4"/>
                                              </p:val>
                                            </p:tav>
                                            <p:tav tm="100000">
                                              <p:val>
                                                <p:strVal val="#ppt_x-0.05"/>
                                              </p:val>
                                            </p:tav>
                                          </p:tavLst>
                                        </p:anim>
                                        <p:anim calcmode="lin" valueType="num">
                                          <p:cBhvr>
                                            <p:cTn id="41" dur="800" decel="100000" fill="hold"/>
                                            <p:tgtEl>
                                              <p:spTgt spid="53"/>
                                            </p:tgtEl>
                                            <p:attrNameLst>
                                              <p:attrName>ppt_y</p:attrName>
                                            </p:attrNameLst>
                                          </p:cBhvr>
                                          <p:tavLst>
                                            <p:tav tm="0">
                                              <p:val>
                                                <p:strVal val="#ppt_y-0.4"/>
                                              </p:val>
                                            </p:tav>
                                            <p:tav tm="100000">
                                              <p:val>
                                                <p:strVal val="#ppt_y+0.1"/>
                                              </p:val>
                                            </p:tav>
                                          </p:tavLst>
                                        </p:anim>
                                        <p:anim calcmode="lin" valueType="num">
                                          <p:cBhvr>
                                            <p:cTn id="42" dur="200" accel="100000" fill="hold">
                                              <p:stCondLst>
                                                <p:cond delay="800"/>
                                              </p:stCondLst>
                                            </p:cTn>
                                            <p:tgtEl>
                                              <p:spTgt spid="53"/>
                                            </p:tgtEl>
                                            <p:attrNameLst>
                                              <p:attrName>ppt_x</p:attrName>
                                            </p:attrNameLst>
                                          </p:cBhvr>
                                          <p:tavLst>
                                            <p:tav tm="0">
                                              <p:val>
                                                <p:strVal val="#ppt_x-0.05"/>
                                              </p:val>
                                            </p:tav>
                                            <p:tav tm="100000">
                                              <p:val>
                                                <p:strVal val="#ppt_x"/>
                                              </p:val>
                                            </p:tav>
                                          </p:tavLst>
                                        </p:anim>
                                        <p:anim calcmode="lin" valueType="num">
                                          <p:cBhvr>
                                            <p:cTn id="43" dur="200" accel="100000" fill="hold">
                                              <p:stCondLst>
                                                <p:cond delay="800"/>
                                              </p:stCondLst>
                                            </p:cTn>
                                            <p:tgtEl>
                                              <p:spTgt spid="53"/>
                                            </p:tgtEl>
                                            <p:attrNameLst>
                                              <p:attrName>ppt_y</p:attrName>
                                            </p:attrNameLst>
                                          </p:cBhvr>
                                          <p:tavLst>
                                            <p:tav tm="0">
                                              <p:val>
                                                <p:strVal val="#ppt_y+0.1"/>
                                              </p:val>
                                            </p:tav>
                                            <p:tav tm="100000">
                                              <p:val>
                                                <p:strVal val="#ppt_y"/>
                                              </p:val>
                                            </p:tav>
                                          </p:tavLst>
                                        </p:anim>
                                      </p:childTnLst>
                                    </p:cTn>
                                  </p:par>
                                  <p:par>
                                    <p:cTn id="44" presetID="30" presetClass="entr" presetSubtype="0" fill="hold"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800" decel="100000"/>
                                            <p:tgtEl>
                                              <p:spTgt spid="55"/>
                                            </p:tgtEl>
                                          </p:cBhvr>
                                        </p:animEffect>
                                        <p:anim calcmode="lin" valueType="num">
                                          <p:cBhvr>
                                            <p:cTn id="47" dur="800" decel="100000" fill="hold"/>
                                            <p:tgtEl>
                                              <p:spTgt spid="55"/>
                                            </p:tgtEl>
                                            <p:attrNameLst>
                                              <p:attrName>style.rotation</p:attrName>
                                            </p:attrNameLst>
                                          </p:cBhvr>
                                          <p:tavLst>
                                            <p:tav tm="0">
                                              <p:val>
                                                <p:fltVal val="-90"/>
                                              </p:val>
                                            </p:tav>
                                            <p:tav tm="100000">
                                              <p:val>
                                                <p:fltVal val="0"/>
                                              </p:val>
                                            </p:tav>
                                          </p:tavLst>
                                        </p:anim>
                                        <p:anim calcmode="lin" valueType="num">
                                          <p:cBhvr>
                                            <p:cTn id="48" dur="800" decel="100000" fill="hold"/>
                                            <p:tgtEl>
                                              <p:spTgt spid="55"/>
                                            </p:tgtEl>
                                            <p:attrNameLst>
                                              <p:attrName>ppt_x</p:attrName>
                                            </p:attrNameLst>
                                          </p:cBhvr>
                                          <p:tavLst>
                                            <p:tav tm="0">
                                              <p:val>
                                                <p:strVal val="#ppt_x+0.4"/>
                                              </p:val>
                                            </p:tav>
                                            <p:tav tm="100000">
                                              <p:val>
                                                <p:strVal val="#ppt_x-0.05"/>
                                              </p:val>
                                            </p:tav>
                                          </p:tavLst>
                                        </p:anim>
                                        <p:anim calcmode="lin" valueType="num">
                                          <p:cBhvr>
                                            <p:cTn id="49" dur="800" decel="100000" fill="hold"/>
                                            <p:tgtEl>
                                              <p:spTgt spid="55"/>
                                            </p:tgtEl>
                                            <p:attrNameLst>
                                              <p:attrName>ppt_y</p:attrName>
                                            </p:attrNameLst>
                                          </p:cBhvr>
                                          <p:tavLst>
                                            <p:tav tm="0">
                                              <p:val>
                                                <p:strVal val="#ppt_y-0.4"/>
                                              </p:val>
                                            </p:tav>
                                            <p:tav tm="100000">
                                              <p:val>
                                                <p:strVal val="#ppt_y+0.1"/>
                                              </p:val>
                                            </p:tav>
                                          </p:tavLst>
                                        </p:anim>
                                        <p:anim calcmode="lin" valueType="num">
                                          <p:cBhvr>
                                            <p:cTn id="50" dur="200" accel="100000" fill="hold">
                                              <p:stCondLst>
                                                <p:cond delay="800"/>
                                              </p:stCondLst>
                                            </p:cTn>
                                            <p:tgtEl>
                                              <p:spTgt spid="55"/>
                                            </p:tgtEl>
                                            <p:attrNameLst>
                                              <p:attrName>ppt_x</p:attrName>
                                            </p:attrNameLst>
                                          </p:cBhvr>
                                          <p:tavLst>
                                            <p:tav tm="0">
                                              <p:val>
                                                <p:strVal val="#ppt_x-0.05"/>
                                              </p:val>
                                            </p:tav>
                                            <p:tav tm="100000">
                                              <p:val>
                                                <p:strVal val="#ppt_x"/>
                                              </p:val>
                                            </p:tav>
                                          </p:tavLst>
                                        </p:anim>
                                        <p:anim calcmode="lin" valueType="num">
                                          <p:cBhvr>
                                            <p:cTn id="51" dur="200" accel="100000" fill="hold">
                                              <p:stCondLst>
                                                <p:cond delay="800"/>
                                              </p:stCondLst>
                                            </p:cTn>
                                            <p:tgtEl>
                                              <p:spTgt spid="5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BAE4DE9-813B-423F-B388-271AC3C3D94C}"/>
              </a:ext>
            </a:extLst>
          </p:cNvPr>
          <p:cNvGrpSpPr/>
          <p:nvPr/>
        </p:nvGrpSpPr>
        <p:grpSpPr>
          <a:xfrm>
            <a:off x="0" y="247949"/>
            <a:ext cx="12192000" cy="400110"/>
            <a:chOff x="0" y="247949"/>
            <a:chExt cx="12192000" cy="400110"/>
          </a:xfrm>
        </p:grpSpPr>
        <p:sp>
          <p:nvSpPr>
            <p:cNvPr id="8" name="矩形 7">
              <a:extLst>
                <a:ext uri="{FF2B5EF4-FFF2-40B4-BE49-F238E27FC236}">
                  <a16:creationId xmlns:a16="http://schemas.microsoft.com/office/drawing/2014/main" id="{6F163EFD-6069-4C9F-874F-45C668118034}"/>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a:extLst>
                <a:ext uri="{FF2B5EF4-FFF2-40B4-BE49-F238E27FC236}">
                  <a16:creationId xmlns:a16="http://schemas.microsoft.com/office/drawing/2014/main" id="{32E63369-1659-4A4C-8AE1-114632B7C94E}"/>
                </a:ext>
              </a:extLst>
            </p:cNvPr>
            <p:cNvSpPr txBox="1"/>
            <p:nvPr/>
          </p:nvSpPr>
          <p:spPr>
            <a:xfrm>
              <a:off x="1098896" y="247949"/>
              <a:ext cx="2307042"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01</a:t>
              </a:r>
              <a:r>
                <a:rPr lang="zh-CN" altLang="en-US" sz="2000" spc="600" dirty="0">
                  <a:solidFill>
                    <a:srgbClr val="084772"/>
                  </a:solidFill>
                  <a:latin typeface="微软雅黑" panose="020B0503020204020204" pitchFamily="34" charset="-122"/>
                  <a:ea typeface="微软雅黑" panose="020B0503020204020204" pitchFamily="34" charset="-122"/>
                </a:rPr>
                <a:t>目的、意义</a:t>
              </a:r>
            </a:p>
          </p:txBody>
        </p:sp>
        <p:sp>
          <p:nvSpPr>
            <p:cNvPr id="11" name="矩形 10">
              <a:extLst>
                <a:ext uri="{FF2B5EF4-FFF2-40B4-BE49-F238E27FC236}">
                  <a16:creationId xmlns:a16="http://schemas.microsoft.com/office/drawing/2014/main" id="{FE00D999-5A36-4B6F-BA8C-2101354AF76A}"/>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内容占位符 4">
            <a:extLst>
              <a:ext uri="{FF2B5EF4-FFF2-40B4-BE49-F238E27FC236}">
                <a16:creationId xmlns:a16="http://schemas.microsoft.com/office/drawing/2014/main" id="{09741510-88F0-220A-F117-54CFA154BB0D}"/>
              </a:ext>
            </a:extLst>
          </p:cNvPr>
          <p:cNvPicPr>
            <a:picLocks noChangeAspect="1"/>
          </p:cNvPicPr>
          <p:nvPr/>
        </p:nvPicPr>
        <p:blipFill>
          <a:blip r:embed="rId3"/>
          <a:stretch>
            <a:fillRect/>
          </a:stretch>
        </p:blipFill>
        <p:spPr>
          <a:xfrm>
            <a:off x="943131" y="1855885"/>
            <a:ext cx="10305738" cy="2384500"/>
          </a:xfrm>
          <a:prstGeom prst="rect">
            <a:avLst/>
          </a:prstGeom>
        </p:spPr>
      </p:pic>
    </p:spTree>
    <p:extLst>
      <p:ext uri="{BB962C8B-B14F-4D97-AF65-F5344CB8AC3E}">
        <p14:creationId xmlns:p14="http://schemas.microsoft.com/office/powerpoint/2010/main" val="228876353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9171903" y="3492408"/>
            <a:ext cx="2318088" cy="369332"/>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添加标题</a:t>
            </a:r>
          </a:p>
        </p:txBody>
      </p:sp>
      <p:grpSp>
        <p:nvGrpSpPr>
          <p:cNvPr id="41" name="组合 40">
            <a:extLst>
              <a:ext uri="{FF2B5EF4-FFF2-40B4-BE49-F238E27FC236}">
                <a16:creationId xmlns:a16="http://schemas.microsoft.com/office/drawing/2014/main" id="{3C972DC1-3BAD-468C-8D90-BAD826EB496A}"/>
              </a:ext>
            </a:extLst>
          </p:cNvPr>
          <p:cNvGrpSpPr/>
          <p:nvPr/>
        </p:nvGrpSpPr>
        <p:grpSpPr>
          <a:xfrm>
            <a:off x="0" y="247949"/>
            <a:ext cx="12192000" cy="400110"/>
            <a:chOff x="0" y="247949"/>
            <a:chExt cx="12192000" cy="400110"/>
          </a:xfrm>
        </p:grpSpPr>
        <p:sp>
          <p:nvSpPr>
            <p:cNvPr id="42" name="矩形 41">
              <a:extLst>
                <a:ext uri="{FF2B5EF4-FFF2-40B4-BE49-F238E27FC236}">
                  <a16:creationId xmlns:a16="http://schemas.microsoft.com/office/drawing/2014/main" id="{5D9C89FC-E495-430B-9097-8ED90780436F}"/>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27">
              <a:extLst>
                <a:ext uri="{FF2B5EF4-FFF2-40B4-BE49-F238E27FC236}">
                  <a16:creationId xmlns:a16="http://schemas.microsoft.com/office/drawing/2014/main" id="{D52822F9-C771-4FC3-B928-FEDF02E07A33}"/>
                </a:ext>
              </a:extLst>
            </p:cNvPr>
            <p:cNvSpPr txBox="1"/>
            <p:nvPr/>
          </p:nvSpPr>
          <p:spPr>
            <a:xfrm>
              <a:off x="1432321" y="247949"/>
              <a:ext cx="1973617"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02</a:t>
              </a:r>
              <a:r>
                <a:rPr lang="zh-CN" altLang="en-US" sz="2000" spc="600" dirty="0">
                  <a:solidFill>
                    <a:srgbClr val="084772"/>
                  </a:solidFill>
                  <a:latin typeface="微软雅黑" panose="020B0503020204020204" pitchFamily="34" charset="-122"/>
                  <a:ea typeface="微软雅黑" panose="020B0503020204020204" pitchFamily="34" charset="-122"/>
                </a:rPr>
                <a:t>项目功能</a:t>
              </a:r>
            </a:p>
          </p:txBody>
        </p:sp>
        <p:sp>
          <p:nvSpPr>
            <p:cNvPr id="44" name="矩形 43">
              <a:extLst>
                <a:ext uri="{FF2B5EF4-FFF2-40B4-BE49-F238E27FC236}">
                  <a16:creationId xmlns:a16="http://schemas.microsoft.com/office/drawing/2014/main" id="{8D3C667D-1C8D-4760-9520-7DE27CA5C2E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3">
            <a:extLst>
              <a:ext uri="{FF2B5EF4-FFF2-40B4-BE49-F238E27FC236}">
                <a16:creationId xmlns:a16="http://schemas.microsoft.com/office/drawing/2014/main" id="{0AC495F2-999B-A80F-9F01-8325A7673840}"/>
              </a:ext>
            </a:extLst>
          </p:cNvPr>
          <p:cNvSpPr/>
          <p:nvPr/>
        </p:nvSpPr>
        <p:spPr>
          <a:xfrm>
            <a:off x="1665676"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084772"/>
          </a:solidFill>
          <a:ln>
            <a:noFill/>
          </a:ln>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5" name="矩形 4">
            <a:extLst>
              <a:ext uri="{FF2B5EF4-FFF2-40B4-BE49-F238E27FC236}">
                <a16:creationId xmlns:a16="http://schemas.microsoft.com/office/drawing/2014/main" id="{1B00E0E3-D94C-DB53-B6CC-B0A9DB17CA6F}"/>
              </a:ext>
            </a:extLst>
          </p:cNvPr>
          <p:cNvSpPr/>
          <p:nvPr/>
        </p:nvSpPr>
        <p:spPr>
          <a:xfrm>
            <a:off x="1943663" y="3453691"/>
            <a:ext cx="1493819" cy="369332"/>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注册</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登录</a:t>
            </a:r>
          </a:p>
        </p:txBody>
      </p:sp>
      <p:sp>
        <p:nvSpPr>
          <p:cNvPr id="8" name="任意多边形 9">
            <a:extLst>
              <a:ext uri="{FF2B5EF4-FFF2-40B4-BE49-F238E27FC236}">
                <a16:creationId xmlns:a16="http://schemas.microsoft.com/office/drawing/2014/main" id="{C6259287-4904-BFA3-ACB5-FD873E8A1714}"/>
              </a:ext>
            </a:extLst>
          </p:cNvPr>
          <p:cNvSpPr/>
          <p:nvPr/>
        </p:nvSpPr>
        <p:spPr>
          <a:xfrm>
            <a:off x="4056858"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084772"/>
          </a:solidFill>
          <a:ln>
            <a:noFill/>
          </a:ln>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9" name="矩形 8">
            <a:extLst>
              <a:ext uri="{FF2B5EF4-FFF2-40B4-BE49-F238E27FC236}">
                <a16:creationId xmlns:a16="http://schemas.microsoft.com/office/drawing/2014/main" id="{997E3BF9-EAB1-FF79-A056-7CD2D17C3B3C}"/>
              </a:ext>
            </a:extLst>
          </p:cNvPr>
          <p:cNvSpPr/>
          <p:nvPr/>
        </p:nvSpPr>
        <p:spPr>
          <a:xfrm>
            <a:off x="4362479" y="3492408"/>
            <a:ext cx="2318088" cy="369332"/>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游戏功能</a:t>
            </a:r>
          </a:p>
        </p:txBody>
      </p:sp>
      <p:sp>
        <p:nvSpPr>
          <p:cNvPr id="11" name="任意多边形 13">
            <a:extLst>
              <a:ext uri="{FF2B5EF4-FFF2-40B4-BE49-F238E27FC236}">
                <a16:creationId xmlns:a16="http://schemas.microsoft.com/office/drawing/2014/main" id="{D53F6659-2CC5-61BB-DAB9-6686ED14F6BC}"/>
              </a:ext>
            </a:extLst>
          </p:cNvPr>
          <p:cNvSpPr/>
          <p:nvPr/>
        </p:nvSpPr>
        <p:spPr>
          <a:xfrm>
            <a:off x="6480043"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3D3836"/>
          </a:solidFill>
          <a:ln>
            <a:noFill/>
          </a:ln>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13" name="矩形 12">
            <a:extLst>
              <a:ext uri="{FF2B5EF4-FFF2-40B4-BE49-F238E27FC236}">
                <a16:creationId xmlns:a16="http://schemas.microsoft.com/office/drawing/2014/main" id="{62A4E4BE-AAEC-148E-CE2C-243359A10B85}"/>
              </a:ext>
            </a:extLst>
          </p:cNvPr>
          <p:cNvSpPr/>
          <p:nvPr/>
        </p:nvSpPr>
        <p:spPr>
          <a:xfrm>
            <a:off x="6767191" y="3492408"/>
            <a:ext cx="2318088" cy="369332"/>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  排行榜</a:t>
            </a:r>
          </a:p>
        </p:txBody>
      </p:sp>
      <p:sp>
        <p:nvSpPr>
          <p:cNvPr id="15" name="任意多边形 17">
            <a:extLst>
              <a:ext uri="{FF2B5EF4-FFF2-40B4-BE49-F238E27FC236}">
                <a16:creationId xmlns:a16="http://schemas.microsoft.com/office/drawing/2014/main" id="{39C107FC-4145-6C09-3F01-D4DF903E215C}"/>
              </a:ext>
            </a:extLst>
          </p:cNvPr>
          <p:cNvSpPr/>
          <p:nvPr/>
        </p:nvSpPr>
        <p:spPr>
          <a:xfrm>
            <a:off x="8839220"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084772"/>
          </a:solidFill>
          <a:ln>
            <a:noFill/>
          </a:ln>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19" name="矩形 18">
            <a:extLst>
              <a:ext uri="{FF2B5EF4-FFF2-40B4-BE49-F238E27FC236}">
                <a16:creationId xmlns:a16="http://schemas.microsoft.com/office/drawing/2014/main" id="{5324E974-0ED7-05C1-C98D-B9F59B1327B8}"/>
              </a:ext>
            </a:extLst>
          </p:cNvPr>
          <p:cNvSpPr/>
          <p:nvPr/>
        </p:nvSpPr>
        <p:spPr>
          <a:xfrm>
            <a:off x="9171903" y="3492408"/>
            <a:ext cx="2318088" cy="369332"/>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   设置</a:t>
            </a:r>
          </a:p>
        </p:txBody>
      </p:sp>
      <p:pic>
        <p:nvPicPr>
          <p:cNvPr id="48" name="图片 47">
            <a:extLst>
              <a:ext uri="{FF2B5EF4-FFF2-40B4-BE49-F238E27FC236}">
                <a16:creationId xmlns:a16="http://schemas.microsoft.com/office/drawing/2014/main" id="{7E7376CE-D487-522D-6DFF-12CAB190F419}"/>
              </a:ext>
            </a:extLst>
          </p:cNvPr>
          <p:cNvPicPr>
            <a:picLocks noChangeAspect="1"/>
          </p:cNvPicPr>
          <p:nvPr/>
        </p:nvPicPr>
        <p:blipFill>
          <a:blip r:embed="rId3"/>
          <a:stretch>
            <a:fillRect/>
          </a:stretch>
        </p:blipFill>
        <p:spPr>
          <a:xfrm>
            <a:off x="2047143" y="1962552"/>
            <a:ext cx="917686" cy="888193"/>
          </a:xfrm>
          <a:prstGeom prst="rect">
            <a:avLst/>
          </a:prstGeom>
        </p:spPr>
      </p:pic>
      <p:pic>
        <p:nvPicPr>
          <p:cNvPr id="49" name="图片 48">
            <a:extLst>
              <a:ext uri="{FF2B5EF4-FFF2-40B4-BE49-F238E27FC236}">
                <a16:creationId xmlns:a16="http://schemas.microsoft.com/office/drawing/2014/main" id="{9A70A670-C72D-468E-162B-5BD6F78B3954}"/>
              </a:ext>
            </a:extLst>
          </p:cNvPr>
          <p:cNvPicPr>
            <a:picLocks noChangeAspect="1"/>
          </p:cNvPicPr>
          <p:nvPr/>
        </p:nvPicPr>
        <p:blipFill>
          <a:blip r:embed="rId4"/>
          <a:stretch>
            <a:fillRect/>
          </a:stretch>
        </p:blipFill>
        <p:spPr>
          <a:xfrm>
            <a:off x="4438835" y="1998064"/>
            <a:ext cx="963266" cy="796226"/>
          </a:xfrm>
          <a:prstGeom prst="rect">
            <a:avLst/>
          </a:prstGeom>
        </p:spPr>
      </p:pic>
      <p:pic>
        <p:nvPicPr>
          <p:cNvPr id="50" name="图片 49">
            <a:extLst>
              <a:ext uri="{FF2B5EF4-FFF2-40B4-BE49-F238E27FC236}">
                <a16:creationId xmlns:a16="http://schemas.microsoft.com/office/drawing/2014/main" id="{98103EA4-1C1A-44A0-A976-384A8473744B}"/>
              </a:ext>
            </a:extLst>
          </p:cNvPr>
          <p:cNvPicPr>
            <a:picLocks noChangeAspect="1"/>
          </p:cNvPicPr>
          <p:nvPr/>
        </p:nvPicPr>
        <p:blipFill>
          <a:blip r:embed="rId5"/>
          <a:stretch>
            <a:fillRect/>
          </a:stretch>
        </p:blipFill>
        <p:spPr>
          <a:xfrm>
            <a:off x="6873343" y="1917378"/>
            <a:ext cx="901258" cy="919813"/>
          </a:xfrm>
          <a:prstGeom prst="rect">
            <a:avLst/>
          </a:prstGeom>
        </p:spPr>
      </p:pic>
      <p:pic>
        <p:nvPicPr>
          <p:cNvPr id="51" name="图片 50">
            <a:extLst>
              <a:ext uri="{FF2B5EF4-FFF2-40B4-BE49-F238E27FC236}">
                <a16:creationId xmlns:a16="http://schemas.microsoft.com/office/drawing/2014/main" id="{B2B85B0A-B7B7-346D-C471-FC24DEFE1016}"/>
              </a:ext>
            </a:extLst>
          </p:cNvPr>
          <p:cNvPicPr>
            <a:picLocks noChangeAspect="1"/>
          </p:cNvPicPr>
          <p:nvPr/>
        </p:nvPicPr>
        <p:blipFill>
          <a:blip r:embed="rId6"/>
          <a:stretch>
            <a:fillRect/>
          </a:stretch>
        </p:blipFill>
        <p:spPr>
          <a:xfrm>
            <a:off x="9187232" y="1932317"/>
            <a:ext cx="970683" cy="948661"/>
          </a:xfrm>
          <a:prstGeom prst="rect">
            <a:avLst/>
          </a:prstGeom>
        </p:spPr>
      </p:pic>
      <p:sp>
        <p:nvSpPr>
          <p:cNvPr id="69" name="文本框 68">
            <a:extLst>
              <a:ext uri="{FF2B5EF4-FFF2-40B4-BE49-F238E27FC236}">
                <a16:creationId xmlns:a16="http://schemas.microsoft.com/office/drawing/2014/main" id="{0B1C9212-A1D8-DFDF-007B-8FB4335E97DF}"/>
              </a:ext>
            </a:extLst>
          </p:cNvPr>
          <p:cNvSpPr txBox="1"/>
          <p:nvPr/>
        </p:nvSpPr>
        <p:spPr>
          <a:xfrm>
            <a:off x="3048740" y="5210252"/>
            <a:ext cx="6094520" cy="923330"/>
          </a:xfrm>
          <a:prstGeom prst="rect">
            <a:avLst/>
          </a:prstGeom>
          <a:noFill/>
        </p:spPr>
        <p:txBody>
          <a:bodyPr wrap="square">
            <a:spAutoFit/>
          </a:bodyPr>
          <a:lstStyle/>
          <a:p>
            <a:pPr marL="0" indent="0" algn="just">
              <a:buNone/>
            </a:pPr>
            <a:r>
              <a:rPr lang="zh-CN" altLang="en-US" dirty="0"/>
              <a:t>游戏的用户主要是想要在短暂的空闲时间内通过游戏得到放松的人们，所以要求游戏操作尽可能简单、更加注重游戏</a:t>
            </a:r>
            <a:r>
              <a:rPr lang="zh-CN" altLang="en-US"/>
              <a:t>过程中用户的体验感。</a:t>
            </a:r>
            <a:endParaRPr lang="en-US" altLang="zh-CN" dirty="0"/>
          </a:p>
        </p:txBody>
      </p:sp>
    </p:spTree>
    <p:extLst>
      <p:ext uri="{BB962C8B-B14F-4D97-AF65-F5344CB8AC3E}">
        <p14:creationId xmlns:p14="http://schemas.microsoft.com/office/powerpoint/2010/main" val="87823625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10000"/>
                                  </p:iterate>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strVal val="#ppt_w+.3"/>
                                          </p:val>
                                        </p:tav>
                                        <p:tav tm="100000">
                                          <p:val>
                                            <p:strVal val="#ppt_w"/>
                                          </p:val>
                                        </p:tav>
                                      </p:tavLst>
                                    </p:anim>
                                    <p:anim calcmode="lin" valueType="num">
                                      <p:cBhvr>
                                        <p:cTn id="8" dur="1000" fill="hold"/>
                                        <p:tgtEl>
                                          <p:spTgt spid="20"/>
                                        </p:tgtEl>
                                        <p:attrNameLst>
                                          <p:attrName>ppt_h</p:attrName>
                                        </p:attrNameLst>
                                      </p:cBhvr>
                                      <p:tavLst>
                                        <p:tav tm="0">
                                          <p:val>
                                            <p:strVal val="#ppt_h"/>
                                          </p:val>
                                        </p:tav>
                                        <p:tav tm="100000">
                                          <p:val>
                                            <p:strVal val="#ppt_h"/>
                                          </p:val>
                                        </p:tav>
                                      </p:tavLst>
                                    </p:anim>
                                    <p:animEffect transition="in" filter="fade">
                                      <p:cBhvr>
                                        <p:cTn id="9" dur="1000"/>
                                        <p:tgtEl>
                                          <p:spTgt spid="20"/>
                                        </p:tgtEl>
                                      </p:cBhvr>
                                    </p:animEffect>
                                  </p:childTnLst>
                                </p:cTn>
                              </p:par>
                            </p:childTnLst>
                          </p:cTn>
                        </p:par>
                        <p:par>
                          <p:cTn id="10" fill="hold">
                            <p:stCondLst>
                              <p:cond delay="1300"/>
                            </p:stCondLst>
                            <p:childTnLst>
                              <p:par>
                                <p:cTn id="11" presetID="1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ppt_x</p:attrName>
                                        </p:attrNameLst>
                                      </p:cBhvr>
                                      <p:tavLst>
                                        <p:tav tm="0">
                                          <p:val>
                                            <p:strVal val="#ppt_x-#ppt_w*1.125000"/>
                                          </p:val>
                                        </p:tav>
                                        <p:tav tm="100000">
                                          <p:val>
                                            <p:strVal val="#ppt_x"/>
                                          </p:val>
                                        </p:tav>
                                      </p:tavLst>
                                    </p:anim>
                                    <p:animEffect transition="in" filter="wipe(right)">
                                      <p:cBhvr>
                                        <p:cTn id="14" dur="500"/>
                                        <p:tgtEl>
                                          <p:spTgt spid="2"/>
                                        </p:tgtEl>
                                      </p:cBhvr>
                                    </p:animEffect>
                                  </p:childTnLst>
                                </p:cTn>
                              </p:par>
                            </p:childTnLst>
                          </p:cTn>
                        </p:par>
                        <p:par>
                          <p:cTn id="15" fill="hold">
                            <p:stCondLst>
                              <p:cond delay="1800"/>
                            </p:stCondLst>
                            <p:childTnLst>
                              <p:par>
                                <p:cTn id="16" presetID="10" presetClass="entr" presetSubtype="0" fill="hold" nodeType="after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childTnLst>
                          </p:cTn>
                        </p:par>
                        <p:par>
                          <p:cTn id="19" fill="hold">
                            <p:stCondLst>
                              <p:cond delay="2300"/>
                            </p:stCondLst>
                            <p:childTnLst>
                              <p:par>
                                <p:cTn id="20" presetID="50" presetClass="entr" presetSubtype="0" decel="100000" fill="hold" grpId="0" nodeType="afterEffect">
                                  <p:stCondLst>
                                    <p:cond delay="0"/>
                                  </p:stCondLst>
                                  <p:iterate type="lt">
                                    <p:tmPct val="10000"/>
                                  </p:iterate>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ppt_w</p:attrName>
                                        </p:attrNameLst>
                                      </p:cBhvr>
                                      <p:tavLst>
                                        <p:tav tm="0">
                                          <p:val>
                                            <p:strVal val="#ppt_w+.3"/>
                                          </p:val>
                                        </p:tav>
                                        <p:tav tm="100000">
                                          <p:val>
                                            <p:strVal val="#ppt_w"/>
                                          </p:val>
                                        </p:tav>
                                      </p:tavLst>
                                    </p:anim>
                                    <p:anim calcmode="lin" valueType="num">
                                      <p:cBhvr>
                                        <p:cTn id="23" dur="1000" fill="hold"/>
                                        <p:tgtEl>
                                          <p:spTgt spid="5"/>
                                        </p:tgtEl>
                                        <p:attrNameLst>
                                          <p:attrName>ppt_h</p:attrName>
                                        </p:attrNameLst>
                                      </p:cBhvr>
                                      <p:tavLst>
                                        <p:tav tm="0">
                                          <p:val>
                                            <p:strVal val="#ppt_h"/>
                                          </p:val>
                                        </p:tav>
                                        <p:tav tm="100000">
                                          <p:val>
                                            <p:strVal val="#ppt_h"/>
                                          </p:val>
                                        </p:tav>
                                      </p:tavLst>
                                    </p:anim>
                                    <p:animEffect transition="in" filter="fade">
                                      <p:cBhvr>
                                        <p:cTn id="24" dur="1000"/>
                                        <p:tgtEl>
                                          <p:spTgt spid="5"/>
                                        </p:tgtEl>
                                      </p:cBhvr>
                                    </p:animEffect>
                                  </p:childTnLst>
                                </p:cTn>
                              </p:par>
                            </p:childTnLst>
                          </p:cTn>
                        </p:par>
                        <p:par>
                          <p:cTn id="25" fill="hold">
                            <p:stCondLst>
                              <p:cond delay="3700"/>
                            </p:stCondLst>
                            <p:childTnLst>
                              <p:par>
                                <p:cTn id="26" presetID="1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p:tgtEl>
                                          <p:spTgt spid="8"/>
                                        </p:tgtEl>
                                        <p:attrNameLst>
                                          <p:attrName>ppt_x</p:attrName>
                                        </p:attrNameLst>
                                      </p:cBhvr>
                                      <p:tavLst>
                                        <p:tav tm="0">
                                          <p:val>
                                            <p:strVal val="#ppt_x-#ppt_w*1.125000"/>
                                          </p:val>
                                        </p:tav>
                                        <p:tav tm="100000">
                                          <p:val>
                                            <p:strVal val="#ppt_x"/>
                                          </p:val>
                                        </p:tav>
                                      </p:tavLst>
                                    </p:anim>
                                    <p:animEffect transition="in" filter="wipe(right)">
                                      <p:cBhvr>
                                        <p:cTn id="29" dur="500"/>
                                        <p:tgtEl>
                                          <p:spTgt spid="8"/>
                                        </p:tgtEl>
                                      </p:cBhvr>
                                    </p:animEffect>
                                  </p:childTnLst>
                                </p:cTn>
                              </p:par>
                            </p:childTnLst>
                          </p:cTn>
                        </p:par>
                        <p:par>
                          <p:cTn id="30" fill="hold">
                            <p:stCondLst>
                              <p:cond delay="4200"/>
                            </p:stCondLst>
                            <p:childTnLst>
                              <p:par>
                                <p:cTn id="31" presetID="10" presetClass="entr" presetSubtype="0" fill="hold" nodeType="after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childTnLst>
                          </p:cTn>
                        </p:par>
                        <p:par>
                          <p:cTn id="34" fill="hold">
                            <p:stCondLst>
                              <p:cond delay="4700"/>
                            </p:stCondLst>
                            <p:childTnLst>
                              <p:par>
                                <p:cTn id="35" presetID="50" presetClass="entr" presetSubtype="0" decel="100000" fill="hold" grpId="0" nodeType="afterEffect">
                                  <p:stCondLst>
                                    <p:cond delay="0"/>
                                  </p:stCondLst>
                                  <p:iterate type="lt">
                                    <p:tmPct val="10000"/>
                                  </p:iterate>
                                  <p:childTnLst>
                                    <p:set>
                                      <p:cBhvr>
                                        <p:cTn id="36" dur="1" fill="hold">
                                          <p:stCondLst>
                                            <p:cond delay="0"/>
                                          </p:stCondLst>
                                        </p:cTn>
                                        <p:tgtEl>
                                          <p:spTgt spid="9"/>
                                        </p:tgtEl>
                                        <p:attrNameLst>
                                          <p:attrName>style.visibility</p:attrName>
                                        </p:attrNameLst>
                                      </p:cBhvr>
                                      <p:to>
                                        <p:strVal val="visible"/>
                                      </p:to>
                                    </p:set>
                                    <p:anim calcmode="lin" valueType="num">
                                      <p:cBhvr>
                                        <p:cTn id="37" dur="1000" fill="hold"/>
                                        <p:tgtEl>
                                          <p:spTgt spid="9"/>
                                        </p:tgtEl>
                                        <p:attrNameLst>
                                          <p:attrName>ppt_w</p:attrName>
                                        </p:attrNameLst>
                                      </p:cBhvr>
                                      <p:tavLst>
                                        <p:tav tm="0">
                                          <p:val>
                                            <p:strVal val="#ppt_w+.3"/>
                                          </p:val>
                                        </p:tav>
                                        <p:tav tm="100000">
                                          <p:val>
                                            <p:strVal val="#ppt_w"/>
                                          </p:val>
                                        </p:tav>
                                      </p:tavLst>
                                    </p:anim>
                                    <p:anim calcmode="lin" valueType="num">
                                      <p:cBhvr>
                                        <p:cTn id="38" dur="1000" fill="hold"/>
                                        <p:tgtEl>
                                          <p:spTgt spid="9"/>
                                        </p:tgtEl>
                                        <p:attrNameLst>
                                          <p:attrName>ppt_h</p:attrName>
                                        </p:attrNameLst>
                                      </p:cBhvr>
                                      <p:tavLst>
                                        <p:tav tm="0">
                                          <p:val>
                                            <p:strVal val="#ppt_h"/>
                                          </p:val>
                                        </p:tav>
                                        <p:tav tm="100000">
                                          <p:val>
                                            <p:strVal val="#ppt_h"/>
                                          </p:val>
                                        </p:tav>
                                      </p:tavLst>
                                    </p:anim>
                                    <p:animEffect transition="in" filter="fade">
                                      <p:cBhvr>
                                        <p:cTn id="39" dur="1000"/>
                                        <p:tgtEl>
                                          <p:spTgt spid="9"/>
                                        </p:tgtEl>
                                      </p:cBhvr>
                                    </p:animEffect>
                                  </p:childTnLst>
                                </p:cTn>
                              </p:par>
                            </p:childTnLst>
                          </p:cTn>
                        </p:par>
                        <p:par>
                          <p:cTn id="40" fill="hold">
                            <p:stCondLst>
                              <p:cond delay="6000"/>
                            </p:stCondLst>
                            <p:childTnLst>
                              <p:par>
                                <p:cTn id="41" presetID="12" presetClass="entr" presetSubtype="8"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p:tgtEl>
                                          <p:spTgt spid="11"/>
                                        </p:tgtEl>
                                        <p:attrNameLst>
                                          <p:attrName>ppt_x</p:attrName>
                                        </p:attrNameLst>
                                      </p:cBhvr>
                                      <p:tavLst>
                                        <p:tav tm="0">
                                          <p:val>
                                            <p:strVal val="#ppt_x-#ppt_w*1.125000"/>
                                          </p:val>
                                        </p:tav>
                                        <p:tav tm="100000">
                                          <p:val>
                                            <p:strVal val="#ppt_x"/>
                                          </p:val>
                                        </p:tav>
                                      </p:tavLst>
                                    </p:anim>
                                    <p:animEffect transition="in" filter="wipe(right)">
                                      <p:cBhvr>
                                        <p:cTn id="44" dur="500"/>
                                        <p:tgtEl>
                                          <p:spTgt spid="11"/>
                                        </p:tgtEl>
                                      </p:cBhvr>
                                    </p:animEffect>
                                  </p:childTnLst>
                                </p:cTn>
                              </p:par>
                            </p:childTnLst>
                          </p:cTn>
                        </p:par>
                        <p:par>
                          <p:cTn id="45" fill="hold">
                            <p:stCondLst>
                              <p:cond delay="6500"/>
                            </p:stCondLst>
                            <p:childTnLst>
                              <p:par>
                                <p:cTn id="46" presetID="10" presetClass="entr" presetSubtype="0" fill="hold"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par>
                          <p:cTn id="49" fill="hold">
                            <p:stCondLst>
                              <p:cond delay="7000"/>
                            </p:stCondLst>
                            <p:childTnLst>
                              <p:par>
                                <p:cTn id="50" presetID="50" presetClass="entr" presetSubtype="0" decel="100000" fill="hold" grpId="0" nodeType="afterEffect">
                                  <p:stCondLst>
                                    <p:cond delay="0"/>
                                  </p:stCondLst>
                                  <p:iterate type="lt">
                                    <p:tmPct val="10000"/>
                                  </p:iterate>
                                  <p:childTnLst>
                                    <p:set>
                                      <p:cBhvr>
                                        <p:cTn id="51" dur="1" fill="hold">
                                          <p:stCondLst>
                                            <p:cond delay="0"/>
                                          </p:stCondLst>
                                        </p:cTn>
                                        <p:tgtEl>
                                          <p:spTgt spid="13"/>
                                        </p:tgtEl>
                                        <p:attrNameLst>
                                          <p:attrName>style.visibility</p:attrName>
                                        </p:attrNameLst>
                                      </p:cBhvr>
                                      <p:to>
                                        <p:strVal val="visible"/>
                                      </p:to>
                                    </p:set>
                                    <p:anim calcmode="lin" valueType="num">
                                      <p:cBhvr>
                                        <p:cTn id="52" dur="1000" fill="hold"/>
                                        <p:tgtEl>
                                          <p:spTgt spid="13"/>
                                        </p:tgtEl>
                                        <p:attrNameLst>
                                          <p:attrName>ppt_w</p:attrName>
                                        </p:attrNameLst>
                                      </p:cBhvr>
                                      <p:tavLst>
                                        <p:tav tm="0">
                                          <p:val>
                                            <p:strVal val="#ppt_w+.3"/>
                                          </p:val>
                                        </p:tav>
                                        <p:tav tm="100000">
                                          <p:val>
                                            <p:strVal val="#ppt_w"/>
                                          </p:val>
                                        </p:tav>
                                      </p:tavLst>
                                    </p:anim>
                                    <p:anim calcmode="lin" valueType="num">
                                      <p:cBhvr>
                                        <p:cTn id="53" dur="1000" fill="hold"/>
                                        <p:tgtEl>
                                          <p:spTgt spid="13"/>
                                        </p:tgtEl>
                                        <p:attrNameLst>
                                          <p:attrName>ppt_h</p:attrName>
                                        </p:attrNameLst>
                                      </p:cBhvr>
                                      <p:tavLst>
                                        <p:tav tm="0">
                                          <p:val>
                                            <p:strVal val="#ppt_h"/>
                                          </p:val>
                                        </p:tav>
                                        <p:tav tm="100000">
                                          <p:val>
                                            <p:strVal val="#ppt_h"/>
                                          </p:val>
                                        </p:tav>
                                      </p:tavLst>
                                    </p:anim>
                                    <p:animEffect transition="in" filter="fade">
                                      <p:cBhvr>
                                        <p:cTn id="54" dur="1000"/>
                                        <p:tgtEl>
                                          <p:spTgt spid="13"/>
                                        </p:tgtEl>
                                      </p:cBhvr>
                                    </p:animEffect>
                                  </p:childTnLst>
                                </p:cTn>
                              </p:par>
                            </p:childTnLst>
                          </p:cTn>
                        </p:par>
                        <p:par>
                          <p:cTn id="55" fill="hold">
                            <p:stCondLst>
                              <p:cond delay="8200"/>
                            </p:stCondLst>
                            <p:childTnLst>
                              <p:par>
                                <p:cTn id="56" presetID="1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p:tgtEl>
                                          <p:spTgt spid="15"/>
                                        </p:tgtEl>
                                        <p:attrNameLst>
                                          <p:attrName>ppt_x</p:attrName>
                                        </p:attrNameLst>
                                      </p:cBhvr>
                                      <p:tavLst>
                                        <p:tav tm="0">
                                          <p:val>
                                            <p:strVal val="#ppt_x-#ppt_w*1.125000"/>
                                          </p:val>
                                        </p:tav>
                                        <p:tav tm="100000">
                                          <p:val>
                                            <p:strVal val="#ppt_x"/>
                                          </p:val>
                                        </p:tav>
                                      </p:tavLst>
                                    </p:anim>
                                    <p:animEffect transition="in" filter="wipe(right)">
                                      <p:cBhvr>
                                        <p:cTn id="59" dur="500"/>
                                        <p:tgtEl>
                                          <p:spTgt spid="15"/>
                                        </p:tgtEl>
                                      </p:cBhvr>
                                    </p:animEffect>
                                  </p:childTnLst>
                                </p:cTn>
                              </p:par>
                            </p:childTnLst>
                          </p:cTn>
                        </p:par>
                        <p:par>
                          <p:cTn id="60" fill="hold">
                            <p:stCondLst>
                              <p:cond delay="8700"/>
                            </p:stCondLst>
                            <p:childTnLst>
                              <p:par>
                                <p:cTn id="61" presetID="10" presetClass="entr" presetSubtype="0" fill="hold"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childTnLst>
                          </p:cTn>
                        </p:par>
                        <p:par>
                          <p:cTn id="64" fill="hold">
                            <p:stCondLst>
                              <p:cond delay="9200"/>
                            </p:stCondLst>
                            <p:childTnLst>
                              <p:par>
                                <p:cTn id="65" presetID="50" presetClass="entr" presetSubtype="0" decel="100000" fill="hold" grpId="0" nodeType="afterEffect">
                                  <p:stCondLst>
                                    <p:cond delay="0"/>
                                  </p:stCondLst>
                                  <p:iterate type="lt">
                                    <p:tmPct val="10000"/>
                                  </p:iterate>
                                  <p:childTnLst>
                                    <p:set>
                                      <p:cBhvr>
                                        <p:cTn id="66" dur="1" fill="hold">
                                          <p:stCondLst>
                                            <p:cond delay="0"/>
                                          </p:stCondLst>
                                        </p:cTn>
                                        <p:tgtEl>
                                          <p:spTgt spid="19"/>
                                        </p:tgtEl>
                                        <p:attrNameLst>
                                          <p:attrName>style.visibility</p:attrName>
                                        </p:attrNameLst>
                                      </p:cBhvr>
                                      <p:to>
                                        <p:strVal val="visible"/>
                                      </p:to>
                                    </p:set>
                                    <p:anim calcmode="lin" valueType="num">
                                      <p:cBhvr>
                                        <p:cTn id="67" dur="1000" fill="hold"/>
                                        <p:tgtEl>
                                          <p:spTgt spid="19"/>
                                        </p:tgtEl>
                                        <p:attrNameLst>
                                          <p:attrName>ppt_w</p:attrName>
                                        </p:attrNameLst>
                                      </p:cBhvr>
                                      <p:tavLst>
                                        <p:tav tm="0">
                                          <p:val>
                                            <p:strVal val="#ppt_w+.3"/>
                                          </p:val>
                                        </p:tav>
                                        <p:tav tm="100000">
                                          <p:val>
                                            <p:strVal val="#ppt_w"/>
                                          </p:val>
                                        </p:tav>
                                      </p:tavLst>
                                    </p:anim>
                                    <p:anim calcmode="lin" valueType="num">
                                      <p:cBhvr>
                                        <p:cTn id="68" dur="1000" fill="hold"/>
                                        <p:tgtEl>
                                          <p:spTgt spid="19"/>
                                        </p:tgtEl>
                                        <p:attrNameLst>
                                          <p:attrName>ppt_h</p:attrName>
                                        </p:attrNameLst>
                                      </p:cBhvr>
                                      <p:tavLst>
                                        <p:tav tm="0">
                                          <p:val>
                                            <p:strVal val="#ppt_h"/>
                                          </p:val>
                                        </p:tav>
                                        <p:tav tm="100000">
                                          <p:val>
                                            <p:strVal val="#ppt_h"/>
                                          </p:val>
                                        </p:tav>
                                      </p:tavLst>
                                    </p:anim>
                                    <p:animEffect transition="in" filter="fade">
                                      <p:cBhvr>
                                        <p:cTn id="69" dur="1000"/>
                                        <p:tgtEl>
                                          <p:spTgt spid="19"/>
                                        </p:tgtEl>
                                      </p:cBhvr>
                                    </p:animEffect>
                                  </p:childTnLst>
                                </p:cTn>
                              </p:par>
                            </p:childTnLst>
                          </p:cTn>
                        </p:par>
                        <p:par>
                          <p:cTn id="70" fill="hold">
                            <p:stCondLst>
                              <p:cond delay="10300"/>
                            </p:stCondLst>
                            <p:childTnLst>
                              <p:par>
                                <p:cTn id="71" presetID="42" presetClass="entr" presetSubtype="0" fill="hold" grpId="0" nodeType="after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fade">
                                      <p:cBhvr>
                                        <p:cTn id="73" dur="1000"/>
                                        <p:tgtEl>
                                          <p:spTgt spid="69"/>
                                        </p:tgtEl>
                                      </p:cBhvr>
                                    </p:animEffect>
                                    <p:anim calcmode="lin" valueType="num">
                                      <p:cBhvr>
                                        <p:cTn id="74" dur="1000" fill="hold"/>
                                        <p:tgtEl>
                                          <p:spTgt spid="69"/>
                                        </p:tgtEl>
                                        <p:attrNameLst>
                                          <p:attrName>ppt_x</p:attrName>
                                        </p:attrNameLst>
                                      </p:cBhvr>
                                      <p:tavLst>
                                        <p:tav tm="0">
                                          <p:val>
                                            <p:strVal val="#ppt_x"/>
                                          </p:val>
                                        </p:tav>
                                        <p:tav tm="100000">
                                          <p:val>
                                            <p:strVal val="#ppt_x"/>
                                          </p:val>
                                        </p:tav>
                                      </p:tavLst>
                                    </p:anim>
                                    <p:anim calcmode="lin" valueType="num">
                                      <p:cBhvr>
                                        <p:cTn id="75"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 grpId="0" animBg="1"/>
      <p:bldP spid="5" grpId="0"/>
      <p:bldP spid="8" grpId="0" animBg="1"/>
      <p:bldP spid="9" grpId="0"/>
      <p:bldP spid="11" grpId="0" animBg="1"/>
      <p:bldP spid="13" grpId="0"/>
      <p:bldP spid="15" grpId="0" animBg="1"/>
      <p:bldP spid="19" grpId="0"/>
      <p:bldP spid="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71631" y="2009019"/>
            <a:ext cx="2087391" cy="338554"/>
          </a:xfrm>
          <a:prstGeom prst="rect">
            <a:avLst/>
          </a:prstGeom>
          <a:noFill/>
        </p:spPr>
        <p:txBody>
          <a:bodyPr wrap="square" rtlCol="0">
            <a:spAutoFit/>
          </a:bodyPr>
          <a:lstStyle>
            <a:defPPr>
              <a:defRPr lang="zh-CN"/>
            </a:defPPr>
            <a:lvl1pPr>
              <a:defRPr sz="2400">
                <a:solidFill>
                  <a:srgbClr val="232B36"/>
                </a:solidFill>
                <a:latin typeface="Arial Rounded MT Bold" pitchFamily="34" charset="0"/>
              </a:defRPr>
            </a:lvl1pPr>
          </a:lstStyle>
          <a:p>
            <a:r>
              <a:rPr lang="zh-CN" altLang="en-US" sz="1600" b="1" dirty="0">
                <a:solidFill>
                  <a:srgbClr val="000000"/>
                </a:solidFill>
              </a:rPr>
              <a:t>技术路线</a:t>
            </a:r>
            <a:endParaRPr lang="en-US" altLang="zh-CN" sz="1600" b="1" dirty="0">
              <a:solidFill>
                <a:srgbClr val="000000"/>
              </a:solidFill>
            </a:endParaRPr>
          </a:p>
        </p:txBody>
      </p:sp>
      <p:sp>
        <p:nvSpPr>
          <p:cNvPr id="27" name="TextBox 26"/>
          <p:cNvSpPr txBox="1"/>
          <p:nvPr/>
        </p:nvSpPr>
        <p:spPr>
          <a:xfrm>
            <a:off x="871632" y="2414357"/>
            <a:ext cx="3757117" cy="1285737"/>
          </a:xfrm>
          <a:prstGeom prst="rect">
            <a:avLst/>
          </a:prstGeom>
          <a:noFill/>
        </p:spPr>
        <p:txBody>
          <a:bodyPr wrap="square" rtlCol="0">
            <a:spAutoFit/>
          </a:bodyPr>
          <a:lstStyle/>
          <a:p>
            <a:pPr>
              <a:lnSpc>
                <a:spcPct val="150000"/>
              </a:lnSpc>
            </a:pPr>
            <a:r>
              <a:rPr lang="zh-CN" altLang="en-US" sz="1333" dirty="0">
                <a:solidFill>
                  <a:srgbClr val="000000"/>
                </a:solidFill>
                <a:latin typeface="华文细黑" panose="02010600040101010101" pitchFamily="2" charset="-122"/>
                <a:ea typeface="华文细黑" panose="02010600040101010101" pitchFamily="2" charset="-122"/>
              </a:rPr>
              <a:t>该项目的难点主要在联机对战的实现上，通过这几天查阅资料后，我打算使用</a:t>
            </a:r>
            <a:r>
              <a:rPr lang="en-US" altLang="zh-CN" sz="1333" dirty="0">
                <a:solidFill>
                  <a:srgbClr val="000000"/>
                </a:solidFill>
                <a:latin typeface="华文细黑" panose="02010600040101010101" pitchFamily="2" charset="-122"/>
                <a:ea typeface="华文细黑" panose="02010600040101010101" pitchFamily="2" charset="-122"/>
              </a:rPr>
              <a:t>thrift</a:t>
            </a:r>
            <a:r>
              <a:rPr lang="zh-CN" altLang="en-US" sz="1333" dirty="0">
                <a:solidFill>
                  <a:srgbClr val="000000"/>
                </a:solidFill>
                <a:latin typeface="华文细黑" panose="02010600040101010101" pitchFamily="2" charset="-122"/>
                <a:ea typeface="华文细黑" panose="02010600040101010101" pitchFamily="2" charset="-122"/>
              </a:rPr>
              <a:t>来实现匹配功能，</a:t>
            </a:r>
            <a:r>
              <a:rPr lang="en-US" altLang="zh-CN" sz="1333" dirty="0">
                <a:solidFill>
                  <a:srgbClr val="000000"/>
                </a:solidFill>
                <a:latin typeface="华文细黑" panose="02010600040101010101" pitchFamily="2" charset="-122"/>
                <a:ea typeface="华文细黑" panose="02010600040101010101" pitchFamily="2" charset="-122"/>
              </a:rPr>
              <a:t>Django Channels</a:t>
            </a:r>
            <a:r>
              <a:rPr lang="zh-CN" altLang="en-US" sz="1333" dirty="0">
                <a:solidFill>
                  <a:srgbClr val="000000"/>
                </a:solidFill>
                <a:latin typeface="华文细黑" panose="02010600040101010101" pitchFamily="2" charset="-122"/>
                <a:ea typeface="华文细黑" panose="02010600040101010101" pitchFamily="2" charset="-122"/>
              </a:rPr>
              <a:t>来实现游戏时数据的维护。</a:t>
            </a:r>
            <a:endParaRPr lang="zh-CN" altLang="en-US" sz="1333" dirty="0">
              <a:solidFill>
                <a:srgbClr val="000000"/>
              </a:solidFill>
              <a:latin typeface="Segoe UI Light" pitchFamily="34" charset="0"/>
            </a:endParaRPr>
          </a:p>
        </p:txBody>
      </p:sp>
      <p:sp>
        <p:nvSpPr>
          <p:cNvPr id="28" name="TextBox 27"/>
          <p:cNvSpPr txBox="1"/>
          <p:nvPr/>
        </p:nvSpPr>
        <p:spPr>
          <a:xfrm>
            <a:off x="1020754" y="3694525"/>
            <a:ext cx="3757117" cy="977319"/>
          </a:xfrm>
          <a:prstGeom prst="rect">
            <a:avLst/>
          </a:prstGeom>
          <a:noFill/>
        </p:spPr>
        <p:txBody>
          <a:bodyPr wrap="square" rtlCol="0">
            <a:spAutoFit/>
          </a:bodyPr>
          <a:lstStyle>
            <a:defPPr>
              <a:defRPr lang="zh-CN"/>
            </a:defPPr>
            <a:lvl1pPr>
              <a:defRPr sz="1000">
                <a:solidFill>
                  <a:srgbClr val="232B36"/>
                </a:solidFill>
                <a:latin typeface="Segoe UI Light" pitchFamily="34" charset="0"/>
              </a:defRPr>
            </a:lvl1pPr>
          </a:lstStyle>
          <a:p>
            <a:pPr marL="228594" indent="-228594">
              <a:lnSpc>
                <a:spcPct val="150000"/>
              </a:lnSpc>
              <a:buFont typeface="Wingdings" pitchFamily="2" charset="2"/>
              <a:buChar char="u"/>
            </a:pPr>
            <a:r>
              <a:rPr lang="zh-CN" altLang="en-US" sz="1333" dirty="0">
                <a:solidFill>
                  <a:srgbClr val="000000"/>
                </a:solidFill>
              </a:rPr>
              <a:t>前端</a:t>
            </a:r>
            <a:r>
              <a:rPr lang="en-US" altLang="zh-CN" sz="1333" dirty="0">
                <a:solidFill>
                  <a:srgbClr val="000000"/>
                </a:solidFill>
              </a:rPr>
              <a:t>UI</a:t>
            </a:r>
            <a:r>
              <a:rPr lang="zh-CN" altLang="en-US" sz="1333" dirty="0">
                <a:solidFill>
                  <a:srgbClr val="000000"/>
                </a:solidFill>
              </a:rPr>
              <a:t>：</a:t>
            </a:r>
            <a:r>
              <a:rPr lang="en-US" altLang="zh-CN" sz="1333" dirty="0">
                <a:solidFill>
                  <a:srgbClr val="000000"/>
                </a:solidFill>
              </a:rPr>
              <a:t>Bootstrap </a:t>
            </a:r>
          </a:p>
          <a:p>
            <a:pPr marL="228594" indent="-228594">
              <a:lnSpc>
                <a:spcPct val="150000"/>
              </a:lnSpc>
              <a:buFont typeface="Wingdings" pitchFamily="2" charset="2"/>
              <a:buChar char="u"/>
            </a:pPr>
            <a:r>
              <a:rPr lang="zh-CN" altLang="en-US" sz="1333" dirty="0">
                <a:solidFill>
                  <a:srgbClr val="000000"/>
                </a:solidFill>
              </a:rPr>
              <a:t>后端：</a:t>
            </a:r>
            <a:r>
              <a:rPr lang="en-US" altLang="zh-CN" sz="1333" dirty="0">
                <a:solidFill>
                  <a:srgbClr val="000000"/>
                </a:solidFill>
              </a:rPr>
              <a:t>Django</a:t>
            </a:r>
          </a:p>
          <a:p>
            <a:pPr marL="228594" indent="-228594">
              <a:lnSpc>
                <a:spcPct val="150000"/>
              </a:lnSpc>
              <a:buFont typeface="Wingdings" pitchFamily="2" charset="2"/>
              <a:buChar char="u"/>
            </a:pPr>
            <a:r>
              <a:rPr lang="zh-CN" altLang="en-US" sz="1333" dirty="0">
                <a:solidFill>
                  <a:srgbClr val="000000"/>
                </a:solidFill>
              </a:rPr>
              <a:t>开发环境：</a:t>
            </a:r>
            <a:r>
              <a:rPr lang="en-US" altLang="zh-CN" sz="1333" dirty="0">
                <a:solidFill>
                  <a:srgbClr val="000000"/>
                </a:solidFill>
              </a:rPr>
              <a:t>Linux</a:t>
            </a:r>
            <a:r>
              <a:rPr lang="zh-CN" altLang="en-US" sz="1333" dirty="0">
                <a:solidFill>
                  <a:srgbClr val="000000"/>
                </a:solidFill>
              </a:rPr>
              <a:t>、</a:t>
            </a:r>
            <a:r>
              <a:rPr lang="en-US" altLang="zh-CN" sz="1333" dirty="0">
                <a:solidFill>
                  <a:srgbClr val="000000"/>
                </a:solidFill>
              </a:rPr>
              <a:t>docker</a:t>
            </a:r>
            <a:r>
              <a:rPr lang="zh-CN" altLang="en-US" sz="1333" dirty="0">
                <a:solidFill>
                  <a:srgbClr val="000000"/>
                </a:solidFill>
              </a:rPr>
              <a:t>、</a:t>
            </a:r>
            <a:r>
              <a:rPr lang="en-US" altLang="zh-CN" sz="1333" dirty="0">
                <a:solidFill>
                  <a:srgbClr val="000000"/>
                </a:solidFill>
              </a:rPr>
              <a:t>vim</a:t>
            </a:r>
            <a:r>
              <a:rPr lang="zh-CN" altLang="en-US" sz="1333" dirty="0">
                <a:solidFill>
                  <a:srgbClr val="000000"/>
                </a:solidFill>
              </a:rPr>
              <a:t>、</a:t>
            </a:r>
            <a:r>
              <a:rPr lang="en-US" altLang="zh-CN" sz="1333" dirty="0" err="1">
                <a:solidFill>
                  <a:srgbClr val="000000"/>
                </a:solidFill>
              </a:rPr>
              <a:t>tmux</a:t>
            </a:r>
            <a:endParaRPr lang="en-US" altLang="zh-CN" sz="1333" dirty="0">
              <a:solidFill>
                <a:srgbClr val="000000"/>
              </a:solidFill>
            </a:endParaRPr>
          </a:p>
        </p:txBody>
      </p:sp>
      <p:grpSp>
        <p:nvGrpSpPr>
          <p:cNvPr id="2" name="组合 1">
            <a:extLst>
              <a:ext uri="{FF2B5EF4-FFF2-40B4-BE49-F238E27FC236}">
                <a16:creationId xmlns:a16="http://schemas.microsoft.com/office/drawing/2014/main" id="{F70D3B6B-AAC5-43EA-BC6D-C18C47B33F2D}"/>
              </a:ext>
            </a:extLst>
          </p:cNvPr>
          <p:cNvGrpSpPr/>
          <p:nvPr/>
        </p:nvGrpSpPr>
        <p:grpSpPr>
          <a:xfrm>
            <a:off x="5054600" y="1438176"/>
            <a:ext cx="5964336" cy="4498381"/>
            <a:chOff x="5054600" y="1438176"/>
            <a:chExt cx="5964336" cy="4498381"/>
          </a:xfrm>
        </p:grpSpPr>
        <p:sp>
          <p:nvSpPr>
            <p:cNvPr id="6" name="椭圆 5"/>
            <p:cNvSpPr/>
            <p:nvPr/>
          </p:nvSpPr>
          <p:spPr>
            <a:xfrm>
              <a:off x="5054600" y="3797300"/>
              <a:ext cx="1219200" cy="1219200"/>
            </a:xfrm>
            <a:prstGeom prst="ellipse">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椭圆 7"/>
            <p:cNvSpPr/>
            <p:nvPr/>
          </p:nvSpPr>
          <p:spPr>
            <a:xfrm>
              <a:off x="5691584" y="2220615"/>
              <a:ext cx="1219200" cy="1219200"/>
            </a:xfrm>
            <a:prstGeom prst="ellipse">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9" name="椭圆 8"/>
            <p:cNvSpPr/>
            <p:nvPr/>
          </p:nvSpPr>
          <p:spPr>
            <a:xfrm>
              <a:off x="7416675" y="1438176"/>
              <a:ext cx="1219200" cy="1219200"/>
            </a:xfrm>
            <a:prstGeom prst="ellipse">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0" name="椭圆 9"/>
            <p:cNvSpPr/>
            <p:nvPr/>
          </p:nvSpPr>
          <p:spPr>
            <a:xfrm>
              <a:off x="9142941" y="2220483"/>
              <a:ext cx="1219200" cy="1219200"/>
            </a:xfrm>
            <a:prstGeom prst="ellipse">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1" name="椭圆 10"/>
            <p:cNvSpPr/>
            <p:nvPr/>
          </p:nvSpPr>
          <p:spPr>
            <a:xfrm>
              <a:off x="9799736" y="3797176"/>
              <a:ext cx="1219200" cy="1219200"/>
            </a:xfrm>
            <a:prstGeom prst="ellipse">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7" name="圆角矩形 6"/>
            <p:cNvSpPr/>
            <p:nvPr/>
          </p:nvSpPr>
          <p:spPr>
            <a:xfrm>
              <a:off x="7536160" y="5124748"/>
              <a:ext cx="960107" cy="127637"/>
            </a:xfrm>
            <a:prstGeom prst="roundRect">
              <a:avLst>
                <a:gd name="adj" fmla="val 50000"/>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3" name="圆角矩形 12"/>
            <p:cNvSpPr/>
            <p:nvPr/>
          </p:nvSpPr>
          <p:spPr>
            <a:xfrm>
              <a:off x="7539995" y="5336094"/>
              <a:ext cx="960107" cy="127637"/>
            </a:xfrm>
            <a:prstGeom prst="roundRect">
              <a:avLst>
                <a:gd name="adj" fmla="val 50000"/>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4" name="圆角矩形 13"/>
            <p:cNvSpPr/>
            <p:nvPr/>
          </p:nvSpPr>
          <p:spPr>
            <a:xfrm>
              <a:off x="7532508" y="5541235"/>
              <a:ext cx="960107" cy="127637"/>
            </a:xfrm>
            <a:prstGeom prst="roundRect">
              <a:avLst>
                <a:gd name="adj" fmla="val 50000"/>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2" name="同侧圆角矩形 11"/>
            <p:cNvSpPr/>
            <p:nvPr/>
          </p:nvSpPr>
          <p:spPr>
            <a:xfrm rot="10800000">
              <a:off x="7738241" y="5733380"/>
              <a:ext cx="547695" cy="203177"/>
            </a:xfrm>
            <a:prstGeom prst="round2SameRect">
              <a:avLst>
                <a:gd name="adj1" fmla="val 50000"/>
                <a:gd name="adj2" fmla="val 0"/>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9" name="椭圆 18"/>
            <p:cNvSpPr/>
            <p:nvPr/>
          </p:nvSpPr>
          <p:spPr>
            <a:xfrm>
              <a:off x="7061169" y="3378199"/>
              <a:ext cx="1917729" cy="1671948"/>
            </a:xfrm>
            <a:custGeom>
              <a:avLst/>
              <a:gdLst/>
              <a:ahLst/>
              <a:cxnLst/>
              <a:rect l="l" t="t" r="r" b="b"/>
              <a:pathLst>
                <a:path w="1438297" h="1253961">
                  <a:moveTo>
                    <a:pt x="709345" y="67"/>
                  </a:moveTo>
                  <a:cubicBezTo>
                    <a:pt x="1001692" y="-3923"/>
                    <a:pt x="1267354" y="169479"/>
                    <a:pt x="1381366" y="438707"/>
                  </a:cubicBezTo>
                  <a:cubicBezTo>
                    <a:pt x="1493979" y="704629"/>
                    <a:pt x="1436500" y="1011747"/>
                    <a:pt x="1235753" y="1218380"/>
                  </a:cubicBezTo>
                  <a:cubicBezTo>
                    <a:pt x="1228463" y="1236727"/>
                    <a:pt x="1210520" y="1249627"/>
                    <a:pt x="1189563" y="1249627"/>
                  </a:cubicBezTo>
                  <a:cubicBezTo>
                    <a:pt x="1161965" y="1249627"/>
                    <a:pt x="1139593" y="1227255"/>
                    <a:pt x="1139593" y="1199657"/>
                  </a:cubicBezTo>
                  <a:cubicBezTo>
                    <a:pt x="1139593" y="1182741"/>
                    <a:pt x="1147999" y="1167788"/>
                    <a:pt x="1161387" y="1159497"/>
                  </a:cubicBezTo>
                  <a:lnTo>
                    <a:pt x="1160988" y="1159099"/>
                  </a:lnTo>
                  <a:cubicBezTo>
                    <a:pt x="1339859" y="979468"/>
                    <a:pt x="1392172" y="709424"/>
                    <a:pt x="1293318" y="475993"/>
                  </a:cubicBezTo>
                  <a:cubicBezTo>
                    <a:pt x="1194465" y="242562"/>
                    <a:pt x="964125" y="92215"/>
                    <a:pt x="710649" y="95675"/>
                  </a:cubicBezTo>
                  <a:cubicBezTo>
                    <a:pt x="457173" y="99135"/>
                    <a:pt x="231023" y="255712"/>
                    <a:pt x="138577" y="491754"/>
                  </a:cubicBezTo>
                  <a:cubicBezTo>
                    <a:pt x="48191" y="722536"/>
                    <a:pt x="103211" y="984362"/>
                    <a:pt x="278147" y="1158443"/>
                  </a:cubicBezTo>
                  <a:cubicBezTo>
                    <a:pt x="295721" y="1166064"/>
                    <a:pt x="307932" y="1183602"/>
                    <a:pt x="307932" y="1203991"/>
                  </a:cubicBezTo>
                  <a:cubicBezTo>
                    <a:pt x="307932" y="1231589"/>
                    <a:pt x="285560" y="1253961"/>
                    <a:pt x="257962" y="1253961"/>
                  </a:cubicBezTo>
                  <a:cubicBezTo>
                    <a:pt x="244659" y="1253961"/>
                    <a:pt x="232570" y="1248763"/>
                    <a:pt x="223786" y="1240106"/>
                  </a:cubicBezTo>
                  <a:lnTo>
                    <a:pt x="223615" y="1240286"/>
                  </a:lnTo>
                  <a:lnTo>
                    <a:pt x="222931" y="1239529"/>
                  </a:lnTo>
                  <a:cubicBezTo>
                    <a:pt x="222653" y="1239352"/>
                    <a:pt x="222426" y="1239124"/>
                    <a:pt x="222283" y="1238813"/>
                  </a:cubicBezTo>
                  <a:cubicBezTo>
                    <a:pt x="11426" y="1037418"/>
                    <a:pt x="-56835" y="728509"/>
                    <a:pt x="49546" y="456885"/>
                  </a:cubicBezTo>
                  <a:cubicBezTo>
                    <a:pt x="156168" y="184646"/>
                    <a:pt x="416999" y="4058"/>
                    <a:pt x="709345" y="67"/>
                  </a:cubicBezTo>
                  <a:close/>
                </a:path>
              </a:pathLst>
            </a:cu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0" name="圆角矩形 19"/>
            <p:cNvSpPr/>
            <p:nvPr/>
          </p:nvSpPr>
          <p:spPr>
            <a:xfrm>
              <a:off x="6415453" y="4367275"/>
              <a:ext cx="469404" cy="127637"/>
            </a:xfrm>
            <a:prstGeom prst="roundRect">
              <a:avLst>
                <a:gd name="adj" fmla="val 50000"/>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圆角矩形 20"/>
            <p:cNvSpPr/>
            <p:nvPr/>
          </p:nvSpPr>
          <p:spPr>
            <a:xfrm rot="2700000">
              <a:off x="6765427" y="3441358"/>
              <a:ext cx="469404" cy="127637"/>
            </a:xfrm>
            <a:prstGeom prst="roundRect">
              <a:avLst>
                <a:gd name="adj" fmla="val 50000"/>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2" name="圆角矩形 21"/>
            <p:cNvSpPr/>
            <p:nvPr/>
          </p:nvSpPr>
          <p:spPr>
            <a:xfrm rot="18900000" flipH="1">
              <a:off x="8788446" y="3419778"/>
              <a:ext cx="469404" cy="127637"/>
            </a:xfrm>
            <a:prstGeom prst="roundRect">
              <a:avLst>
                <a:gd name="adj" fmla="val 50000"/>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3" name="圆角矩形 22"/>
            <p:cNvSpPr/>
            <p:nvPr/>
          </p:nvSpPr>
          <p:spPr>
            <a:xfrm>
              <a:off x="9155774" y="4381315"/>
              <a:ext cx="469404" cy="127637"/>
            </a:xfrm>
            <a:prstGeom prst="roundRect">
              <a:avLst>
                <a:gd name="adj" fmla="val 50000"/>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4" name="圆角矩形 23"/>
            <p:cNvSpPr/>
            <p:nvPr/>
          </p:nvSpPr>
          <p:spPr>
            <a:xfrm rot="5400000">
              <a:off x="7791573" y="2942174"/>
              <a:ext cx="469404" cy="127637"/>
            </a:xfrm>
            <a:prstGeom prst="roundRect">
              <a:avLst>
                <a:gd name="adj" fmla="val 50000"/>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5" name="TextBox 24"/>
            <p:cNvSpPr txBox="1"/>
            <p:nvPr/>
          </p:nvSpPr>
          <p:spPr>
            <a:xfrm>
              <a:off x="7138695" y="3993449"/>
              <a:ext cx="1691489" cy="748988"/>
            </a:xfrm>
            <a:prstGeom prst="rect">
              <a:avLst/>
            </a:prstGeom>
            <a:noFill/>
          </p:spPr>
          <p:txBody>
            <a:bodyPr wrap="none" rtlCol="0">
              <a:spAutoFit/>
            </a:bodyPr>
            <a:lstStyle/>
            <a:p>
              <a:pPr algn="r"/>
              <a:r>
                <a:rPr lang="en-US" altLang="zh-CN" sz="4267" dirty="0">
                  <a:solidFill>
                    <a:srgbClr val="000000"/>
                  </a:solidFill>
                  <a:latin typeface="Arial Rounded MT Bold" pitchFamily="34" charset="0"/>
                </a:rPr>
                <a:t>PROJ</a:t>
              </a:r>
              <a:endParaRPr lang="zh-CN" altLang="en-US" sz="4267" dirty="0">
                <a:solidFill>
                  <a:srgbClr val="000000"/>
                </a:solidFill>
                <a:latin typeface="Arial Rounded MT Bold" pitchFamily="34" charset="0"/>
              </a:endParaRPr>
            </a:p>
          </p:txBody>
        </p:sp>
        <p:sp>
          <p:nvSpPr>
            <p:cNvPr id="29" name="TextBox 28"/>
            <p:cNvSpPr txBox="1"/>
            <p:nvPr/>
          </p:nvSpPr>
          <p:spPr>
            <a:xfrm>
              <a:off x="5307695" y="4139621"/>
              <a:ext cx="686086" cy="338554"/>
            </a:xfrm>
            <a:prstGeom prst="rect">
              <a:avLst/>
            </a:prstGeom>
            <a:noFill/>
          </p:spPr>
          <p:txBody>
            <a:bodyPr wrap="none" rtlCol="0">
              <a:spAutoFit/>
            </a:bodyPr>
            <a:lstStyle/>
            <a:p>
              <a:pPr algn="ctr"/>
              <a:r>
                <a:rPr lang="en-US" altLang="zh-CN" sz="1600" dirty="0" err="1">
                  <a:solidFill>
                    <a:schemeClr val="bg1"/>
                  </a:solidFill>
                  <a:latin typeface="Arial Rounded MT Bold" pitchFamily="34" charset="0"/>
                  <a:cs typeface="Arial" pitchFamily="34" charset="0"/>
                </a:rPr>
                <a:t>redis</a:t>
              </a:r>
              <a:endParaRPr lang="zh-CN" altLang="en-US" sz="1600" dirty="0">
                <a:solidFill>
                  <a:schemeClr val="bg1"/>
                </a:solidFill>
                <a:latin typeface="Arial Rounded MT Bold" pitchFamily="34" charset="0"/>
                <a:cs typeface="Arial" pitchFamily="34" charset="0"/>
              </a:endParaRPr>
            </a:p>
          </p:txBody>
        </p:sp>
        <p:sp>
          <p:nvSpPr>
            <p:cNvPr id="30" name="TextBox 29"/>
            <p:cNvSpPr txBox="1"/>
            <p:nvPr/>
          </p:nvSpPr>
          <p:spPr>
            <a:xfrm>
              <a:off x="5940895" y="2516677"/>
              <a:ext cx="720582" cy="338554"/>
            </a:xfrm>
            <a:prstGeom prst="rect">
              <a:avLst/>
            </a:prstGeom>
            <a:noFill/>
          </p:spPr>
          <p:txBody>
            <a:bodyPr wrap="none" rtlCol="0">
              <a:spAutoFit/>
            </a:bodyPr>
            <a:lstStyle/>
            <a:p>
              <a:pPr algn="ctr"/>
              <a:r>
                <a:rPr lang="en-US" altLang="zh-CN" sz="1600" dirty="0">
                  <a:solidFill>
                    <a:schemeClr val="bg1"/>
                  </a:solidFill>
                  <a:latin typeface="Arial Rounded MT Bold" pitchFamily="34" charset="0"/>
                  <a:cs typeface="Arial" pitchFamily="34" charset="0"/>
                </a:rPr>
                <a:t>Thrift</a:t>
              </a:r>
              <a:endParaRPr lang="zh-CN" altLang="en-US" sz="1600" dirty="0">
                <a:solidFill>
                  <a:schemeClr val="bg1"/>
                </a:solidFill>
                <a:latin typeface="Arial Rounded MT Bold" pitchFamily="34" charset="0"/>
                <a:cs typeface="Arial" pitchFamily="34" charset="0"/>
              </a:endParaRPr>
            </a:p>
          </p:txBody>
        </p:sp>
        <p:sp>
          <p:nvSpPr>
            <p:cNvPr id="31" name="TextBox 30"/>
            <p:cNvSpPr txBox="1"/>
            <p:nvPr/>
          </p:nvSpPr>
          <p:spPr>
            <a:xfrm>
              <a:off x="7602692" y="1734138"/>
              <a:ext cx="884858" cy="338554"/>
            </a:xfrm>
            <a:prstGeom prst="rect">
              <a:avLst/>
            </a:prstGeom>
            <a:noFill/>
          </p:spPr>
          <p:txBody>
            <a:bodyPr wrap="none" rtlCol="0">
              <a:spAutoFit/>
            </a:bodyPr>
            <a:lstStyle/>
            <a:p>
              <a:pPr algn="ctr"/>
              <a:r>
                <a:rPr lang="en-US" altLang="zh-CN" sz="1600" dirty="0">
                  <a:solidFill>
                    <a:schemeClr val="bg1"/>
                  </a:solidFill>
                  <a:latin typeface="Arial Rounded MT Bold" pitchFamily="34" charset="0"/>
                  <a:cs typeface="Arial" pitchFamily="34" charset="0"/>
                </a:rPr>
                <a:t>Django</a:t>
              </a:r>
              <a:endParaRPr lang="zh-CN" altLang="en-US" sz="1600" dirty="0">
                <a:solidFill>
                  <a:schemeClr val="bg1"/>
                </a:solidFill>
                <a:latin typeface="Arial Rounded MT Bold" pitchFamily="34" charset="0"/>
                <a:cs typeface="Arial" pitchFamily="34" charset="0"/>
              </a:endParaRPr>
            </a:p>
          </p:txBody>
        </p:sp>
        <p:sp>
          <p:nvSpPr>
            <p:cNvPr id="32" name="TextBox 31"/>
            <p:cNvSpPr txBox="1"/>
            <p:nvPr/>
          </p:nvSpPr>
          <p:spPr>
            <a:xfrm>
              <a:off x="9330919" y="2503975"/>
              <a:ext cx="863250" cy="338554"/>
            </a:xfrm>
            <a:prstGeom prst="rect">
              <a:avLst/>
            </a:prstGeom>
            <a:noFill/>
          </p:spPr>
          <p:txBody>
            <a:bodyPr wrap="none" rtlCol="0">
              <a:spAutoFit/>
            </a:bodyPr>
            <a:lstStyle/>
            <a:p>
              <a:pPr algn="ctr"/>
              <a:r>
                <a:rPr lang="en-US" altLang="zh-CN" sz="1600" dirty="0">
                  <a:solidFill>
                    <a:schemeClr val="bg1"/>
                  </a:solidFill>
                  <a:latin typeface="Arial Rounded MT Bold" pitchFamily="34" charset="0"/>
                  <a:cs typeface="Arial" pitchFamily="34" charset="0"/>
                </a:rPr>
                <a:t>python</a:t>
              </a:r>
              <a:endParaRPr lang="zh-CN" altLang="en-US" sz="1600" dirty="0">
                <a:solidFill>
                  <a:schemeClr val="bg1"/>
                </a:solidFill>
                <a:latin typeface="Arial Rounded MT Bold" pitchFamily="34" charset="0"/>
                <a:cs typeface="Arial" pitchFamily="34" charset="0"/>
              </a:endParaRPr>
            </a:p>
          </p:txBody>
        </p:sp>
        <p:sp>
          <p:nvSpPr>
            <p:cNvPr id="33" name="TextBox 32"/>
            <p:cNvSpPr txBox="1"/>
            <p:nvPr/>
          </p:nvSpPr>
          <p:spPr>
            <a:xfrm>
              <a:off x="9848706" y="4099123"/>
              <a:ext cx="1146661" cy="338554"/>
            </a:xfrm>
            <a:prstGeom prst="rect">
              <a:avLst/>
            </a:prstGeom>
            <a:noFill/>
          </p:spPr>
          <p:txBody>
            <a:bodyPr wrap="none" rtlCol="0">
              <a:spAutoFit/>
            </a:bodyPr>
            <a:lstStyle/>
            <a:p>
              <a:pPr algn="ctr"/>
              <a:r>
                <a:rPr lang="en-US" altLang="zh-CN" sz="1600" dirty="0">
                  <a:solidFill>
                    <a:schemeClr val="bg1"/>
                  </a:solidFill>
                  <a:latin typeface="Arial Rounded MT Bold" pitchFamily="34" charset="0"/>
                  <a:cs typeface="Arial" pitchFamily="34" charset="0"/>
                </a:rPr>
                <a:t>bootstrap</a:t>
              </a:r>
              <a:endParaRPr lang="zh-CN" altLang="en-US" sz="1600" dirty="0">
                <a:solidFill>
                  <a:schemeClr val="bg1"/>
                </a:solidFill>
                <a:latin typeface="Arial Rounded MT Bold" pitchFamily="34" charset="0"/>
                <a:cs typeface="Arial" pitchFamily="34" charset="0"/>
              </a:endParaRPr>
            </a:p>
          </p:txBody>
        </p:sp>
      </p:grpSp>
      <p:grpSp>
        <p:nvGrpSpPr>
          <p:cNvPr id="34" name="组合 33">
            <a:extLst>
              <a:ext uri="{FF2B5EF4-FFF2-40B4-BE49-F238E27FC236}">
                <a16:creationId xmlns:a16="http://schemas.microsoft.com/office/drawing/2014/main" id="{FA2C1A64-7D82-4A04-A313-157583C69913}"/>
              </a:ext>
            </a:extLst>
          </p:cNvPr>
          <p:cNvGrpSpPr/>
          <p:nvPr/>
        </p:nvGrpSpPr>
        <p:grpSpPr>
          <a:xfrm>
            <a:off x="0" y="247949"/>
            <a:ext cx="12192000" cy="400110"/>
            <a:chOff x="0" y="247949"/>
            <a:chExt cx="12192000" cy="400110"/>
          </a:xfrm>
        </p:grpSpPr>
        <p:sp>
          <p:nvSpPr>
            <p:cNvPr id="35" name="矩形 34">
              <a:extLst>
                <a:ext uri="{FF2B5EF4-FFF2-40B4-BE49-F238E27FC236}">
                  <a16:creationId xmlns:a16="http://schemas.microsoft.com/office/drawing/2014/main" id="{AF126976-FCF7-4F43-9C25-9C4E92199655}"/>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27">
              <a:extLst>
                <a:ext uri="{FF2B5EF4-FFF2-40B4-BE49-F238E27FC236}">
                  <a16:creationId xmlns:a16="http://schemas.microsoft.com/office/drawing/2014/main" id="{596107EF-B938-4630-8203-0097DE72E5C1}"/>
                </a:ext>
              </a:extLst>
            </p:cNvPr>
            <p:cNvSpPr txBox="1"/>
            <p:nvPr/>
          </p:nvSpPr>
          <p:spPr>
            <a:xfrm>
              <a:off x="1432321" y="247949"/>
              <a:ext cx="1973617"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03</a:t>
              </a:r>
              <a:r>
                <a:rPr lang="zh-CN" altLang="en-US" sz="2000" spc="600" dirty="0">
                  <a:solidFill>
                    <a:srgbClr val="084772"/>
                  </a:solidFill>
                  <a:latin typeface="微软雅黑" panose="020B0503020204020204" pitchFamily="34" charset="-122"/>
                  <a:ea typeface="微软雅黑" panose="020B0503020204020204" pitchFamily="34" charset="-122"/>
                </a:rPr>
                <a:t>技术路线</a:t>
              </a:r>
            </a:p>
          </p:txBody>
        </p:sp>
        <p:sp>
          <p:nvSpPr>
            <p:cNvPr id="37" name="矩形 36">
              <a:extLst>
                <a:ext uri="{FF2B5EF4-FFF2-40B4-BE49-F238E27FC236}">
                  <a16:creationId xmlns:a16="http://schemas.microsoft.com/office/drawing/2014/main" id="{343C70A5-FB41-47A7-87D9-69B6E77E079F}"/>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913408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0"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800" decel="100000"/>
                                        <p:tgtEl>
                                          <p:spTgt spid="26"/>
                                        </p:tgtEl>
                                      </p:cBhvr>
                                    </p:animEffect>
                                    <p:anim calcmode="lin" valueType="num">
                                      <p:cBhvr>
                                        <p:cTn id="14" dur="800" decel="100000" fill="hold"/>
                                        <p:tgtEl>
                                          <p:spTgt spid="26"/>
                                        </p:tgtEl>
                                        <p:attrNameLst>
                                          <p:attrName>style.rotation</p:attrName>
                                        </p:attrNameLst>
                                      </p:cBhvr>
                                      <p:tavLst>
                                        <p:tav tm="0">
                                          <p:val>
                                            <p:fltVal val="-90"/>
                                          </p:val>
                                        </p:tav>
                                        <p:tav tm="100000">
                                          <p:val>
                                            <p:fltVal val="0"/>
                                          </p:val>
                                        </p:tav>
                                      </p:tavLst>
                                    </p:anim>
                                    <p:anim calcmode="lin" valueType="num">
                                      <p:cBhvr>
                                        <p:cTn id="15" dur="800" decel="100000" fill="hold"/>
                                        <p:tgtEl>
                                          <p:spTgt spid="26"/>
                                        </p:tgtEl>
                                        <p:attrNameLst>
                                          <p:attrName>ppt_x</p:attrName>
                                        </p:attrNameLst>
                                      </p:cBhvr>
                                      <p:tavLst>
                                        <p:tav tm="0">
                                          <p:val>
                                            <p:strVal val="#ppt_x+0.4"/>
                                          </p:val>
                                        </p:tav>
                                        <p:tav tm="100000">
                                          <p:val>
                                            <p:strVal val="#ppt_x-0.05"/>
                                          </p:val>
                                        </p:tav>
                                      </p:tavLst>
                                    </p:anim>
                                    <p:anim calcmode="lin" valueType="num">
                                      <p:cBhvr>
                                        <p:cTn id="16" dur="800" decel="100000" fill="hold"/>
                                        <p:tgtEl>
                                          <p:spTgt spid="26"/>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26"/>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26"/>
                                        </p:tgtEl>
                                        <p:attrNameLst>
                                          <p:attrName>ppt_y</p:attrName>
                                        </p:attrNameLst>
                                      </p:cBhvr>
                                      <p:tavLst>
                                        <p:tav tm="0">
                                          <p:val>
                                            <p:strVal val="#ppt_y+0.1"/>
                                          </p:val>
                                        </p:tav>
                                        <p:tav tm="100000">
                                          <p:val>
                                            <p:strVal val="#ppt_y"/>
                                          </p:val>
                                        </p:tav>
                                      </p:tavLst>
                                    </p:anim>
                                  </p:childTnLst>
                                </p:cTn>
                              </p:par>
                              <p:par>
                                <p:cTn id="19" presetID="3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800" decel="100000"/>
                                        <p:tgtEl>
                                          <p:spTgt spid="27"/>
                                        </p:tgtEl>
                                      </p:cBhvr>
                                    </p:animEffect>
                                    <p:anim calcmode="lin" valueType="num">
                                      <p:cBhvr>
                                        <p:cTn id="22" dur="800" decel="100000" fill="hold"/>
                                        <p:tgtEl>
                                          <p:spTgt spid="27"/>
                                        </p:tgtEl>
                                        <p:attrNameLst>
                                          <p:attrName>style.rotation</p:attrName>
                                        </p:attrNameLst>
                                      </p:cBhvr>
                                      <p:tavLst>
                                        <p:tav tm="0">
                                          <p:val>
                                            <p:fltVal val="-90"/>
                                          </p:val>
                                        </p:tav>
                                        <p:tav tm="100000">
                                          <p:val>
                                            <p:fltVal val="0"/>
                                          </p:val>
                                        </p:tav>
                                      </p:tavLst>
                                    </p:anim>
                                    <p:anim calcmode="lin" valueType="num">
                                      <p:cBhvr>
                                        <p:cTn id="23" dur="800" decel="100000" fill="hold"/>
                                        <p:tgtEl>
                                          <p:spTgt spid="27"/>
                                        </p:tgtEl>
                                        <p:attrNameLst>
                                          <p:attrName>ppt_x</p:attrName>
                                        </p:attrNameLst>
                                      </p:cBhvr>
                                      <p:tavLst>
                                        <p:tav tm="0">
                                          <p:val>
                                            <p:strVal val="#ppt_x+0.4"/>
                                          </p:val>
                                        </p:tav>
                                        <p:tav tm="100000">
                                          <p:val>
                                            <p:strVal val="#ppt_x-0.05"/>
                                          </p:val>
                                        </p:tav>
                                      </p:tavLst>
                                    </p:anim>
                                    <p:anim calcmode="lin" valueType="num">
                                      <p:cBhvr>
                                        <p:cTn id="24" dur="800" decel="100000" fill="hold"/>
                                        <p:tgtEl>
                                          <p:spTgt spid="27"/>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27"/>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27"/>
                                        </p:tgtEl>
                                        <p:attrNameLst>
                                          <p:attrName>ppt_y</p:attrName>
                                        </p:attrNameLst>
                                      </p:cBhvr>
                                      <p:tavLst>
                                        <p:tav tm="0">
                                          <p:val>
                                            <p:strVal val="#ppt_y+0.1"/>
                                          </p:val>
                                        </p:tav>
                                        <p:tav tm="100000">
                                          <p:val>
                                            <p:strVal val="#ppt_y"/>
                                          </p:val>
                                        </p:tav>
                                      </p:tavLst>
                                    </p:anim>
                                  </p:childTnLst>
                                </p:cTn>
                              </p:par>
                              <p:par>
                                <p:cTn id="27" presetID="30"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800" decel="100000"/>
                                        <p:tgtEl>
                                          <p:spTgt spid="28"/>
                                        </p:tgtEl>
                                      </p:cBhvr>
                                    </p:animEffect>
                                    <p:anim calcmode="lin" valueType="num">
                                      <p:cBhvr>
                                        <p:cTn id="30" dur="800" decel="100000" fill="hold"/>
                                        <p:tgtEl>
                                          <p:spTgt spid="28"/>
                                        </p:tgtEl>
                                        <p:attrNameLst>
                                          <p:attrName>style.rotation</p:attrName>
                                        </p:attrNameLst>
                                      </p:cBhvr>
                                      <p:tavLst>
                                        <p:tav tm="0">
                                          <p:val>
                                            <p:fltVal val="-90"/>
                                          </p:val>
                                        </p:tav>
                                        <p:tav tm="100000">
                                          <p:val>
                                            <p:fltVal val="0"/>
                                          </p:val>
                                        </p:tav>
                                      </p:tavLst>
                                    </p:anim>
                                    <p:anim calcmode="lin" valueType="num">
                                      <p:cBhvr>
                                        <p:cTn id="31" dur="800" decel="100000" fill="hold"/>
                                        <p:tgtEl>
                                          <p:spTgt spid="28"/>
                                        </p:tgtEl>
                                        <p:attrNameLst>
                                          <p:attrName>ppt_x</p:attrName>
                                        </p:attrNameLst>
                                      </p:cBhvr>
                                      <p:tavLst>
                                        <p:tav tm="0">
                                          <p:val>
                                            <p:strVal val="#ppt_x+0.4"/>
                                          </p:val>
                                        </p:tav>
                                        <p:tav tm="100000">
                                          <p:val>
                                            <p:strVal val="#ppt_x-0.05"/>
                                          </p:val>
                                        </p:tav>
                                      </p:tavLst>
                                    </p:anim>
                                    <p:anim calcmode="lin" valueType="num">
                                      <p:cBhvr>
                                        <p:cTn id="32" dur="800" decel="100000" fill="hold"/>
                                        <p:tgtEl>
                                          <p:spTgt spid="28"/>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28"/>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2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306EC1F-A312-4C81-9ED4-5A04CD53DA68}"/>
              </a:ext>
            </a:extLst>
          </p:cNvPr>
          <p:cNvSpPr/>
          <p:nvPr/>
        </p:nvSpPr>
        <p:spPr>
          <a:xfrm>
            <a:off x="0" y="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1090D867-B33D-4284-A51F-49BE9DEC7952}"/>
              </a:ext>
            </a:extLst>
          </p:cNvPr>
          <p:cNvSpPr/>
          <p:nvPr/>
        </p:nvSpPr>
        <p:spPr>
          <a:xfrm>
            <a:off x="0" y="6447453"/>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ACB0261-7FB4-47E5-A441-8056BC618637}"/>
              </a:ext>
            </a:extLst>
          </p:cNvPr>
          <p:cNvGrpSpPr/>
          <p:nvPr/>
        </p:nvGrpSpPr>
        <p:grpSpPr>
          <a:xfrm>
            <a:off x="1593163" y="1524094"/>
            <a:ext cx="9005668" cy="3364345"/>
            <a:chOff x="1593163" y="1524094"/>
            <a:chExt cx="9005668" cy="3364345"/>
          </a:xfrm>
        </p:grpSpPr>
        <p:sp>
          <p:nvSpPr>
            <p:cNvPr id="20" name="矩形 19">
              <a:extLst>
                <a:ext uri="{FF2B5EF4-FFF2-40B4-BE49-F238E27FC236}">
                  <a16:creationId xmlns:a16="http://schemas.microsoft.com/office/drawing/2014/main" id="{5B50F1CC-0F69-493A-8F0F-1F8CE10091BF}"/>
                </a:ext>
              </a:extLst>
            </p:cNvPr>
            <p:cNvSpPr/>
            <p:nvPr/>
          </p:nvSpPr>
          <p:spPr>
            <a:xfrm>
              <a:off x="2226538" y="2082191"/>
              <a:ext cx="7738918" cy="2248952"/>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BCF7868-0DE9-499E-AE8D-3E8A3B773B8E}"/>
                </a:ext>
              </a:extLst>
            </p:cNvPr>
            <p:cNvSpPr/>
            <p:nvPr/>
          </p:nvSpPr>
          <p:spPr>
            <a:xfrm>
              <a:off x="1703999" y="1590823"/>
              <a:ext cx="530620" cy="53062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82C00F94-6160-44E3-8F93-754A0A9D83B9}"/>
                </a:ext>
              </a:extLst>
            </p:cNvPr>
            <p:cNvSpPr/>
            <p:nvPr/>
          </p:nvSpPr>
          <p:spPr>
            <a:xfrm>
              <a:off x="2005335" y="1902033"/>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9031029-547F-4813-86B3-F7FAC36F214A}"/>
                </a:ext>
              </a:extLst>
            </p:cNvPr>
            <p:cNvSpPr/>
            <p:nvPr/>
          </p:nvSpPr>
          <p:spPr>
            <a:xfrm>
              <a:off x="1593163" y="1524094"/>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11A6C8B2-AC6C-452B-B0F7-39A2A31996F5}"/>
                </a:ext>
              </a:extLst>
            </p:cNvPr>
            <p:cNvSpPr/>
            <p:nvPr/>
          </p:nvSpPr>
          <p:spPr>
            <a:xfrm>
              <a:off x="9965456" y="4245190"/>
              <a:ext cx="530620" cy="53062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3AC5B41D-C195-4B96-998C-504D6D4BACF9}"/>
                </a:ext>
              </a:extLst>
            </p:cNvPr>
            <p:cNvSpPr/>
            <p:nvPr/>
          </p:nvSpPr>
          <p:spPr>
            <a:xfrm>
              <a:off x="10266792" y="4556400"/>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414B62F0-47B3-4937-9BDC-253040975173}"/>
                </a:ext>
              </a:extLst>
            </p:cNvPr>
            <p:cNvSpPr/>
            <p:nvPr/>
          </p:nvSpPr>
          <p:spPr>
            <a:xfrm>
              <a:off x="9854620" y="4178461"/>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2164078F-FC4E-47CB-A426-B705735A18CA}"/>
                </a:ext>
              </a:extLst>
            </p:cNvPr>
            <p:cNvSpPr/>
            <p:nvPr/>
          </p:nvSpPr>
          <p:spPr>
            <a:xfrm>
              <a:off x="3913909" y="1823525"/>
              <a:ext cx="4364182" cy="410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a:extLst>
              <a:ext uri="{FF2B5EF4-FFF2-40B4-BE49-F238E27FC236}">
                <a16:creationId xmlns:a16="http://schemas.microsoft.com/office/drawing/2014/main" id="{EC6FBDB3-9AB2-41A7-9CF0-43433F438522}"/>
              </a:ext>
            </a:extLst>
          </p:cNvPr>
          <p:cNvSpPr txBox="1"/>
          <p:nvPr/>
        </p:nvSpPr>
        <p:spPr>
          <a:xfrm>
            <a:off x="4260885" y="2328995"/>
            <a:ext cx="3415379" cy="707886"/>
          </a:xfrm>
          <a:prstGeom prst="rect">
            <a:avLst/>
          </a:prstGeom>
          <a:noFill/>
        </p:spPr>
        <p:txBody>
          <a:bodyPr wrap="square" rtlCol="0">
            <a:spAutoFit/>
          </a:bodyPr>
          <a:lstStyle/>
          <a:p>
            <a:pPr algn="dist"/>
            <a:r>
              <a:rPr lang="zh-CN" altLang="en-US" sz="4000" dirty="0">
                <a:solidFill>
                  <a:srgbClr val="084772"/>
                </a:solidFill>
                <a:latin typeface="微软雅黑" panose="020B0503020204020204" pitchFamily="34" charset="-122"/>
                <a:ea typeface="微软雅黑" panose="020B0503020204020204" pitchFamily="34" charset="-122"/>
              </a:rPr>
              <a:t>谢谢观看</a:t>
            </a:r>
          </a:p>
        </p:txBody>
      </p:sp>
      <p:cxnSp>
        <p:nvCxnSpPr>
          <p:cNvPr id="33" name="直接连接符 32">
            <a:extLst>
              <a:ext uri="{FF2B5EF4-FFF2-40B4-BE49-F238E27FC236}">
                <a16:creationId xmlns:a16="http://schemas.microsoft.com/office/drawing/2014/main" id="{64EA3C43-2FD7-4E2A-8CFB-8BB9AFFD91AD}"/>
              </a:ext>
            </a:extLst>
          </p:cNvPr>
          <p:cNvCxnSpPr/>
          <p:nvPr/>
        </p:nvCxnSpPr>
        <p:spPr>
          <a:xfrm>
            <a:off x="4056952" y="3177707"/>
            <a:ext cx="4084782" cy="0"/>
          </a:xfrm>
          <a:prstGeom prst="line">
            <a:avLst/>
          </a:prstGeom>
          <a:ln w="19050">
            <a:solidFill>
              <a:srgbClr val="084772"/>
            </a:solidFill>
          </a:ln>
        </p:spPr>
        <p:style>
          <a:lnRef idx="1">
            <a:schemeClr val="accent1"/>
          </a:lnRef>
          <a:fillRef idx="0">
            <a:schemeClr val="accent1"/>
          </a:fillRef>
          <a:effectRef idx="0">
            <a:schemeClr val="accent1"/>
          </a:effectRef>
          <a:fontRef idx="minor">
            <a:schemeClr val="tx1"/>
          </a:fontRef>
        </p:style>
      </p:cxnSp>
      <p:sp>
        <p:nvSpPr>
          <p:cNvPr id="34" name="等腰三角形 33">
            <a:extLst>
              <a:ext uri="{FF2B5EF4-FFF2-40B4-BE49-F238E27FC236}">
                <a16:creationId xmlns:a16="http://schemas.microsoft.com/office/drawing/2014/main" id="{D61B5049-1E86-40B7-A24D-C972F348938B}"/>
              </a:ext>
            </a:extLst>
          </p:cNvPr>
          <p:cNvSpPr/>
          <p:nvPr/>
        </p:nvSpPr>
        <p:spPr>
          <a:xfrm rot="10800000">
            <a:off x="5882451" y="3177707"/>
            <a:ext cx="427095" cy="368186"/>
          </a:xfrm>
          <a:prstGeom prst="triangle">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FF5CC21F-F2C2-4A91-835F-E5B20BC84CEC}"/>
              </a:ext>
            </a:extLst>
          </p:cNvPr>
          <p:cNvSpPr txBox="1"/>
          <p:nvPr/>
        </p:nvSpPr>
        <p:spPr>
          <a:xfrm>
            <a:off x="4260885" y="1912913"/>
            <a:ext cx="3670225" cy="338554"/>
          </a:xfrm>
          <a:prstGeom prst="rect">
            <a:avLst/>
          </a:prstGeom>
          <a:noFill/>
        </p:spPr>
        <p:txBody>
          <a:bodyPr wrap="square" rtlCol="0">
            <a:spAutoFit/>
          </a:bodyPr>
          <a:lstStyle/>
          <a:p>
            <a:r>
              <a:rPr lang="en-US" altLang="zh-CN" sz="1600" spc="300" dirty="0">
                <a:solidFill>
                  <a:srgbClr val="084772"/>
                </a:solidFill>
                <a:latin typeface="微软雅黑" panose="020B0503020204020204" pitchFamily="34" charset="-122"/>
                <a:ea typeface="微软雅黑" panose="020B0503020204020204" pitchFamily="34" charset="-122"/>
              </a:rPr>
              <a:t>ADD YOUR SUBTITLE HERE</a:t>
            </a:r>
            <a:endParaRPr lang="zh-CN" altLang="en-US" sz="1600" spc="300" dirty="0">
              <a:solidFill>
                <a:srgbClr val="08477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701357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14:bounceEnd="50000">
                                          <p:cBhvr additive="base">
                                            <p:cTn id="11" dur="10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7" presetClass="entr" presetSubtype="0"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31" grpId="0"/>
          <p:bldP spid="34" grpId="0"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1+#ppt_w/2"/>
                                              </p:val>
                                            </p:tav>
                                            <p:tav tm="100000">
                                              <p:val>
                                                <p:strVal val="#ppt_x"/>
                                              </p:val>
                                            </p:tav>
                                          </p:tavLst>
                                        </p:anim>
                                        <p:anim calcmode="lin" valueType="num">
                                          <p:cBhvr additive="base">
                                            <p:cTn id="12" dur="10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7" presetClass="entr" presetSubtype="0"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31" grpId="0"/>
          <p:bldP spid="34" grpId="0" animBg="1"/>
          <p:bldP spid="35" grpId="0"/>
          <p:bldP spid="36"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约学术论文答辩PPT模板"/>
</p:tagLst>
</file>

<file path=ppt/theme/theme1.xml><?xml version="1.0" encoding="utf-8"?>
<a:theme xmlns:a="http://schemas.openxmlformats.org/drawingml/2006/main" name="千库网">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157</Words>
  <Application>Microsoft Office PowerPoint</Application>
  <PresentationFormat>宽屏</PresentationFormat>
  <Paragraphs>37</Paragraphs>
  <Slides>6</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华文细黑</vt:lpstr>
      <vt:lpstr>微软雅黑</vt:lpstr>
      <vt:lpstr>造字工房悦黑体验版纤细体</vt:lpstr>
      <vt:lpstr>Arial</vt:lpstr>
      <vt:lpstr>Arial Rounded MT Bold</vt:lpstr>
      <vt:lpstr>Calibri</vt:lpstr>
      <vt:lpstr>Calibri Light</vt:lpstr>
      <vt:lpstr>Segoe UI Light</vt:lpstr>
      <vt:lpstr>Wingdings</vt:lpstr>
      <vt:lpstr>千库网</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蓝色简约学术论文答辩PPT模板</dc:title>
  <cp:lastModifiedBy>tan Code</cp:lastModifiedBy>
  <cp:revision>68</cp:revision>
  <dcterms:created xsi:type="dcterms:W3CDTF">2016-03-16T13:16:19Z</dcterms:created>
  <dcterms:modified xsi:type="dcterms:W3CDTF">2022-12-04T01:13:14Z</dcterms:modified>
</cp:coreProperties>
</file>