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93" r:id="rId4"/>
    <p:sldId id="258" r:id="rId5"/>
    <p:sldId id="295" r:id="rId6"/>
    <p:sldId id="292" r:id="rId7"/>
    <p:sldId id="297" r:id="rId8"/>
    <p:sldId id="298" r:id="rId9"/>
    <p:sldId id="299" r:id="rId10"/>
    <p:sldId id="29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393" autoAdjust="0"/>
  </p:normalViewPr>
  <p:slideViewPr>
    <p:cSldViewPr snapToGrid="0">
      <p:cViewPr varScale="1">
        <p:scale>
          <a:sx n="117" d="100"/>
          <a:sy n="117" d="100"/>
        </p:scale>
        <p:origin x="129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Bourbonnais" userId="29ee89982776ac90" providerId="LiveId" clId="{30828CD3-3200-4647-8AED-B3B3D13DAA45}"/>
    <pc:docChg chg="delSld modSld">
      <pc:chgData name="Andre Bourbonnais" userId="29ee89982776ac90" providerId="LiveId" clId="{30828CD3-3200-4647-8AED-B3B3D13DAA45}" dt="2022-12-14T18:17:54.127" v="139" actId="6549"/>
      <pc:docMkLst>
        <pc:docMk/>
      </pc:docMkLst>
      <pc:sldChg chg="modSp mod modNotesTx">
        <pc:chgData name="Andre Bourbonnais" userId="29ee89982776ac90" providerId="LiveId" clId="{30828CD3-3200-4647-8AED-B3B3D13DAA45}" dt="2022-12-14T18:17:54.127" v="139" actId="6549"/>
        <pc:sldMkLst>
          <pc:docMk/>
          <pc:sldMk cId="2235129229" sldId="256"/>
        </pc:sldMkLst>
        <pc:spChg chg="mod">
          <ac:chgData name="Andre Bourbonnais" userId="29ee89982776ac90" providerId="LiveId" clId="{30828CD3-3200-4647-8AED-B3B3D13DAA45}" dt="2022-12-14T18:15:40.740" v="6" actId="20577"/>
          <ac:spMkLst>
            <pc:docMk/>
            <pc:sldMk cId="2235129229" sldId="256"/>
            <ac:spMk id="2" creationId="{EB3E40F8-7431-5A50-FF3A-B42DC0A3ACB9}"/>
          </ac:spMkLst>
        </pc:spChg>
        <pc:spChg chg="mod">
          <ac:chgData name="Andre Bourbonnais" userId="29ee89982776ac90" providerId="LiveId" clId="{30828CD3-3200-4647-8AED-B3B3D13DAA45}" dt="2022-12-14T18:15:56.586" v="31" actId="20577"/>
          <ac:spMkLst>
            <pc:docMk/>
            <pc:sldMk cId="2235129229" sldId="256"/>
            <ac:spMk id="3" creationId="{292D3C38-3191-52E1-718E-CF0A0AABBD3C}"/>
          </ac:spMkLst>
        </pc:spChg>
      </pc:sldChg>
      <pc:sldChg chg="modSp mod modNotesTx">
        <pc:chgData name="Andre Bourbonnais" userId="29ee89982776ac90" providerId="LiveId" clId="{30828CD3-3200-4647-8AED-B3B3D13DAA45}" dt="2022-12-14T18:17:48.734" v="137" actId="6549"/>
        <pc:sldMkLst>
          <pc:docMk/>
          <pc:sldMk cId="4059725584" sldId="257"/>
        </pc:sldMkLst>
        <pc:spChg chg="mod">
          <ac:chgData name="Andre Bourbonnais" userId="29ee89982776ac90" providerId="LiveId" clId="{30828CD3-3200-4647-8AED-B3B3D13DAA45}" dt="2022-12-14T18:17:41.335" v="136" actId="20577"/>
          <ac:spMkLst>
            <pc:docMk/>
            <pc:sldMk cId="4059725584" sldId="257"/>
            <ac:spMk id="2" creationId="{89FCAD54-0AEF-A79D-A96E-6247BB5D5383}"/>
          </ac:spMkLst>
        </pc:spChg>
        <pc:spChg chg="mod">
          <ac:chgData name="Andre Bourbonnais" userId="29ee89982776ac90" providerId="LiveId" clId="{30828CD3-3200-4647-8AED-B3B3D13DAA45}" dt="2022-12-14T18:17:35.459" v="126" actId="20577"/>
          <ac:spMkLst>
            <pc:docMk/>
            <pc:sldMk cId="4059725584" sldId="257"/>
            <ac:spMk id="4" creationId="{4B49DE6B-E529-CA89-0172-00BB32A0A913}"/>
          </ac:spMkLst>
        </pc:spChg>
      </pc:sldChg>
      <pc:sldChg chg="modNotesTx">
        <pc:chgData name="Andre Bourbonnais" userId="29ee89982776ac90" providerId="LiveId" clId="{30828CD3-3200-4647-8AED-B3B3D13DAA45}" dt="2022-12-14T18:17:51.810" v="138" actId="6549"/>
        <pc:sldMkLst>
          <pc:docMk/>
          <pc:sldMk cId="3382191630" sldId="258"/>
        </pc:sldMkLst>
      </pc:sldChg>
      <pc:sldChg chg="del">
        <pc:chgData name="Andre Bourbonnais" userId="29ee89982776ac90" providerId="LiveId" clId="{30828CD3-3200-4647-8AED-B3B3D13DAA45}" dt="2022-12-14T18:16:43.463" v="49" actId="47"/>
        <pc:sldMkLst>
          <pc:docMk/>
          <pc:sldMk cId="3889007150" sldId="259"/>
        </pc:sldMkLst>
      </pc:sldChg>
      <pc:sldChg chg="del">
        <pc:chgData name="Andre Bourbonnais" userId="29ee89982776ac90" providerId="LiveId" clId="{30828CD3-3200-4647-8AED-B3B3D13DAA45}" dt="2022-12-14T18:16:40.433" v="48" actId="47"/>
        <pc:sldMkLst>
          <pc:docMk/>
          <pc:sldMk cId="2304708493" sldId="260"/>
        </pc:sldMkLst>
      </pc:sldChg>
      <pc:sldChg chg="del">
        <pc:chgData name="Andre Bourbonnais" userId="29ee89982776ac90" providerId="LiveId" clId="{30828CD3-3200-4647-8AED-B3B3D13DAA45}" dt="2022-12-14T18:16:39.703" v="47" actId="47"/>
        <pc:sldMkLst>
          <pc:docMk/>
          <pc:sldMk cId="3760078367" sldId="261"/>
        </pc:sldMkLst>
      </pc:sldChg>
      <pc:sldChg chg="del">
        <pc:chgData name="Andre Bourbonnais" userId="29ee89982776ac90" providerId="LiveId" clId="{30828CD3-3200-4647-8AED-B3B3D13DAA45}" dt="2022-12-14T18:16:38.813" v="46" actId="47"/>
        <pc:sldMkLst>
          <pc:docMk/>
          <pc:sldMk cId="655762020" sldId="262"/>
        </pc:sldMkLst>
      </pc:sldChg>
      <pc:sldChg chg="del">
        <pc:chgData name="Andre Bourbonnais" userId="29ee89982776ac90" providerId="LiveId" clId="{30828CD3-3200-4647-8AED-B3B3D13DAA45}" dt="2022-12-14T18:16:51.113" v="50" actId="47"/>
        <pc:sldMkLst>
          <pc:docMk/>
          <pc:sldMk cId="2962305804" sldId="263"/>
        </pc:sldMkLst>
      </pc:sldChg>
      <pc:sldChg chg="del">
        <pc:chgData name="Andre Bourbonnais" userId="29ee89982776ac90" providerId="LiveId" clId="{30828CD3-3200-4647-8AED-B3B3D13DAA45}" dt="2022-12-14T18:16:52.815" v="51" actId="47"/>
        <pc:sldMkLst>
          <pc:docMk/>
          <pc:sldMk cId="911657692" sldId="264"/>
        </pc:sldMkLst>
      </pc:sldChg>
      <pc:sldChg chg="del">
        <pc:chgData name="Andre Bourbonnais" userId="29ee89982776ac90" providerId="LiveId" clId="{30828CD3-3200-4647-8AED-B3B3D13DAA45}" dt="2022-12-14T18:16:31.873" v="41" actId="47"/>
        <pc:sldMkLst>
          <pc:docMk/>
          <pc:sldMk cId="3496517421" sldId="267"/>
        </pc:sldMkLst>
      </pc:sldChg>
      <pc:sldChg chg="del">
        <pc:chgData name="Andre Bourbonnais" userId="29ee89982776ac90" providerId="LiveId" clId="{30828CD3-3200-4647-8AED-B3B3D13DAA45}" dt="2022-12-14T18:16:35.680" v="45" actId="47"/>
        <pc:sldMkLst>
          <pc:docMk/>
          <pc:sldMk cId="580966008" sldId="268"/>
        </pc:sldMkLst>
      </pc:sldChg>
      <pc:sldChg chg="del">
        <pc:chgData name="Andre Bourbonnais" userId="29ee89982776ac90" providerId="LiveId" clId="{30828CD3-3200-4647-8AED-B3B3D13DAA45}" dt="2022-12-14T18:16:30.447" v="40" actId="47"/>
        <pc:sldMkLst>
          <pc:docMk/>
          <pc:sldMk cId="1045789559" sldId="272"/>
        </pc:sldMkLst>
      </pc:sldChg>
      <pc:sldChg chg="del">
        <pc:chgData name="Andre Bourbonnais" userId="29ee89982776ac90" providerId="LiveId" clId="{30828CD3-3200-4647-8AED-B3B3D13DAA45}" dt="2022-12-14T18:16:34.774" v="44" actId="47"/>
        <pc:sldMkLst>
          <pc:docMk/>
          <pc:sldMk cId="579401740" sldId="275"/>
        </pc:sldMkLst>
      </pc:sldChg>
      <pc:sldChg chg="del">
        <pc:chgData name="Andre Bourbonnais" userId="29ee89982776ac90" providerId="LiveId" clId="{30828CD3-3200-4647-8AED-B3B3D13DAA45}" dt="2022-12-14T18:16:27.542" v="37" actId="47"/>
        <pc:sldMkLst>
          <pc:docMk/>
          <pc:sldMk cId="3510048379" sldId="276"/>
        </pc:sldMkLst>
      </pc:sldChg>
      <pc:sldChg chg="del">
        <pc:chgData name="Andre Bourbonnais" userId="29ee89982776ac90" providerId="LiveId" clId="{30828CD3-3200-4647-8AED-B3B3D13DAA45}" dt="2022-12-14T18:16:28.412" v="38" actId="47"/>
        <pc:sldMkLst>
          <pc:docMk/>
          <pc:sldMk cId="4215082332" sldId="277"/>
        </pc:sldMkLst>
      </pc:sldChg>
      <pc:sldChg chg="del">
        <pc:chgData name="Andre Bourbonnais" userId="29ee89982776ac90" providerId="LiveId" clId="{30828CD3-3200-4647-8AED-B3B3D13DAA45}" dt="2022-12-14T18:16:25.272" v="36" actId="47"/>
        <pc:sldMkLst>
          <pc:docMk/>
          <pc:sldMk cId="3746521714" sldId="278"/>
        </pc:sldMkLst>
      </pc:sldChg>
      <pc:sldChg chg="del">
        <pc:chgData name="Andre Bourbonnais" userId="29ee89982776ac90" providerId="LiveId" clId="{30828CD3-3200-4647-8AED-B3B3D13DAA45}" dt="2022-12-14T18:16:29.559" v="39" actId="47"/>
        <pc:sldMkLst>
          <pc:docMk/>
          <pc:sldMk cId="1045859343" sldId="279"/>
        </pc:sldMkLst>
      </pc:sldChg>
      <pc:sldChg chg="del">
        <pc:chgData name="Andre Bourbonnais" userId="29ee89982776ac90" providerId="LiveId" clId="{30828CD3-3200-4647-8AED-B3B3D13DAA45}" dt="2022-12-14T18:16:53.923" v="52" actId="47"/>
        <pc:sldMkLst>
          <pc:docMk/>
          <pc:sldMk cId="431599773" sldId="280"/>
        </pc:sldMkLst>
      </pc:sldChg>
      <pc:sldChg chg="del">
        <pc:chgData name="Andre Bourbonnais" userId="29ee89982776ac90" providerId="LiveId" clId="{30828CD3-3200-4647-8AED-B3B3D13DAA45}" dt="2022-12-14T18:16:33.943" v="43" actId="47"/>
        <pc:sldMkLst>
          <pc:docMk/>
          <pc:sldMk cId="4179114606" sldId="281"/>
        </pc:sldMkLst>
      </pc:sldChg>
      <pc:sldChg chg="del">
        <pc:chgData name="Andre Bourbonnais" userId="29ee89982776ac90" providerId="LiveId" clId="{30828CD3-3200-4647-8AED-B3B3D13DAA45}" dt="2022-12-14T18:16:32.919" v="42" actId="47"/>
        <pc:sldMkLst>
          <pc:docMk/>
          <pc:sldMk cId="3787508607" sldId="282"/>
        </pc:sldMkLst>
      </pc:sldChg>
      <pc:sldChg chg="del">
        <pc:chgData name="Andre Bourbonnais" userId="29ee89982776ac90" providerId="LiveId" clId="{30828CD3-3200-4647-8AED-B3B3D13DAA45}" dt="2022-12-14T18:16:22.206" v="34" actId="47"/>
        <pc:sldMkLst>
          <pc:docMk/>
          <pc:sldMk cId="2596272206" sldId="286"/>
        </pc:sldMkLst>
      </pc:sldChg>
      <pc:sldChg chg="del">
        <pc:chgData name="Andre Bourbonnais" userId="29ee89982776ac90" providerId="LiveId" clId="{30828CD3-3200-4647-8AED-B3B3D13DAA45}" dt="2022-12-14T18:16:21.442" v="33" actId="47"/>
        <pc:sldMkLst>
          <pc:docMk/>
          <pc:sldMk cId="2119893896" sldId="287"/>
        </pc:sldMkLst>
      </pc:sldChg>
      <pc:sldChg chg="del">
        <pc:chgData name="Andre Bourbonnais" userId="29ee89982776ac90" providerId="LiveId" clId="{30828CD3-3200-4647-8AED-B3B3D13DAA45}" dt="2022-12-14T18:16:20.622" v="32" actId="47"/>
        <pc:sldMkLst>
          <pc:docMk/>
          <pc:sldMk cId="4266398156" sldId="288"/>
        </pc:sldMkLst>
      </pc:sldChg>
      <pc:sldChg chg="del">
        <pc:chgData name="Andre Bourbonnais" userId="29ee89982776ac90" providerId="LiveId" clId="{30828CD3-3200-4647-8AED-B3B3D13DAA45}" dt="2022-12-14T18:16:22.862" v="35" actId="47"/>
        <pc:sldMkLst>
          <pc:docMk/>
          <pc:sldMk cId="896409560" sldId="289"/>
        </pc:sldMkLst>
      </pc:sldChg>
    </pc:docChg>
  </pc:docChgLst>
  <pc:docChgLst>
    <pc:chgData name="Andre Bourbonnais" userId="29ee89982776ac90" providerId="LiveId" clId="{D9FC9893-7852-49D1-97BA-70BBE87D5981}"/>
    <pc:docChg chg="undo redo custSel addSld delSld modSld">
      <pc:chgData name="Andre Bourbonnais" userId="29ee89982776ac90" providerId="LiveId" clId="{D9FC9893-7852-49D1-97BA-70BBE87D5981}" dt="2022-10-14T10:16:17.848" v="15320" actId="20577"/>
      <pc:docMkLst>
        <pc:docMk/>
      </pc:docMkLst>
      <pc:sldChg chg="addSp delSp modSp new mod modNotesTx">
        <pc:chgData name="Andre Bourbonnais" userId="29ee89982776ac90" providerId="LiveId" clId="{D9FC9893-7852-49D1-97BA-70BBE87D5981}" dt="2022-10-14T10:16:17.848" v="15320" actId="20577"/>
        <pc:sldMkLst>
          <pc:docMk/>
          <pc:sldMk cId="2235129229" sldId="256"/>
        </pc:sldMkLst>
        <pc:spChg chg="mod">
          <ac:chgData name="Andre Bourbonnais" userId="29ee89982776ac90" providerId="LiveId" clId="{D9FC9893-7852-49D1-97BA-70BBE87D5981}" dt="2022-10-13T20:45:25.834" v="11111" actId="6549"/>
          <ac:spMkLst>
            <pc:docMk/>
            <pc:sldMk cId="2235129229" sldId="256"/>
            <ac:spMk id="2" creationId="{EB3E40F8-7431-5A50-FF3A-B42DC0A3ACB9}"/>
          </ac:spMkLst>
        </pc:spChg>
        <pc:spChg chg="mod">
          <ac:chgData name="Andre Bourbonnais" userId="29ee89982776ac90" providerId="LiveId" clId="{D9FC9893-7852-49D1-97BA-70BBE87D5981}" dt="2022-10-12T19:49:35.002" v="1362" actId="27636"/>
          <ac:spMkLst>
            <pc:docMk/>
            <pc:sldMk cId="2235129229" sldId="256"/>
            <ac:spMk id="3" creationId="{292D3C38-3191-52E1-718E-CF0A0AABBD3C}"/>
          </ac:spMkLst>
        </pc:spChg>
        <pc:picChg chg="add del mod">
          <ac:chgData name="Andre Bourbonnais" userId="29ee89982776ac90" providerId="LiveId" clId="{D9FC9893-7852-49D1-97BA-70BBE87D5981}" dt="2022-10-12T18:12:41.358" v="271" actId="478"/>
          <ac:picMkLst>
            <pc:docMk/>
            <pc:sldMk cId="2235129229" sldId="256"/>
            <ac:picMk id="1026" creationId="{B494355A-8E8C-ADCB-F944-9E9E389FCF24}"/>
          </ac:picMkLst>
        </pc:picChg>
        <pc:picChg chg="add mod">
          <ac:chgData name="Andre Bourbonnais" userId="29ee89982776ac90" providerId="LiveId" clId="{D9FC9893-7852-49D1-97BA-70BBE87D5981}" dt="2022-10-12T18:13:11.562" v="276" actId="1076"/>
          <ac:picMkLst>
            <pc:docMk/>
            <pc:sldMk cId="2235129229" sldId="256"/>
            <ac:picMk id="1028" creationId="{2115F7EA-FF05-0692-AEC2-81F42663BB0F}"/>
          </ac:picMkLst>
        </pc:picChg>
      </pc:sldChg>
      <pc:sldChg chg="addSp delSp modSp new mod setBg modNotesTx">
        <pc:chgData name="Andre Bourbonnais" userId="29ee89982776ac90" providerId="LiveId" clId="{D9FC9893-7852-49D1-97BA-70BBE87D5981}" dt="2022-10-14T07:51:15.289" v="11331" actId="20577"/>
        <pc:sldMkLst>
          <pc:docMk/>
          <pc:sldMk cId="4059725584" sldId="257"/>
        </pc:sldMkLst>
        <pc:spChg chg="mod">
          <ac:chgData name="Andre Bourbonnais" userId="29ee89982776ac90" providerId="LiveId" clId="{D9FC9893-7852-49D1-97BA-70BBE87D5981}" dt="2022-10-14T07:37:32.270" v="11321" actId="20577"/>
          <ac:spMkLst>
            <pc:docMk/>
            <pc:sldMk cId="4059725584" sldId="257"/>
            <ac:spMk id="2" creationId="{89FCAD54-0AEF-A79D-A96E-6247BB5D5383}"/>
          </ac:spMkLst>
        </pc:spChg>
        <pc:spChg chg="del mod">
          <ac:chgData name="Andre Bourbonnais" userId="29ee89982776ac90" providerId="LiveId" clId="{D9FC9893-7852-49D1-97BA-70BBE87D5981}" dt="2022-10-13T19:21:41.069" v="8837" actId="478"/>
          <ac:spMkLst>
            <pc:docMk/>
            <pc:sldMk cId="4059725584" sldId="257"/>
            <ac:spMk id="3" creationId="{14AA824C-8F2B-564D-5008-55F8E87E3CA9}"/>
          </ac:spMkLst>
        </pc:spChg>
        <pc:spChg chg="add mod">
          <ac:chgData name="Andre Bourbonnais" userId="29ee89982776ac90" providerId="LiveId" clId="{D9FC9893-7852-49D1-97BA-70BBE87D5981}" dt="2022-10-13T19:23:05.949" v="8863" actId="115"/>
          <ac:spMkLst>
            <pc:docMk/>
            <pc:sldMk cId="4059725584" sldId="257"/>
            <ac:spMk id="4" creationId="{4B49DE6B-E529-CA89-0172-00BB32A0A913}"/>
          </ac:spMkLst>
        </pc:spChg>
        <pc:spChg chg="add mod">
          <ac:chgData name="Andre Bourbonnais" userId="29ee89982776ac90" providerId="LiveId" clId="{D9FC9893-7852-49D1-97BA-70BBE87D5981}" dt="2022-10-12T20:05:42.252" v="1668" actId="1035"/>
          <ac:spMkLst>
            <pc:docMk/>
            <pc:sldMk cId="4059725584" sldId="257"/>
            <ac:spMk id="7" creationId="{B06E2028-A2AA-75D5-0479-F8A85212E8D0}"/>
          </ac:spMkLst>
        </pc:spChg>
        <pc:spChg chg="add del mod">
          <ac:chgData name="Andre Bourbonnais" userId="29ee89982776ac90" providerId="LiveId" clId="{D9FC9893-7852-49D1-97BA-70BBE87D5981}" dt="2022-10-13T19:21:45.813" v="8838" actId="478"/>
          <ac:spMkLst>
            <pc:docMk/>
            <pc:sldMk cId="4059725584" sldId="257"/>
            <ac:spMk id="9" creationId="{CD93EBC4-3913-69D9-8335-DB3AF79BAC20}"/>
          </ac:spMkLst>
        </pc:spChg>
        <pc:picChg chg="add mod modCrop">
          <ac:chgData name="Andre Bourbonnais" userId="29ee89982776ac90" providerId="LiveId" clId="{D9FC9893-7852-49D1-97BA-70BBE87D5981}" dt="2022-10-12T18:11:38.924" v="267" actId="26606"/>
          <ac:picMkLst>
            <pc:docMk/>
            <pc:sldMk cId="4059725584" sldId="257"/>
            <ac:picMk id="5" creationId="{71A14C4A-D388-B314-FAEF-257D7208933B}"/>
          </ac:picMkLst>
        </pc:picChg>
        <pc:picChg chg="add mod">
          <ac:chgData name="Andre Bourbonnais" userId="29ee89982776ac90" providerId="LiveId" clId="{D9FC9893-7852-49D1-97BA-70BBE87D5981}" dt="2022-10-12T18:14:10.503" v="306" actId="1036"/>
          <ac:picMkLst>
            <pc:docMk/>
            <pc:sldMk cId="4059725584" sldId="257"/>
            <ac:picMk id="6" creationId="{1FC73BC1-1C15-12BE-0C68-B371598A1959}"/>
          </ac:picMkLst>
        </pc:picChg>
      </pc:sldChg>
      <pc:sldChg chg="addSp delSp modSp new mod modNotesTx">
        <pc:chgData name="Andre Bourbonnais" userId="29ee89982776ac90" providerId="LiveId" clId="{D9FC9893-7852-49D1-97BA-70BBE87D5981}" dt="2022-10-14T08:02:01.776" v="11763" actId="20577"/>
        <pc:sldMkLst>
          <pc:docMk/>
          <pc:sldMk cId="3382191630" sldId="258"/>
        </pc:sldMkLst>
        <pc:spChg chg="del">
          <ac:chgData name="Andre Bourbonnais" userId="29ee89982776ac90" providerId="LiveId" clId="{D9FC9893-7852-49D1-97BA-70BBE87D5981}" dt="2022-10-12T18:18:26.771" v="319" actId="478"/>
          <ac:spMkLst>
            <pc:docMk/>
            <pc:sldMk cId="3382191630" sldId="258"/>
            <ac:spMk id="2" creationId="{A83647EF-418A-BB41-9B72-8C3601CC1DF7}"/>
          </ac:spMkLst>
        </pc:spChg>
        <pc:spChg chg="del">
          <ac:chgData name="Andre Bourbonnais" userId="29ee89982776ac90" providerId="LiveId" clId="{D9FC9893-7852-49D1-97BA-70BBE87D5981}" dt="2022-10-12T18:18:31.395" v="320" actId="478"/>
          <ac:spMkLst>
            <pc:docMk/>
            <pc:sldMk cId="3382191630" sldId="258"/>
            <ac:spMk id="3" creationId="{BE8D6ECA-2AB6-6B45-8C52-BAAA9CCF0A90}"/>
          </ac:spMkLst>
        </pc:spChg>
        <pc:spChg chg="add mod">
          <ac:chgData name="Andre Bourbonnais" userId="29ee89982776ac90" providerId="LiveId" clId="{D9FC9893-7852-49D1-97BA-70BBE87D5981}" dt="2022-10-12T20:05:56.268" v="1669"/>
          <ac:spMkLst>
            <pc:docMk/>
            <pc:sldMk cId="3382191630" sldId="258"/>
            <ac:spMk id="10" creationId="{B4A70BD3-F0E0-44E2-AB25-43A46DE130FB}"/>
          </ac:spMkLst>
        </pc:spChg>
        <pc:picChg chg="add del mod">
          <ac:chgData name="Andre Bourbonnais" userId="29ee89982776ac90" providerId="LiveId" clId="{D9FC9893-7852-49D1-97BA-70BBE87D5981}" dt="2022-10-12T18:14:18.928" v="307" actId="478"/>
          <ac:picMkLst>
            <pc:docMk/>
            <pc:sldMk cId="3382191630" sldId="258"/>
            <ac:picMk id="4" creationId="{D48447E3-11D5-A834-2F45-08A666386711}"/>
          </ac:picMkLst>
        </pc:picChg>
        <pc:picChg chg="add mod">
          <ac:chgData name="Andre Bourbonnais" userId="29ee89982776ac90" providerId="LiveId" clId="{D9FC9893-7852-49D1-97BA-70BBE87D5981}" dt="2022-10-12T18:14:19.309" v="308"/>
          <ac:picMkLst>
            <pc:docMk/>
            <pc:sldMk cId="3382191630" sldId="258"/>
            <ac:picMk id="5" creationId="{F35780DD-E57F-CB8A-FCD6-03AD3F83F6FF}"/>
          </ac:picMkLst>
        </pc:picChg>
        <pc:picChg chg="add del mod">
          <ac:chgData name="Andre Bourbonnais" userId="29ee89982776ac90" providerId="LiveId" clId="{D9FC9893-7852-49D1-97BA-70BBE87D5981}" dt="2022-10-12T19:58:28.468" v="1374" actId="478"/>
          <ac:picMkLst>
            <pc:docMk/>
            <pc:sldMk cId="3382191630" sldId="258"/>
            <ac:picMk id="7" creationId="{615F4BB3-7E13-AE59-2D6B-2746F4BF104B}"/>
          </ac:picMkLst>
        </pc:picChg>
        <pc:picChg chg="add mod">
          <ac:chgData name="Andre Bourbonnais" userId="29ee89982776ac90" providerId="LiveId" clId="{D9FC9893-7852-49D1-97BA-70BBE87D5981}" dt="2022-10-12T19:58:48.073" v="1377" actId="1076"/>
          <ac:picMkLst>
            <pc:docMk/>
            <pc:sldMk cId="3382191630" sldId="258"/>
            <ac:picMk id="9" creationId="{961C4B4A-A93D-6DCF-F807-3D24927F2D65}"/>
          </ac:picMkLst>
        </pc:picChg>
      </pc:sldChg>
      <pc:sldChg chg="addSp delSp modSp new mod modNotesTx">
        <pc:chgData name="Andre Bourbonnais" userId="29ee89982776ac90" providerId="LiveId" clId="{D9FC9893-7852-49D1-97BA-70BBE87D5981}" dt="2022-10-14T08:02:21.860" v="11765" actId="20577"/>
        <pc:sldMkLst>
          <pc:docMk/>
          <pc:sldMk cId="3889007150" sldId="259"/>
        </pc:sldMkLst>
        <pc:spChg chg="del">
          <ac:chgData name="Andre Bourbonnais" userId="29ee89982776ac90" providerId="LiveId" clId="{D9FC9893-7852-49D1-97BA-70BBE87D5981}" dt="2022-10-12T18:19:15.888" v="346" actId="478"/>
          <ac:spMkLst>
            <pc:docMk/>
            <pc:sldMk cId="3889007150" sldId="259"/>
            <ac:spMk id="2" creationId="{EF322F8E-416D-6EAF-AE92-7D24925C90C0}"/>
          </ac:spMkLst>
        </pc:spChg>
        <pc:spChg chg="del">
          <ac:chgData name="Andre Bourbonnais" userId="29ee89982776ac90" providerId="LiveId" clId="{D9FC9893-7852-49D1-97BA-70BBE87D5981}" dt="2022-10-12T18:19:18.208" v="347" actId="478"/>
          <ac:spMkLst>
            <pc:docMk/>
            <pc:sldMk cId="3889007150" sldId="259"/>
            <ac:spMk id="3" creationId="{6C763CD3-C3B4-B8B0-4D1F-71D98DA887B2}"/>
          </ac:spMkLst>
        </pc:spChg>
        <pc:spChg chg="add mod">
          <ac:chgData name="Andre Bourbonnais" userId="29ee89982776ac90" providerId="LiveId" clId="{D9FC9893-7852-49D1-97BA-70BBE87D5981}" dt="2022-10-12T20:05:57.588" v="1670"/>
          <ac:spMkLst>
            <pc:docMk/>
            <pc:sldMk cId="3889007150" sldId="259"/>
            <ac:spMk id="8" creationId="{671295F1-8605-EED6-5A55-EBDB0104E0C8}"/>
          </ac:spMkLst>
        </pc:spChg>
        <pc:picChg chg="add mod">
          <ac:chgData name="Andre Bourbonnais" userId="29ee89982776ac90" providerId="LiveId" clId="{D9FC9893-7852-49D1-97BA-70BBE87D5981}" dt="2022-10-12T22:11:50.290" v="1737" actId="1076"/>
          <ac:picMkLst>
            <pc:docMk/>
            <pc:sldMk cId="3889007150" sldId="259"/>
            <ac:picMk id="3" creationId="{CEB4D7D1-F182-5E22-918F-7233A7B243BE}"/>
          </ac:picMkLst>
        </pc:picChg>
        <pc:picChg chg="add del mod">
          <ac:chgData name="Andre Bourbonnais" userId="29ee89982776ac90" providerId="LiveId" clId="{D9FC9893-7852-49D1-97BA-70BBE87D5981}" dt="2022-10-12T18:14:22.336" v="309" actId="478"/>
          <ac:picMkLst>
            <pc:docMk/>
            <pc:sldMk cId="3889007150" sldId="259"/>
            <ac:picMk id="4" creationId="{94B3A3EF-3032-244F-09D6-798E535AE18C}"/>
          </ac:picMkLst>
        </pc:picChg>
        <pc:picChg chg="add mod">
          <ac:chgData name="Andre Bourbonnais" userId="29ee89982776ac90" providerId="LiveId" clId="{D9FC9893-7852-49D1-97BA-70BBE87D5981}" dt="2022-10-12T18:14:22.696" v="310"/>
          <ac:picMkLst>
            <pc:docMk/>
            <pc:sldMk cId="3889007150" sldId="259"/>
            <ac:picMk id="5" creationId="{3484A689-CBA5-3E5D-2538-9BD70795169E}"/>
          </ac:picMkLst>
        </pc:picChg>
        <pc:picChg chg="add del mod">
          <ac:chgData name="Andre Bourbonnais" userId="29ee89982776ac90" providerId="LiveId" clId="{D9FC9893-7852-49D1-97BA-70BBE87D5981}" dt="2022-10-12T22:11:45.471" v="1735" actId="478"/>
          <ac:picMkLst>
            <pc:docMk/>
            <pc:sldMk cId="3889007150" sldId="259"/>
            <ac:picMk id="7" creationId="{3A0E92A0-3322-53E0-9DED-31588DF96BB4}"/>
          </ac:picMkLst>
        </pc:picChg>
      </pc:sldChg>
      <pc:sldChg chg="addSp delSp modSp new mod modNotesTx">
        <pc:chgData name="Andre Bourbonnais" userId="29ee89982776ac90" providerId="LiveId" clId="{D9FC9893-7852-49D1-97BA-70BBE87D5981}" dt="2022-10-14T07:54:47.674" v="11445" actId="6549"/>
        <pc:sldMkLst>
          <pc:docMk/>
          <pc:sldMk cId="2304708493" sldId="260"/>
        </pc:sldMkLst>
        <pc:spChg chg="del">
          <ac:chgData name="Andre Bourbonnais" userId="29ee89982776ac90" providerId="LiveId" clId="{D9FC9893-7852-49D1-97BA-70BBE87D5981}" dt="2022-10-12T18:21:28.311" v="370" actId="478"/>
          <ac:spMkLst>
            <pc:docMk/>
            <pc:sldMk cId="2304708493" sldId="260"/>
            <ac:spMk id="2" creationId="{57753B98-AE9C-7A01-0F8B-56C181BBCA05}"/>
          </ac:spMkLst>
        </pc:spChg>
        <pc:spChg chg="del">
          <ac:chgData name="Andre Bourbonnais" userId="29ee89982776ac90" providerId="LiveId" clId="{D9FC9893-7852-49D1-97BA-70BBE87D5981}" dt="2022-10-12T18:21:30.464" v="371" actId="478"/>
          <ac:spMkLst>
            <pc:docMk/>
            <pc:sldMk cId="2304708493" sldId="260"/>
            <ac:spMk id="3" creationId="{0E34E1E1-BAF9-9624-F5E2-96B067BD1CE5}"/>
          </ac:spMkLst>
        </pc:spChg>
        <pc:spChg chg="add mod">
          <ac:chgData name="Andre Bourbonnais" userId="29ee89982776ac90" providerId="LiveId" clId="{D9FC9893-7852-49D1-97BA-70BBE87D5981}" dt="2022-10-12T20:05:58.229" v="1671"/>
          <ac:spMkLst>
            <pc:docMk/>
            <pc:sldMk cId="2304708493" sldId="260"/>
            <ac:spMk id="9" creationId="{2387B309-A21F-6ECD-5F98-72AEFE19F1E4}"/>
          </ac:spMkLst>
        </pc:spChg>
        <pc:picChg chg="add">
          <ac:chgData name="Andre Bourbonnais" userId="29ee89982776ac90" providerId="LiveId" clId="{D9FC9893-7852-49D1-97BA-70BBE87D5981}" dt="2022-10-12T22:12:30.703" v="1740" actId="22"/>
          <ac:picMkLst>
            <pc:docMk/>
            <pc:sldMk cId="2304708493" sldId="260"/>
            <ac:picMk id="3" creationId="{A9F84912-D0AC-1066-613B-D02632D590C8}"/>
          </ac:picMkLst>
        </pc:picChg>
        <pc:picChg chg="add del mod">
          <ac:chgData name="Andre Bourbonnais" userId="29ee89982776ac90" providerId="LiveId" clId="{D9FC9893-7852-49D1-97BA-70BBE87D5981}" dt="2022-10-12T18:14:25.513" v="311" actId="478"/>
          <ac:picMkLst>
            <pc:docMk/>
            <pc:sldMk cId="2304708493" sldId="260"/>
            <ac:picMk id="4" creationId="{F27C0DB7-6E1D-3631-A1E1-B9B748117B24}"/>
          </ac:picMkLst>
        </pc:picChg>
        <pc:picChg chg="add mod">
          <ac:chgData name="Andre Bourbonnais" userId="29ee89982776ac90" providerId="LiveId" clId="{D9FC9893-7852-49D1-97BA-70BBE87D5981}" dt="2022-10-12T18:14:25.778" v="312"/>
          <ac:picMkLst>
            <pc:docMk/>
            <pc:sldMk cId="2304708493" sldId="260"/>
            <ac:picMk id="5" creationId="{167932E4-484A-F4A5-C39B-A12D9AC768F4}"/>
          </ac:picMkLst>
        </pc:picChg>
        <pc:picChg chg="add del mod">
          <ac:chgData name="Andre Bourbonnais" userId="29ee89982776ac90" providerId="LiveId" clId="{D9FC9893-7852-49D1-97BA-70BBE87D5981}" dt="2022-10-12T22:12:26.610" v="1738" actId="478"/>
          <ac:picMkLst>
            <pc:docMk/>
            <pc:sldMk cId="2304708493" sldId="260"/>
            <ac:picMk id="7" creationId="{834AF6AA-C8AD-0F13-F97D-00D4543C1EDC}"/>
          </ac:picMkLst>
        </pc:picChg>
        <pc:picChg chg="add del mod">
          <ac:chgData name="Andre Bourbonnais" userId="29ee89982776ac90" providerId="LiveId" clId="{D9FC9893-7852-49D1-97BA-70BBE87D5981}" dt="2022-10-12T22:12:30.274" v="1739" actId="478"/>
          <ac:picMkLst>
            <pc:docMk/>
            <pc:sldMk cId="2304708493" sldId="260"/>
            <ac:picMk id="8" creationId="{0B07C66D-8EB7-B511-88BA-D7CE5847C492}"/>
          </ac:picMkLst>
        </pc:picChg>
      </pc:sldChg>
      <pc:sldChg chg="addSp delSp modSp add mod modNotesTx">
        <pc:chgData name="Andre Bourbonnais" userId="29ee89982776ac90" providerId="LiveId" clId="{D9FC9893-7852-49D1-97BA-70BBE87D5981}" dt="2022-10-14T07:55:55.264" v="11488" actId="20577"/>
        <pc:sldMkLst>
          <pc:docMk/>
          <pc:sldMk cId="3760078367" sldId="261"/>
        </pc:sldMkLst>
        <pc:spChg chg="del">
          <ac:chgData name="Andre Bourbonnais" userId="29ee89982776ac90" providerId="LiveId" clId="{D9FC9893-7852-49D1-97BA-70BBE87D5981}" dt="2022-10-12T18:22:45.647" v="397" actId="478"/>
          <ac:spMkLst>
            <pc:docMk/>
            <pc:sldMk cId="3760078367" sldId="261"/>
            <ac:spMk id="2" creationId="{57753B98-AE9C-7A01-0F8B-56C181BBCA05}"/>
          </ac:spMkLst>
        </pc:spChg>
        <pc:spChg chg="del">
          <ac:chgData name="Andre Bourbonnais" userId="29ee89982776ac90" providerId="LiveId" clId="{D9FC9893-7852-49D1-97BA-70BBE87D5981}" dt="2022-10-12T18:22:47.552" v="398" actId="478"/>
          <ac:spMkLst>
            <pc:docMk/>
            <pc:sldMk cId="3760078367" sldId="261"/>
            <ac:spMk id="3" creationId="{0E34E1E1-BAF9-9624-F5E2-96B067BD1CE5}"/>
          </ac:spMkLst>
        </pc:spChg>
        <pc:spChg chg="add mod">
          <ac:chgData name="Andre Bourbonnais" userId="29ee89982776ac90" providerId="LiveId" clId="{D9FC9893-7852-49D1-97BA-70BBE87D5981}" dt="2022-10-12T20:05:59.470" v="1672"/>
          <ac:spMkLst>
            <pc:docMk/>
            <pc:sldMk cId="3760078367" sldId="261"/>
            <ac:spMk id="11" creationId="{F754DECC-C19A-7A22-5DBD-A7493FB8A5EA}"/>
          </ac:spMkLst>
        </pc:spChg>
        <pc:picChg chg="add mod">
          <ac:chgData name="Andre Bourbonnais" userId="29ee89982776ac90" providerId="LiveId" clId="{D9FC9893-7852-49D1-97BA-70BBE87D5981}" dt="2022-10-12T22:13:50.969" v="1747" actId="1076"/>
          <ac:picMkLst>
            <pc:docMk/>
            <pc:sldMk cId="3760078367" sldId="261"/>
            <ac:picMk id="3" creationId="{2FFEC773-BC01-F94D-4695-03DDFABF929D}"/>
          </ac:picMkLst>
        </pc:picChg>
        <pc:picChg chg="add del mod">
          <ac:chgData name="Andre Bourbonnais" userId="29ee89982776ac90" providerId="LiveId" clId="{D9FC9893-7852-49D1-97BA-70BBE87D5981}" dt="2022-10-12T18:22:56.138" v="400" actId="21"/>
          <ac:picMkLst>
            <pc:docMk/>
            <pc:sldMk cId="3760078367" sldId="261"/>
            <ac:picMk id="6" creationId="{F7B09127-6374-CD18-E5A1-F60F4C474FB7}"/>
          </ac:picMkLst>
        </pc:picChg>
        <pc:picChg chg="add del mod modCrop">
          <ac:chgData name="Andre Bourbonnais" userId="29ee89982776ac90" providerId="LiveId" clId="{D9FC9893-7852-49D1-97BA-70BBE87D5981}" dt="2022-10-12T21:18:34.463" v="1708" actId="478"/>
          <ac:picMkLst>
            <pc:docMk/>
            <pc:sldMk cId="3760078367" sldId="261"/>
            <ac:picMk id="8" creationId="{217CD08A-20BD-99FB-78A7-D69BF3F17FBC}"/>
          </ac:picMkLst>
        </pc:picChg>
        <pc:picChg chg="add del mod">
          <ac:chgData name="Andre Bourbonnais" userId="29ee89982776ac90" providerId="LiveId" clId="{D9FC9893-7852-49D1-97BA-70BBE87D5981}" dt="2022-10-12T22:13:46.611" v="1746" actId="478"/>
          <ac:picMkLst>
            <pc:docMk/>
            <pc:sldMk cId="3760078367" sldId="261"/>
            <ac:picMk id="10" creationId="{92BAB4F5-A536-8D29-1300-759F26394EDF}"/>
          </ac:picMkLst>
        </pc:picChg>
        <pc:picChg chg="add del">
          <ac:chgData name="Andre Bourbonnais" userId="29ee89982776ac90" providerId="LiveId" clId="{D9FC9893-7852-49D1-97BA-70BBE87D5981}" dt="2022-10-12T21:18:41.472" v="1710" actId="478"/>
          <ac:picMkLst>
            <pc:docMk/>
            <pc:sldMk cId="3760078367" sldId="261"/>
            <ac:picMk id="13" creationId="{CED3DF0B-D2F8-6491-102B-E8FC643FE1B2}"/>
          </ac:picMkLst>
        </pc:picChg>
        <pc:picChg chg="add del mod">
          <ac:chgData name="Andre Bourbonnais" userId="29ee89982776ac90" providerId="LiveId" clId="{D9FC9893-7852-49D1-97BA-70BBE87D5981}" dt="2022-10-12T22:13:22.328" v="1741" actId="478"/>
          <ac:picMkLst>
            <pc:docMk/>
            <pc:sldMk cId="3760078367" sldId="261"/>
            <ac:picMk id="15" creationId="{9A2A5DBF-4301-02FE-9049-363A4E122DAF}"/>
          </ac:picMkLst>
        </pc:picChg>
      </pc:sldChg>
      <pc:sldChg chg="addSp delSp modSp add mod modNotesTx">
        <pc:chgData name="Andre Bourbonnais" userId="29ee89982776ac90" providerId="LiveId" clId="{D9FC9893-7852-49D1-97BA-70BBE87D5981}" dt="2022-10-14T07:56:03.307" v="11489"/>
        <pc:sldMkLst>
          <pc:docMk/>
          <pc:sldMk cId="655762020" sldId="262"/>
        </pc:sldMkLst>
        <pc:spChg chg="del">
          <ac:chgData name="Andre Bourbonnais" userId="29ee89982776ac90" providerId="LiveId" clId="{D9FC9893-7852-49D1-97BA-70BBE87D5981}" dt="2022-10-12T18:30:05.881" v="434" actId="478"/>
          <ac:spMkLst>
            <pc:docMk/>
            <pc:sldMk cId="655762020" sldId="262"/>
            <ac:spMk id="2" creationId="{57753B98-AE9C-7A01-0F8B-56C181BBCA05}"/>
          </ac:spMkLst>
        </pc:spChg>
        <pc:spChg chg="del">
          <ac:chgData name="Andre Bourbonnais" userId="29ee89982776ac90" providerId="LiveId" clId="{D9FC9893-7852-49D1-97BA-70BBE87D5981}" dt="2022-10-12T18:30:07.265" v="435" actId="478"/>
          <ac:spMkLst>
            <pc:docMk/>
            <pc:sldMk cId="655762020" sldId="262"/>
            <ac:spMk id="3" creationId="{0E34E1E1-BAF9-9624-F5E2-96B067BD1CE5}"/>
          </ac:spMkLst>
        </pc:spChg>
        <pc:spChg chg="add mod">
          <ac:chgData name="Andre Bourbonnais" userId="29ee89982776ac90" providerId="LiveId" clId="{D9FC9893-7852-49D1-97BA-70BBE87D5981}" dt="2022-10-12T20:06:00.550" v="1673"/>
          <ac:spMkLst>
            <pc:docMk/>
            <pc:sldMk cId="655762020" sldId="262"/>
            <ac:spMk id="13" creationId="{A0367D0B-1D33-F02D-2EB1-CF56FA0DE8CD}"/>
          </ac:spMkLst>
        </pc:spChg>
        <pc:picChg chg="add mod">
          <ac:chgData name="Andre Bourbonnais" userId="29ee89982776ac90" providerId="LiveId" clId="{D9FC9893-7852-49D1-97BA-70BBE87D5981}" dt="2022-10-12T18:31:24.518" v="481" actId="1076"/>
          <ac:picMkLst>
            <pc:docMk/>
            <pc:sldMk cId="655762020" sldId="262"/>
            <ac:picMk id="6" creationId="{B0D21408-6CE5-A939-3A13-F4AD21270366}"/>
          </ac:picMkLst>
        </pc:picChg>
        <pc:picChg chg="add del mod">
          <ac:chgData name="Andre Bourbonnais" userId="29ee89982776ac90" providerId="LiveId" clId="{D9FC9893-7852-49D1-97BA-70BBE87D5981}" dt="2022-10-12T22:14:22.799" v="1748" actId="478"/>
          <ac:picMkLst>
            <pc:docMk/>
            <pc:sldMk cId="655762020" sldId="262"/>
            <ac:picMk id="8" creationId="{BE95100C-44FF-ABE2-44D6-E3400177893D}"/>
          </ac:picMkLst>
        </pc:picChg>
        <pc:picChg chg="add mod modCrop">
          <ac:chgData name="Andre Bourbonnais" userId="29ee89982776ac90" providerId="LiveId" clId="{D9FC9893-7852-49D1-97BA-70BBE87D5981}" dt="2022-10-12T18:34:03.241" v="514" actId="14100"/>
          <ac:picMkLst>
            <pc:docMk/>
            <pc:sldMk cId="655762020" sldId="262"/>
            <ac:picMk id="10" creationId="{6C43A852-9D90-55FD-AF5D-0FF9272C6DCE}"/>
          </ac:picMkLst>
        </pc:picChg>
        <pc:picChg chg="add mod modCrop">
          <ac:chgData name="Andre Bourbonnais" userId="29ee89982776ac90" providerId="LiveId" clId="{D9FC9893-7852-49D1-97BA-70BBE87D5981}" dt="2022-10-12T18:33:53.895" v="513" actId="732"/>
          <ac:picMkLst>
            <pc:docMk/>
            <pc:sldMk cId="655762020" sldId="262"/>
            <ac:picMk id="12" creationId="{A79EB49F-A41A-B1AE-8D59-1CEEF294E304}"/>
          </ac:picMkLst>
        </pc:picChg>
        <pc:picChg chg="add mod">
          <ac:chgData name="Andre Bourbonnais" userId="29ee89982776ac90" providerId="LiveId" clId="{D9FC9893-7852-49D1-97BA-70BBE87D5981}" dt="2022-10-12T22:14:55.970" v="1770" actId="1038"/>
          <ac:picMkLst>
            <pc:docMk/>
            <pc:sldMk cId="655762020" sldId="262"/>
            <ac:picMk id="1026" creationId="{B855804E-4DB0-1851-741F-397D1D3AB907}"/>
          </ac:picMkLst>
        </pc:picChg>
      </pc:sldChg>
      <pc:sldChg chg="addSp delSp modSp add mod modNotesTx">
        <pc:chgData name="Andre Bourbonnais" userId="29ee89982776ac90" providerId="LiveId" clId="{D9FC9893-7852-49D1-97BA-70BBE87D5981}" dt="2022-10-14T08:55:45.890" v="15294" actId="20577"/>
        <pc:sldMkLst>
          <pc:docMk/>
          <pc:sldMk cId="2962305804" sldId="263"/>
        </pc:sldMkLst>
        <pc:spChg chg="del">
          <ac:chgData name="Andre Bourbonnais" userId="29ee89982776ac90" providerId="LiveId" clId="{D9FC9893-7852-49D1-97BA-70BBE87D5981}" dt="2022-10-12T18:34:26.542" v="515" actId="478"/>
          <ac:spMkLst>
            <pc:docMk/>
            <pc:sldMk cId="2962305804" sldId="263"/>
            <ac:spMk id="2" creationId="{57753B98-AE9C-7A01-0F8B-56C181BBCA05}"/>
          </ac:spMkLst>
        </pc:spChg>
        <pc:spChg chg="del">
          <ac:chgData name="Andre Bourbonnais" userId="29ee89982776ac90" providerId="LiveId" clId="{D9FC9893-7852-49D1-97BA-70BBE87D5981}" dt="2022-10-12T18:34:27.518" v="516" actId="478"/>
          <ac:spMkLst>
            <pc:docMk/>
            <pc:sldMk cId="2962305804" sldId="263"/>
            <ac:spMk id="3" creationId="{0E34E1E1-BAF9-9624-F5E2-96B067BD1CE5}"/>
          </ac:spMkLst>
        </pc:spChg>
        <pc:spChg chg="add mod">
          <ac:chgData name="Andre Bourbonnais" userId="29ee89982776ac90" providerId="LiveId" clId="{D9FC9893-7852-49D1-97BA-70BBE87D5981}" dt="2022-10-12T20:06:01.502" v="1674"/>
          <ac:spMkLst>
            <pc:docMk/>
            <pc:sldMk cId="2962305804" sldId="263"/>
            <ac:spMk id="9" creationId="{1C42DF90-4970-66C6-6200-34D4C6CF1BCC}"/>
          </ac:spMkLst>
        </pc:spChg>
        <pc:picChg chg="add del mod">
          <ac:chgData name="Andre Bourbonnais" userId="29ee89982776ac90" providerId="LiveId" clId="{D9FC9893-7852-49D1-97BA-70BBE87D5981}" dt="2022-10-12T22:15:36.271" v="1771" actId="478"/>
          <ac:picMkLst>
            <pc:docMk/>
            <pc:sldMk cId="2962305804" sldId="263"/>
            <ac:picMk id="6" creationId="{01C0E7EF-5C2C-536C-2D72-71A51AA6D9E8}"/>
          </ac:picMkLst>
        </pc:picChg>
        <pc:picChg chg="add del mod">
          <ac:chgData name="Andre Bourbonnais" userId="29ee89982776ac90" providerId="LiveId" clId="{D9FC9893-7852-49D1-97BA-70BBE87D5981}" dt="2022-10-12T21:20:26.708" v="1716" actId="478"/>
          <ac:picMkLst>
            <pc:docMk/>
            <pc:sldMk cId="2962305804" sldId="263"/>
            <ac:picMk id="8" creationId="{74BF4BAE-E09F-2EAC-35D6-AF358FA01A53}"/>
          </ac:picMkLst>
        </pc:picChg>
        <pc:picChg chg="add mod">
          <ac:chgData name="Andre Bourbonnais" userId="29ee89982776ac90" providerId="LiveId" clId="{D9FC9893-7852-49D1-97BA-70BBE87D5981}" dt="2022-10-12T21:20:34.499" v="1717" actId="1076"/>
          <ac:picMkLst>
            <pc:docMk/>
            <pc:sldMk cId="2962305804" sldId="263"/>
            <ac:picMk id="11" creationId="{3EE15430-2CF0-0907-5BBA-212FD76F07EF}"/>
          </ac:picMkLst>
        </pc:picChg>
        <pc:picChg chg="add mod">
          <ac:chgData name="Andre Bourbonnais" userId="29ee89982776ac90" providerId="LiveId" clId="{D9FC9893-7852-49D1-97BA-70BBE87D5981}" dt="2022-10-12T22:16:02.211" v="1777" actId="1076"/>
          <ac:picMkLst>
            <pc:docMk/>
            <pc:sldMk cId="2962305804" sldId="263"/>
            <ac:picMk id="2050" creationId="{0288A4D9-645F-F0F5-E3F5-6F3CCD46D0A4}"/>
          </ac:picMkLst>
        </pc:picChg>
      </pc:sldChg>
      <pc:sldChg chg="addSp delSp modSp add mod modNotesTx">
        <pc:chgData name="Andre Bourbonnais" userId="29ee89982776ac90" providerId="LiveId" clId="{D9FC9893-7852-49D1-97BA-70BBE87D5981}" dt="2022-10-14T07:56:16.528" v="11491"/>
        <pc:sldMkLst>
          <pc:docMk/>
          <pc:sldMk cId="911657692" sldId="264"/>
        </pc:sldMkLst>
        <pc:spChg chg="del">
          <ac:chgData name="Andre Bourbonnais" userId="29ee89982776ac90" providerId="LiveId" clId="{D9FC9893-7852-49D1-97BA-70BBE87D5981}" dt="2022-10-12T18:36:03.514" v="524" actId="478"/>
          <ac:spMkLst>
            <pc:docMk/>
            <pc:sldMk cId="911657692" sldId="264"/>
            <ac:spMk id="2" creationId="{57753B98-AE9C-7A01-0F8B-56C181BBCA05}"/>
          </ac:spMkLst>
        </pc:spChg>
        <pc:spChg chg="del">
          <ac:chgData name="Andre Bourbonnais" userId="29ee89982776ac90" providerId="LiveId" clId="{D9FC9893-7852-49D1-97BA-70BBE87D5981}" dt="2022-10-12T18:36:06.554" v="525" actId="478"/>
          <ac:spMkLst>
            <pc:docMk/>
            <pc:sldMk cId="911657692" sldId="264"/>
            <ac:spMk id="3" creationId="{0E34E1E1-BAF9-9624-F5E2-96B067BD1CE5}"/>
          </ac:spMkLst>
        </pc:spChg>
        <pc:spChg chg="add mod">
          <ac:chgData name="Andre Bourbonnais" userId="29ee89982776ac90" providerId="LiveId" clId="{D9FC9893-7852-49D1-97BA-70BBE87D5981}" dt="2022-10-12T20:06:02.517" v="1675"/>
          <ac:spMkLst>
            <pc:docMk/>
            <pc:sldMk cId="911657692" sldId="264"/>
            <ac:spMk id="7" creationId="{02972AC5-B33D-F95C-F7E7-071CF22031B3}"/>
          </ac:spMkLst>
        </pc:spChg>
        <pc:picChg chg="add mod">
          <ac:chgData name="Andre Bourbonnais" userId="29ee89982776ac90" providerId="LiveId" clId="{D9FC9893-7852-49D1-97BA-70BBE87D5981}" dt="2022-10-12T22:16:28.681" v="1780" actId="1076"/>
          <ac:picMkLst>
            <pc:docMk/>
            <pc:sldMk cId="911657692" sldId="264"/>
            <ac:picMk id="3" creationId="{3AA155A6-73E4-6479-0741-A12C8B70E447}"/>
          </ac:picMkLst>
        </pc:picChg>
        <pc:picChg chg="add del mod">
          <ac:chgData name="Andre Bourbonnais" userId="29ee89982776ac90" providerId="LiveId" clId="{D9FC9893-7852-49D1-97BA-70BBE87D5981}" dt="2022-10-12T22:16:25.125" v="1778" actId="478"/>
          <ac:picMkLst>
            <pc:docMk/>
            <pc:sldMk cId="911657692" sldId="264"/>
            <ac:picMk id="6" creationId="{ECC6D352-AD8B-7F99-DA69-104919A98CDE}"/>
          </ac:picMkLst>
        </pc:picChg>
      </pc:sldChg>
      <pc:sldChg chg="addSp delSp modSp add del mod setBg">
        <pc:chgData name="Andre Bourbonnais" userId="29ee89982776ac90" providerId="LiveId" clId="{D9FC9893-7852-49D1-97BA-70BBE87D5981}" dt="2022-10-12T22:17:49.880" v="1794" actId="47"/>
        <pc:sldMkLst>
          <pc:docMk/>
          <pc:sldMk cId="2507703137" sldId="265"/>
        </pc:sldMkLst>
        <pc:spChg chg="del">
          <ac:chgData name="Andre Bourbonnais" userId="29ee89982776ac90" providerId="LiveId" clId="{D9FC9893-7852-49D1-97BA-70BBE87D5981}" dt="2022-10-12T18:37:01.064" v="530" actId="478"/>
          <ac:spMkLst>
            <pc:docMk/>
            <pc:sldMk cId="2507703137" sldId="265"/>
            <ac:spMk id="2" creationId="{57753B98-AE9C-7A01-0F8B-56C181BBCA05}"/>
          </ac:spMkLst>
        </pc:spChg>
        <pc:spChg chg="del">
          <ac:chgData name="Andre Bourbonnais" userId="29ee89982776ac90" providerId="LiveId" clId="{D9FC9893-7852-49D1-97BA-70BBE87D5981}" dt="2022-10-12T18:36:59.982" v="529" actId="478"/>
          <ac:spMkLst>
            <pc:docMk/>
            <pc:sldMk cId="2507703137" sldId="265"/>
            <ac:spMk id="3" creationId="{0E34E1E1-BAF9-9624-F5E2-96B067BD1CE5}"/>
          </ac:spMkLst>
        </pc:spChg>
        <pc:spChg chg="add mod">
          <ac:chgData name="Andre Bourbonnais" userId="29ee89982776ac90" providerId="LiveId" clId="{D9FC9893-7852-49D1-97BA-70BBE87D5981}" dt="2022-10-12T20:06:03.253" v="1676"/>
          <ac:spMkLst>
            <pc:docMk/>
            <pc:sldMk cId="2507703137" sldId="265"/>
            <ac:spMk id="8" creationId="{06E95D7D-3FF6-D18E-024C-5E8FF8EC0373}"/>
          </ac:spMkLst>
        </pc:spChg>
        <pc:spChg chg="add">
          <ac:chgData name="Andre Bourbonnais" userId="29ee89982776ac90" providerId="LiveId" clId="{D9FC9893-7852-49D1-97BA-70BBE87D5981}" dt="2022-10-12T19:53:26.773" v="1365" actId="26606"/>
          <ac:spMkLst>
            <pc:docMk/>
            <pc:sldMk cId="2507703137" sldId="265"/>
            <ac:spMk id="9" creationId="{489AE6DA-A080-475C-BE02-EF343FBA6E55}"/>
          </ac:spMkLst>
        </pc:spChg>
        <pc:spChg chg="add">
          <ac:chgData name="Andre Bourbonnais" userId="29ee89982776ac90" providerId="LiveId" clId="{D9FC9893-7852-49D1-97BA-70BBE87D5981}" dt="2022-10-12T19:53:26.773" v="1365" actId="26606"/>
          <ac:spMkLst>
            <pc:docMk/>
            <pc:sldMk cId="2507703137" sldId="265"/>
            <ac:spMk id="10" creationId="{25F07E98-835E-42CA-A38E-C5DCBFB467EF}"/>
          </ac:spMkLst>
        </pc:spChg>
        <pc:spChg chg="add">
          <ac:chgData name="Andre Bourbonnais" userId="29ee89982776ac90" providerId="LiveId" clId="{D9FC9893-7852-49D1-97BA-70BBE87D5981}" dt="2022-10-12T19:53:26.773" v="1365" actId="26606"/>
          <ac:spMkLst>
            <pc:docMk/>
            <pc:sldMk cId="2507703137" sldId="265"/>
            <ac:spMk id="11" creationId="{9A8CA288-31AA-42B8-9269-D421F39876B4}"/>
          </ac:spMkLst>
        </pc:spChg>
        <pc:spChg chg="add del">
          <ac:chgData name="Andre Bourbonnais" userId="29ee89982776ac90" providerId="LiveId" clId="{D9FC9893-7852-49D1-97BA-70BBE87D5981}" dt="2022-10-12T19:17:06.672" v="918" actId="26606"/>
          <ac:spMkLst>
            <pc:docMk/>
            <pc:sldMk cId="2507703137" sldId="265"/>
            <ac:spMk id="12" creationId="{489AE6DA-A080-475C-BE02-EF343FBA6E55}"/>
          </ac:spMkLst>
        </pc:spChg>
        <pc:spChg chg="add">
          <ac:chgData name="Andre Bourbonnais" userId="29ee89982776ac90" providerId="LiveId" clId="{D9FC9893-7852-49D1-97BA-70BBE87D5981}" dt="2022-10-12T19:53:26.773" v="1365" actId="26606"/>
          <ac:spMkLst>
            <pc:docMk/>
            <pc:sldMk cId="2507703137" sldId="265"/>
            <ac:spMk id="13" creationId="{A74B24B6-E323-4ADA-A090-543CDA975472}"/>
          </ac:spMkLst>
        </pc:spChg>
        <pc:spChg chg="add del">
          <ac:chgData name="Andre Bourbonnais" userId="29ee89982776ac90" providerId="LiveId" clId="{D9FC9893-7852-49D1-97BA-70BBE87D5981}" dt="2022-10-12T19:17:06.672" v="918" actId="26606"/>
          <ac:spMkLst>
            <pc:docMk/>
            <pc:sldMk cId="2507703137" sldId="265"/>
            <ac:spMk id="14" creationId="{25F07E98-835E-42CA-A38E-C5DCBFB467EF}"/>
          </ac:spMkLst>
        </pc:spChg>
        <pc:spChg chg="add del">
          <ac:chgData name="Andre Bourbonnais" userId="29ee89982776ac90" providerId="LiveId" clId="{D9FC9893-7852-49D1-97BA-70BBE87D5981}" dt="2022-10-12T19:17:06.672" v="918" actId="26606"/>
          <ac:spMkLst>
            <pc:docMk/>
            <pc:sldMk cId="2507703137" sldId="265"/>
            <ac:spMk id="16" creationId="{9A8CA288-31AA-42B8-9269-D421F39876B4}"/>
          </ac:spMkLst>
        </pc:spChg>
        <pc:spChg chg="add del">
          <ac:chgData name="Andre Bourbonnais" userId="29ee89982776ac90" providerId="LiveId" clId="{D9FC9893-7852-49D1-97BA-70BBE87D5981}" dt="2022-10-12T19:17:06.672" v="918" actId="26606"/>
          <ac:spMkLst>
            <pc:docMk/>
            <pc:sldMk cId="2507703137" sldId="265"/>
            <ac:spMk id="18" creationId="{A74B24B6-E323-4ADA-A090-543CDA975472}"/>
          </ac:spMkLst>
        </pc:spChg>
        <pc:picChg chg="ord">
          <ac:chgData name="Andre Bourbonnais" userId="29ee89982776ac90" providerId="LiveId" clId="{D9FC9893-7852-49D1-97BA-70BBE87D5981}" dt="2022-10-12T19:53:26.773" v="1365" actId="26606"/>
          <ac:picMkLst>
            <pc:docMk/>
            <pc:sldMk cId="2507703137" sldId="265"/>
            <ac:picMk id="5" creationId="{167932E4-484A-F4A5-C39B-A12D9AC768F4}"/>
          </ac:picMkLst>
        </pc:picChg>
        <pc:picChg chg="add del mod">
          <ac:chgData name="Andre Bourbonnais" userId="29ee89982776ac90" providerId="LiveId" clId="{D9FC9893-7852-49D1-97BA-70BBE87D5981}" dt="2022-10-12T22:16:45.263" v="1781" actId="478"/>
          <ac:picMkLst>
            <pc:docMk/>
            <pc:sldMk cId="2507703137" sldId="265"/>
            <ac:picMk id="6" creationId="{E9B6D03D-42F2-CC7D-AD19-5492897278D7}"/>
          </ac:picMkLst>
        </pc:picChg>
        <pc:picChg chg="add mod">
          <ac:chgData name="Andre Bourbonnais" userId="29ee89982776ac90" providerId="LiveId" clId="{D9FC9893-7852-49D1-97BA-70BBE87D5981}" dt="2022-10-12T19:53:26.773" v="1365" actId="26606"/>
          <ac:picMkLst>
            <pc:docMk/>
            <pc:sldMk cId="2507703137" sldId="265"/>
            <ac:picMk id="7" creationId="{86BF10BE-76EB-1A19-A914-F3BFA13E26D5}"/>
          </ac:picMkLst>
        </pc:picChg>
        <pc:picChg chg="add mod">
          <ac:chgData name="Andre Bourbonnais" userId="29ee89982776ac90" providerId="LiveId" clId="{D9FC9893-7852-49D1-97BA-70BBE87D5981}" dt="2022-10-12T22:16:57.109" v="1785" actId="14100"/>
          <ac:picMkLst>
            <pc:docMk/>
            <pc:sldMk cId="2507703137" sldId="265"/>
            <ac:picMk id="3074" creationId="{60FD3688-DB39-50D6-4C2A-A639BA6E6D16}"/>
          </ac:picMkLst>
        </pc:picChg>
      </pc:sldChg>
      <pc:sldChg chg="addSp delSp modSp add del mod setBg">
        <pc:chgData name="Andre Bourbonnais" userId="29ee89982776ac90" providerId="LiveId" clId="{D9FC9893-7852-49D1-97BA-70BBE87D5981}" dt="2022-10-12T22:23:29.372" v="1848" actId="47"/>
        <pc:sldMkLst>
          <pc:docMk/>
          <pc:sldMk cId="255580880" sldId="266"/>
        </pc:sldMkLst>
        <pc:spChg chg="del">
          <ac:chgData name="Andre Bourbonnais" userId="29ee89982776ac90" providerId="LiveId" clId="{D9FC9893-7852-49D1-97BA-70BBE87D5981}" dt="2022-10-12T19:13:21.286" v="651" actId="478"/>
          <ac:spMkLst>
            <pc:docMk/>
            <pc:sldMk cId="255580880" sldId="266"/>
            <ac:spMk id="2" creationId="{57753B98-AE9C-7A01-0F8B-56C181BBCA05}"/>
          </ac:spMkLst>
        </pc:spChg>
        <pc:spChg chg="del">
          <ac:chgData name="Andre Bourbonnais" userId="29ee89982776ac90" providerId="LiveId" clId="{D9FC9893-7852-49D1-97BA-70BBE87D5981}" dt="2022-10-12T19:13:22.972" v="652" actId="478"/>
          <ac:spMkLst>
            <pc:docMk/>
            <pc:sldMk cId="255580880" sldId="266"/>
            <ac:spMk id="3" creationId="{0E34E1E1-BAF9-9624-F5E2-96B067BD1CE5}"/>
          </ac:spMkLst>
        </pc:spChg>
        <pc:spChg chg="add mod">
          <ac:chgData name="Andre Bourbonnais" userId="29ee89982776ac90" providerId="LiveId" clId="{D9FC9893-7852-49D1-97BA-70BBE87D5981}" dt="2022-10-12T20:06:07.134" v="1680"/>
          <ac:spMkLst>
            <pc:docMk/>
            <pc:sldMk cId="255580880" sldId="266"/>
            <ac:spMk id="10" creationId="{03B0B370-07F5-5023-9BDE-3475C2BFDD84}"/>
          </ac:spMkLst>
        </pc:spChg>
        <pc:spChg chg="add">
          <ac:chgData name="Andre Bourbonnais" userId="29ee89982776ac90" providerId="LiveId" clId="{D9FC9893-7852-49D1-97BA-70BBE87D5981}" dt="2022-10-12T19:14:28.196" v="669" actId="26606"/>
          <ac:spMkLst>
            <pc:docMk/>
            <pc:sldMk cId="255580880" sldId="266"/>
            <ac:spMk id="6155" creationId="{489AE6DA-A080-475C-BE02-EF343FBA6E55}"/>
          </ac:spMkLst>
        </pc:spChg>
        <pc:spChg chg="add">
          <ac:chgData name="Andre Bourbonnais" userId="29ee89982776ac90" providerId="LiveId" clId="{D9FC9893-7852-49D1-97BA-70BBE87D5981}" dt="2022-10-12T19:14:28.196" v="669" actId="26606"/>
          <ac:spMkLst>
            <pc:docMk/>
            <pc:sldMk cId="255580880" sldId="266"/>
            <ac:spMk id="6157" creationId="{25F07E98-835E-42CA-A38E-C5DCBFB467EF}"/>
          </ac:spMkLst>
        </pc:spChg>
        <pc:spChg chg="add">
          <ac:chgData name="Andre Bourbonnais" userId="29ee89982776ac90" providerId="LiveId" clId="{D9FC9893-7852-49D1-97BA-70BBE87D5981}" dt="2022-10-12T19:14:28.196" v="669" actId="26606"/>
          <ac:spMkLst>
            <pc:docMk/>
            <pc:sldMk cId="255580880" sldId="266"/>
            <ac:spMk id="6159" creationId="{9A8CA288-31AA-42B8-9269-D421F39876B4}"/>
          </ac:spMkLst>
        </pc:spChg>
        <pc:spChg chg="add">
          <ac:chgData name="Andre Bourbonnais" userId="29ee89982776ac90" providerId="LiveId" clId="{D9FC9893-7852-49D1-97BA-70BBE87D5981}" dt="2022-10-12T19:14:28.196" v="669" actId="26606"/>
          <ac:spMkLst>
            <pc:docMk/>
            <pc:sldMk cId="255580880" sldId="266"/>
            <ac:spMk id="6161" creationId="{A74B24B6-E323-4ADA-A090-543CDA975472}"/>
          </ac:spMkLst>
        </pc:spChg>
        <pc:picChg chg="ord">
          <ac:chgData name="Andre Bourbonnais" userId="29ee89982776ac90" providerId="LiveId" clId="{D9FC9893-7852-49D1-97BA-70BBE87D5981}" dt="2022-10-12T19:14:28.196" v="669" actId="26606"/>
          <ac:picMkLst>
            <pc:docMk/>
            <pc:sldMk cId="255580880" sldId="266"/>
            <ac:picMk id="5" creationId="{167932E4-484A-F4A5-C39B-A12D9AC768F4}"/>
          </ac:picMkLst>
        </pc:picChg>
        <pc:picChg chg="add del mod">
          <ac:chgData name="Andre Bourbonnais" userId="29ee89982776ac90" providerId="LiveId" clId="{D9FC9893-7852-49D1-97BA-70BBE87D5981}" dt="2022-10-12T19:24:00.579" v="1237" actId="478"/>
          <ac:picMkLst>
            <pc:docMk/>
            <pc:sldMk cId="255580880" sldId="266"/>
            <ac:picMk id="6" creationId="{C3DFD25A-CE21-2C89-613E-D86484E4BDCF}"/>
          </ac:picMkLst>
        </pc:picChg>
        <pc:picChg chg="add mod">
          <ac:chgData name="Andre Bourbonnais" userId="29ee89982776ac90" providerId="LiveId" clId="{D9FC9893-7852-49D1-97BA-70BBE87D5981}" dt="2022-10-12T19:24:05.347" v="1238"/>
          <ac:picMkLst>
            <pc:docMk/>
            <pc:sldMk cId="255580880" sldId="266"/>
            <ac:picMk id="7" creationId="{F2753F99-C3DE-D932-A80D-6BC6E4A20B9A}"/>
          </ac:picMkLst>
        </pc:picChg>
        <pc:picChg chg="add mod">
          <ac:chgData name="Andre Bourbonnais" userId="29ee89982776ac90" providerId="LiveId" clId="{D9FC9893-7852-49D1-97BA-70BBE87D5981}" dt="2022-10-12T19:24:29.887" v="1240" actId="1076"/>
          <ac:picMkLst>
            <pc:docMk/>
            <pc:sldMk cId="255580880" sldId="266"/>
            <ac:picMk id="9" creationId="{468FBB33-2879-3AFB-3710-762C6AFF9BE6}"/>
          </ac:picMkLst>
        </pc:picChg>
        <pc:picChg chg="add del">
          <ac:chgData name="Andre Bourbonnais" userId="29ee89982776ac90" providerId="LiveId" clId="{D9FC9893-7852-49D1-97BA-70BBE87D5981}" dt="2022-10-12T19:13:34.528" v="654" actId="478"/>
          <ac:picMkLst>
            <pc:docMk/>
            <pc:sldMk cId="255580880" sldId="266"/>
            <ac:picMk id="6146" creationId="{3E9B00F3-8FB8-D5E5-C457-1DF880D9D475}"/>
          </ac:picMkLst>
        </pc:picChg>
        <pc:picChg chg="add mod">
          <ac:chgData name="Andre Bourbonnais" userId="29ee89982776ac90" providerId="LiveId" clId="{D9FC9893-7852-49D1-97BA-70BBE87D5981}" dt="2022-10-12T19:14:28.196" v="669" actId="26606"/>
          <ac:picMkLst>
            <pc:docMk/>
            <pc:sldMk cId="255580880" sldId="266"/>
            <ac:picMk id="6148" creationId="{22773ECB-A681-6B15-5753-6AB061533BBC}"/>
          </ac:picMkLst>
        </pc:picChg>
        <pc:picChg chg="add mod">
          <ac:chgData name="Andre Bourbonnais" userId="29ee89982776ac90" providerId="LiveId" clId="{D9FC9893-7852-49D1-97BA-70BBE87D5981}" dt="2022-10-12T19:14:28.196" v="669" actId="26606"/>
          <ac:picMkLst>
            <pc:docMk/>
            <pc:sldMk cId="255580880" sldId="266"/>
            <ac:picMk id="6150" creationId="{5F3DF7CD-B67C-E18C-6328-868B252FDF01}"/>
          </ac:picMkLst>
        </pc:picChg>
      </pc:sldChg>
      <pc:sldChg chg="addSp delSp modSp add mod modNotesTx">
        <pc:chgData name="Andre Bourbonnais" userId="29ee89982776ac90" providerId="LiveId" clId="{D9FC9893-7852-49D1-97BA-70BBE87D5981}" dt="2022-10-14T08:00:54.880" v="11752" actId="20577"/>
        <pc:sldMkLst>
          <pc:docMk/>
          <pc:sldMk cId="3496517421" sldId="267"/>
        </pc:sldMkLst>
        <pc:spChg chg="del">
          <ac:chgData name="Andre Bourbonnais" userId="29ee89982776ac90" providerId="LiveId" clId="{D9FC9893-7852-49D1-97BA-70BBE87D5981}" dt="2022-10-12T19:25:48.528" v="1243" actId="478"/>
          <ac:spMkLst>
            <pc:docMk/>
            <pc:sldMk cId="3496517421" sldId="267"/>
            <ac:spMk id="2" creationId="{57753B98-AE9C-7A01-0F8B-56C181BBCA05}"/>
          </ac:spMkLst>
        </pc:spChg>
        <pc:spChg chg="del">
          <ac:chgData name="Andre Bourbonnais" userId="29ee89982776ac90" providerId="LiveId" clId="{D9FC9893-7852-49D1-97BA-70BBE87D5981}" dt="2022-10-12T19:25:50.584" v="1244" actId="478"/>
          <ac:spMkLst>
            <pc:docMk/>
            <pc:sldMk cId="3496517421" sldId="267"/>
            <ac:spMk id="3" creationId="{0E34E1E1-BAF9-9624-F5E2-96B067BD1CE5}"/>
          </ac:spMkLst>
        </pc:spChg>
        <pc:spChg chg="add mod">
          <ac:chgData name="Andre Bourbonnais" userId="29ee89982776ac90" providerId="LiveId" clId="{D9FC9893-7852-49D1-97BA-70BBE87D5981}" dt="2022-10-12T20:06:08.222" v="1681"/>
          <ac:spMkLst>
            <pc:docMk/>
            <pc:sldMk cId="3496517421" sldId="267"/>
            <ac:spMk id="7" creationId="{A1B2B271-18A3-7120-E713-6EBEED65444E}"/>
          </ac:spMkLst>
        </pc:spChg>
        <pc:picChg chg="add mod">
          <ac:chgData name="Andre Bourbonnais" userId="29ee89982776ac90" providerId="LiveId" clId="{D9FC9893-7852-49D1-97BA-70BBE87D5981}" dt="2022-10-12T19:26:24.251" v="1246" actId="1076"/>
          <ac:picMkLst>
            <pc:docMk/>
            <pc:sldMk cId="3496517421" sldId="267"/>
            <ac:picMk id="6" creationId="{551E64EB-5DAE-ABC2-283A-257EFE6C5E34}"/>
          </ac:picMkLst>
        </pc:picChg>
      </pc:sldChg>
      <pc:sldChg chg="addSp delSp modSp add mod modNotesTx">
        <pc:chgData name="Andre Bourbonnais" userId="29ee89982776ac90" providerId="LiveId" clId="{D9FC9893-7852-49D1-97BA-70BBE87D5981}" dt="2022-10-14T07:59:44.537" v="11690"/>
        <pc:sldMkLst>
          <pc:docMk/>
          <pc:sldMk cId="580966008" sldId="268"/>
        </pc:sldMkLst>
        <pc:spChg chg="add mod">
          <ac:chgData name="Andre Bourbonnais" userId="29ee89982776ac90" providerId="LiveId" clId="{D9FC9893-7852-49D1-97BA-70BBE87D5981}" dt="2022-10-12T20:06:04.205" v="1677"/>
          <ac:spMkLst>
            <pc:docMk/>
            <pc:sldMk cId="580966008" sldId="268"/>
            <ac:spMk id="4" creationId="{67932172-42BA-CB82-E44E-174176A16164}"/>
          </ac:spMkLst>
        </pc:spChg>
        <pc:picChg chg="add del mod">
          <ac:chgData name="Andre Bourbonnais" userId="29ee89982776ac90" providerId="LiveId" clId="{D9FC9893-7852-49D1-97BA-70BBE87D5981}" dt="2022-10-12T18:38:14.916" v="539" actId="21"/>
          <ac:picMkLst>
            <pc:docMk/>
            <pc:sldMk cId="580966008" sldId="268"/>
            <ac:picMk id="3" creationId="{6D38C4BD-A129-3915-9E9A-54F7A2F5C12E}"/>
          </ac:picMkLst>
        </pc:picChg>
        <pc:picChg chg="add del mod">
          <ac:chgData name="Andre Bourbonnais" userId="29ee89982776ac90" providerId="LiveId" clId="{D9FC9893-7852-49D1-97BA-70BBE87D5981}" dt="2022-10-12T22:18:06.537" v="1795" actId="478"/>
          <ac:picMkLst>
            <pc:docMk/>
            <pc:sldMk cId="580966008" sldId="268"/>
            <ac:picMk id="4098" creationId="{FA51A284-14FB-73F9-F7D2-743F6E344589}"/>
          </ac:picMkLst>
        </pc:picChg>
        <pc:picChg chg="add del mod">
          <ac:chgData name="Andre Bourbonnais" userId="29ee89982776ac90" providerId="LiveId" clId="{D9FC9893-7852-49D1-97BA-70BBE87D5981}" dt="2022-10-12T22:18:36.637" v="1801" actId="478"/>
          <ac:picMkLst>
            <pc:docMk/>
            <pc:sldMk cId="580966008" sldId="268"/>
            <ac:picMk id="4100" creationId="{5578F95D-0414-E5C9-6FC9-8877B27185F2}"/>
          </ac:picMkLst>
        </pc:picChg>
        <pc:picChg chg="add del mod">
          <ac:chgData name="Andre Bourbonnais" userId="29ee89982776ac90" providerId="LiveId" clId="{D9FC9893-7852-49D1-97BA-70BBE87D5981}" dt="2022-10-12T22:19:06.048" v="1808" actId="478"/>
          <ac:picMkLst>
            <pc:docMk/>
            <pc:sldMk cId="580966008" sldId="268"/>
            <ac:picMk id="4102" creationId="{A37E9EB1-C0CF-7AE6-CB77-20D13CCB926B}"/>
          </ac:picMkLst>
        </pc:picChg>
        <pc:picChg chg="add mod">
          <ac:chgData name="Andre Bourbonnais" userId="29ee89982776ac90" providerId="LiveId" clId="{D9FC9893-7852-49D1-97BA-70BBE87D5981}" dt="2022-10-12T22:18:22.503" v="1800" actId="1076"/>
          <ac:picMkLst>
            <pc:docMk/>
            <pc:sldMk cId="580966008" sldId="268"/>
            <ac:picMk id="5122" creationId="{8BB0C477-E186-CED7-1C41-11B1195AE533}"/>
          </ac:picMkLst>
        </pc:picChg>
        <pc:picChg chg="add mod">
          <ac:chgData name="Andre Bourbonnais" userId="29ee89982776ac90" providerId="LiveId" clId="{D9FC9893-7852-49D1-97BA-70BBE87D5981}" dt="2022-10-12T22:19:00.825" v="1807" actId="1076"/>
          <ac:picMkLst>
            <pc:docMk/>
            <pc:sldMk cId="580966008" sldId="268"/>
            <ac:picMk id="5124" creationId="{79E27CCB-4623-5879-CEC8-32262F843D1B}"/>
          </ac:picMkLst>
        </pc:picChg>
        <pc:picChg chg="add mod">
          <ac:chgData name="Andre Bourbonnais" userId="29ee89982776ac90" providerId="LiveId" clId="{D9FC9893-7852-49D1-97BA-70BBE87D5981}" dt="2022-10-12T22:19:35.492" v="1817" actId="1076"/>
          <ac:picMkLst>
            <pc:docMk/>
            <pc:sldMk cId="580966008" sldId="268"/>
            <ac:picMk id="5126" creationId="{AED88FFF-A2F7-6DCF-C979-3B514EB142E9}"/>
          </ac:picMkLst>
        </pc:picChg>
      </pc:sldChg>
      <pc:sldChg chg="addSp modSp add del">
        <pc:chgData name="Andre Bourbonnais" userId="29ee89982776ac90" providerId="LiveId" clId="{D9FC9893-7852-49D1-97BA-70BBE87D5981}" dt="2022-10-12T19:24:50.453" v="1242" actId="47"/>
        <pc:sldMkLst>
          <pc:docMk/>
          <pc:sldMk cId="2329308625" sldId="269"/>
        </pc:sldMkLst>
        <pc:picChg chg="add mod">
          <ac:chgData name="Andre Bourbonnais" userId="29ee89982776ac90" providerId="LiveId" clId="{D9FC9893-7852-49D1-97BA-70BBE87D5981}" dt="2022-10-12T18:43:49.560" v="623" actId="14100"/>
          <ac:picMkLst>
            <pc:docMk/>
            <pc:sldMk cId="2329308625" sldId="269"/>
            <ac:picMk id="3074" creationId="{FF1B676B-CAE4-58C1-ED75-DBE2EA4B54A3}"/>
          </ac:picMkLst>
        </pc:picChg>
        <pc:picChg chg="add mod">
          <ac:chgData name="Andre Bourbonnais" userId="29ee89982776ac90" providerId="LiveId" clId="{D9FC9893-7852-49D1-97BA-70BBE87D5981}" dt="2022-10-12T18:43:53.937" v="625" actId="1076"/>
          <ac:picMkLst>
            <pc:docMk/>
            <pc:sldMk cId="2329308625" sldId="269"/>
            <ac:picMk id="3076" creationId="{C7058F14-B358-6912-64C4-F0F20F01AF23}"/>
          </ac:picMkLst>
        </pc:picChg>
      </pc:sldChg>
      <pc:sldChg chg="addSp delSp modSp add del mod setBg">
        <pc:chgData name="Andre Bourbonnais" userId="29ee89982776ac90" providerId="LiveId" clId="{D9FC9893-7852-49D1-97BA-70BBE87D5981}" dt="2022-10-12T22:21:59.781" v="1837" actId="47"/>
        <pc:sldMkLst>
          <pc:docMk/>
          <pc:sldMk cId="136038234" sldId="270"/>
        </pc:sldMkLst>
        <pc:spChg chg="add del mod">
          <ac:chgData name="Andre Bourbonnais" userId="29ee89982776ac90" providerId="LiveId" clId="{D9FC9893-7852-49D1-97BA-70BBE87D5981}" dt="2022-10-12T19:21:18.998" v="1231" actId="478"/>
          <ac:spMkLst>
            <pc:docMk/>
            <pc:sldMk cId="136038234" sldId="270"/>
            <ac:spMk id="2" creationId="{329A0222-8180-8586-7A5A-A694C176A04C}"/>
          </ac:spMkLst>
        </pc:spChg>
        <pc:spChg chg="add del mod">
          <ac:chgData name="Andre Bourbonnais" userId="29ee89982776ac90" providerId="LiveId" clId="{D9FC9893-7852-49D1-97BA-70BBE87D5981}" dt="2022-10-12T19:21:21.826" v="1232" actId="478"/>
          <ac:spMkLst>
            <pc:docMk/>
            <pc:sldMk cId="136038234" sldId="270"/>
            <ac:spMk id="4" creationId="{CD06EC7F-D4D2-6AEC-281A-D4C0CF5BA28C}"/>
          </ac:spMkLst>
        </pc:spChg>
        <pc:spChg chg="add mod">
          <ac:chgData name="Andre Bourbonnais" userId="29ee89982776ac90" providerId="LiveId" clId="{D9FC9893-7852-49D1-97BA-70BBE87D5981}" dt="2022-10-12T20:06:06.150" v="1679"/>
          <ac:spMkLst>
            <pc:docMk/>
            <pc:sldMk cId="136038234" sldId="270"/>
            <ac:spMk id="9" creationId="{19ED541C-9CDB-15DE-95D4-7D93D1D1827A}"/>
          </ac:spMkLst>
        </pc:spChg>
        <pc:spChg chg="add del">
          <ac:chgData name="Andre Bourbonnais" userId="29ee89982776ac90" providerId="LiveId" clId="{D9FC9893-7852-49D1-97BA-70BBE87D5981}" dt="2022-10-12T19:17:07.033" v="919" actId="26606"/>
          <ac:spMkLst>
            <pc:docMk/>
            <pc:sldMk cId="136038234" sldId="270"/>
            <ac:spMk id="2057" creationId="{489AE6DA-A080-475C-BE02-EF343FBA6E55}"/>
          </ac:spMkLst>
        </pc:spChg>
        <pc:spChg chg="add">
          <ac:chgData name="Andre Bourbonnais" userId="29ee89982776ac90" providerId="LiveId" clId="{D9FC9893-7852-49D1-97BA-70BBE87D5981}" dt="2022-10-12T19:19:21.036" v="942" actId="26606"/>
          <ac:spMkLst>
            <pc:docMk/>
            <pc:sldMk cId="136038234" sldId="270"/>
            <ac:spMk id="2058" creationId="{489AE6DA-A080-475C-BE02-EF343FBA6E55}"/>
          </ac:spMkLst>
        </pc:spChg>
        <pc:spChg chg="add del">
          <ac:chgData name="Andre Bourbonnais" userId="29ee89982776ac90" providerId="LiveId" clId="{D9FC9893-7852-49D1-97BA-70BBE87D5981}" dt="2022-10-12T19:17:07.033" v="919" actId="26606"/>
          <ac:spMkLst>
            <pc:docMk/>
            <pc:sldMk cId="136038234" sldId="270"/>
            <ac:spMk id="2059" creationId="{25F07E98-835E-42CA-A38E-C5DCBFB467EF}"/>
          </ac:spMkLst>
        </pc:spChg>
        <pc:spChg chg="add">
          <ac:chgData name="Andre Bourbonnais" userId="29ee89982776ac90" providerId="LiveId" clId="{D9FC9893-7852-49D1-97BA-70BBE87D5981}" dt="2022-10-12T19:19:21.036" v="942" actId="26606"/>
          <ac:spMkLst>
            <pc:docMk/>
            <pc:sldMk cId="136038234" sldId="270"/>
            <ac:spMk id="2060" creationId="{25F07E98-835E-42CA-A38E-C5DCBFB467EF}"/>
          </ac:spMkLst>
        </pc:spChg>
        <pc:spChg chg="add del">
          <ac:chgData name="Andre Bourbonnais" userId="29ee89982776ac90" providerId="LiveId" clId="{D9FC9893-7852-49D1-97BA-70BBE87D5981}" dt="2022-10-12T19:17:07.033" v="919" actId="26606"/>
          <ac:spMkLst>
            <pc:docMk/>
            <pc:sldMk cId="136038234" sldId="270"/>
            <ac:spMk id="2061" creationId="{9A8CA288-31AA-42B8-9269-D421F39876B4}"/>
          </ac:spMkLst>
        </pc:spChg>
        <pc:spChg chg="add del">
          <ac:chgData name="Andre Bourbonnais" userId="29ee89982776ac90" providerId="LiveId" clId="{D9FC9893-7852-49D1-97BA-70BBE87D5981}" dt="2022-10-12T19:17:07.033" v="919" actId="26606"/>
          <ac:spMkLst>
            <pc:docMk/>
            <pc:sldMk cId="136038234" sldId="270"/>
            <ac:spMk id="2063" creationId="{A74B24B6-E323-4ADA-A090-543CDA975472}"/>
          </ac:spMkLst>
        </pc:spChg>
        <pc:spChg chg="add">
          <ac:chgData name="Andre Bourbonnais" userId="29ee89982776ac90" providerId="LiveId" clId="{D9FC9893-7852-49D1-97BA-70BBE87D5981}" dt="2022-10-12T19:19:21.036" v="942" actId="26606"/>
          <ac:spMkLst>
            <pc:docMk/>
            <pc:sldMk cId="136038234" sldId="270"/>
            <ac:spMk id="2065" creationId="{9A8CA288-31AA-42B8-9269-D421F39876B4}"/>
          </ac:spMkLst>
        </pc:spChg>
        <pc:spChg chg="add">
          <ac:chgData name="Andre Bourbonnais" userId="29ee89982776ac90" providerId="LiveId" clId="{D9FC9893-7852-49D1-97BA-70BBE87D5981}" dt="2022-10-12T19:19:21.036" v="942" actId="26606"/>
          <ac:spMkLst>
            <pc:docMk/>
            <pc:sldMk cId="136038234" sldId="270"/>
            <ac:spMk id="2067" creationId="{A74B24B6-E323-4ADA-A090-543CDA975472}"/>
          </ac:spMkLst>
        </pc:spChg>
        <pc:picChg chg="ord">
          <ac:chgData name="Andre Bourbonnais" userId="29ee89982776ac90" providerId="LiveId" clId="{D9FC9893-7852-49D1-97BA-70BBE87D5981}" dt="2022-10-12T19:19:21.036" v="942" actId="26606"/>
          <ac:picMkLst>
            <pc:docMk/>
            <pc:sldMk cId="136038234" sldId="270"/>
            <ac:picMk id="5" creationId="{167932E4-484A-F4A5-C39B-A12D9AC768F4}"/>
          </ac:picMkLst>
        </pc:picChg>
        <pc:picChg chg="add mod">
          <ac:chgData name="Andre Bourbonnais" userId="29ee89982776ac90" providerId="LiveId" clId="{D9FC9893-7852-49D1-97BA-70BBE87D5981}" dt="2022-10-12T19:23:50.449" v="1234" actId="1076"/>
          <ac:picMkLst>
            <pc:docMk/>
            <pc:sldMk cId="136038234" sldId="270"/>
            <ac:picMk id="7" creationId="{C644B650-C3BD-5CF7-E352-59F01371D2E2}"/>
          </ac:picMkLst>
        </pc:picChg>
        <pc:picChg chg="add mod">
          <ac:chgData name="Andre Bourbonnais" userId="29ee89982776ac90" providerId="LiveId" clId="{D9FC9893-7852-49D1-97BA-70BBE87D5981}" dt="2022-10-12T19:24:33.644" v="1241"/>
          <ac:picMkLst>
            <pc:docMk/>
            <pc:sldMk cId="136038234" sldId="270"/>
            <ac:picMk id="8" creationId="{B4041E92-CD94-C8E9-068A-0F3DA26330A8}"/>
          </ac:picMkLst>
        </pc:picChg>
        <pc:picChg chg="add del mod ord">
          <ac:chgData name="Andre Bourbonnais" userId="29ee89982776ac90" providerId="LiveId" clId="{D9FC9893-7852-49D1-97BA-70BBE87D5981}" dt="2022-10-12T19:18:46.755" v="932" actId="478"/>
          <ac:picMkLst>
            <pc:docMk/>
            <pc:sldMk cId="136038234" sldId="270"/>
            <ac:picMk id="2050" creationId="{FD3B2BF7-991A-F138-ACF6-E45ED1B001FC}"/>
          </ac:picMkLst>
        </pc:picChg>
        <pc:picChg chg="add del mod">
          <ac:chgData name="Andre Bourbonnais" userId="29ee89982776ac90" providerId="LiveId" clId="{D9FC9893-7852-49D1-97BA-70BBE87D5981}" dt="2022-10-12T19:18:52.675" v="933" actId="478"/>
          <ac:picMkLst>
            <pc:docMk/>
            <pc:sldMk cId="136038234" sldId="270"/>
            <ac:picMk id="2052" creationId="{4E9D5CE8-C119-8240-389F-F02C46C3580E}"/>
          </ac:picMkLst>
        </pc:picChg>
        <pc:picChg chg="add mod ord">
          <ac:chgData name="Andre Bourbonnais" userId="29ee89982776ac90" providerId="LiveId" clId="{D9FC9893-7852-49D1-97BA-70BBE87D5981}" dt="2022-10-12T19:20:11.428" v="1196" actId="1076"/>
          <ac:picMkLst>
            <pc:docMk/>
            <pc:sldMk cId="136038234" sldId="270"/>
            <ac:picMk id="2054" creationId="{9D3D76CD-50B5-9FFC-74D4-DE8D37F8C3F9}"/>
          </ac:picMkLst>
        </pc:picChg>
        <pc:picChg chg="add mod">
          <ac:chgData name="Andre Bourbonnais" userId="29ee89982776ac90" providerId="LiveId" clId="{D9FC9893-7852-49D1-97BA-70BBE87D5981}" dt="2022-10-12T19:19:58" v="1105" actId="1037"/>
          <ac:picMkLst>
            <pc:docMk/>
            <pc:sldMk cId="136038234" sldId="270"/>
            <ac:picMk id="2056" creationId="{FE781872-F189-DBED-CB40-44851392A289}"/>
          </ac:picMkLst>
        </pc:picChg>
      </pc:sldChg>
      <pc:sldChg chg="delSp add del setBg delDesignElem">
        <pc:chgData name="Andre Bourbonnais" userId="29ee89982776ac90" providerId="LiveId" clId="{D9FC9893-7852-49D1-97BA-70BBE87D5981}" dt="2022-10-12T19:19:27.681" v="943" actId="47"/>
        <pc:sldMkLst>
          <pc:docMk/>
          <pc:sldMk cId="1275955192" sldId="271"/>
        </pc:sldMkLst>
        <pc:spChg chg="del">
          <ac:chgData name="Andre Bourbonnais" userId="29ee89982776ac90" providerId="LiveId" clId="{D9FC9893-7852-49D1-97BA-70BBE87D5981}" dt="2022-10-12T19:17:41.416" v="921"/>
          <ac:spMkLst>
            <pc:docMk/>
            <pc:sldMk cId="1275955192" sldId="271"/>
            <ac:spMk id="6155" creationId="{489AE6DA-A080-475C-BE02-EF343FBA6E55}"/>
          </ac:spMkLst>
        </pc:spChg>
        <pc:spChg chg="del">
          <ac:chgData name="Andre Bourbonnais" userId="29ee89982776ac90" providerId="LiveId" clId="{D9FC9893-7852-49D1-97BA-70BBE87D5981}" dt="2022-10-12T19:17:41.416" v="921"/>
          <ac:spMkLst>
            <pc:docMk/>
            <pc:sldMk cId="1275955192" sldId="271"/>
            <ac:spMk id="6157" creationId="{25F07E98-835E-42CA-A38E-C5DCBFB467EF}"/>
          </ac:spMkLst>
        </pc:spChg>
        <pc:spChg chg="del">
          <ac:chgData name="Andre Bourbonnais" userId="29ee89982776ac90" providerId="LiveId" clId="{D9FC9893-7852-49D1-97BA-70BBE87D5981}" dt="2022-10-12T19:17:41.416" v="921"/>
          <ac:spMkLst>
            <pc:docMk/>
            <pc:sldMk cId="1275955192" sldId="271"/>
            <ac:spMk id="6159" creationId="{9A8CA288-31AA-42B8-9269-D421F39876B4}"/>
          </ac:spMkLst>
        </pc:spChg>
        <pc:spChg chg="del">
          <ac:chgData name="Andre Bourbonnais" userId="29ee89982776ac90" providerId="LiveId" clId="{D9FC9893-7852-49D1-97BA-70BBE87D5981}" dt="2022-10-12T19:17:41.416" v="921"/>
          <ac:spMkLst>
            <pc:docMk/>
            <pc:sldMk cId="1275955192" sldId="271"/>
            <ac:spMk id="6161" creationId="{A74B24B6-E323-4ADA-A090-543CDA975472}"/>
          </ac:spMkLst>
        </pc:spChg>
      </pc:sldChg>
      <pc:sldChg chg="addSp delSp modSp add mod modNotesTx">
        <pc:chgData name="Andre Bourbonnais" userId="29ee89982776ac90" providerId="LiveId" clId="{D9FC9893-7852-49D1-97BA-70BBE87D5981}" dt="2022-10-14T08:09:11.795" v="11772" actId="20577"/>
        <pc:sldMkLst>
          <pc:docMk/>
          <pc:sldMk cId="1045789559" sldId="272"/>
        </pc:sldMkLst>
        <pc:spChg chg="del">
          <ac:chgData name="Andre Bourbonnais" userId="29ee89982776ac90" providerId="LiveId" clId="{D9FC9893-7852-49D1-97BA-70BBE87D5981}" dt="2022-10-12T19:27:26.659" v="1248" actId="478"/>
          <ac:spMkLst>
            <pc:docMk/>
            <pc:sldMk cId="1045789559" sldId="272"/>
            <ac:spMk id="2" creationId="{57753B98-AE9C-7A01-0F8B-56C181BBCA05}"/>
          </ac:spMkLst>
        </pc:spChg>
        <pc:spChg chg="del">
          <ac:chgData name="Andre Bourbonnais" userId="29ee89982776ac90" providerId="LiveId" clId="{D9FC9893-7852-49D1-97BA-70BBE87D5981}" dt="2022-10-12T19:27:24.780" v="1247" actId="478"/>
          <ac:spMkLst>
            <pc:docMk/>
            <pc:sldMk cId="1045789559" sldId="272"/>
            <ac:spMk id="3" creationId="{0E34E1E1-BAF9-9624-F5E2-96B067BD1CE5}"/>
          </ac:spMkLst>
        </pc:spChg>
        <pc:spChg chg="add mod">
          <ac:chgData name="Andre Bourbonnais" userId="29ee89982776ac90" providerId="LiveId" clId="{D9FC9893-7852-49D1-97BA-70BBE87D5981}" dt="2022-10-12T20:06:09.158" v="1682"/>
          <ac:spMkLst>
            <pc:docMk/>
            <pc:sldMk cId="1045789559" sldId="272"/>
            <ac:spMk id="7" creationId="{214AA006-EE24-1675-0037-5E24920E02FC}"/>
          </ac:spMkLst>
        </pc:spChg>
        <pc:picChg chg="add mod">
          <ac:chgData name="Andre Bourbonnais" userId="29ee89982776ac90" providerId="LiveId" clId="{D9FC9893-7852-49D1-97BA-70BBE87D5981}" dt="2022-10-12T22:24:32.803" v="1852" actId="1076"/>
          <ac:picMkLst>
            <pc:docMk/>
            <pc:sldMk cId="1045789559" sldId="272"/>
            <ac:picMk id="3" creationId="{A428FE7F-8C16-EDDF-75F6-7A98508DEAD9}"/>
          </ac:picMkLst>
        </pc:picChg>
        <pc:picChg chg="add del mod">
          <ac:chgData name="Andre Bourbonnais" userId="29ee89982776ac90" providerId="LiveId" clId="{D9FC9893-7852-49D1-97BA-70BBE87D5981}" dt="2022-10-12T22:24:28.547" v="1850" actId="478"/>
          <ac:picMkLst>
            <pc:docMk/>
            <pc:sldMk cId="1045789559" sldId="272"/>
            <ac:picMk id="6" creationId="{67179D4E-5E06-C5F8-25B4-9F101AC14AB5}"/>
          </ac:picMkLst>
        </pc:picChg>
      </pc:sldChg>
      <pc:sldChg chg="addSp delSp modSp add del mod setBg">
        <pc:chgData name="Andre Bourbonnais" userId="29ee89982776ac90" providerId="LiveId" clId="{D9FC9893-7852-49D1-97BA-70BBE87D5981}" dt="2022-10-12T22:24:55.968" v="1856" actId="47"/>
        <pc:sldMkLst>
          <pc:docMk/>
          <pc:sldMk cId="3526016458" sldId="273"/>
        </pc:sldMkLst>
        <pc:spChg chg="del">
          <ac:chgData name="Andre Bourbonnais" userId="29ee89982776ac90" providerId="LiveId" clId="{D9FC9893-7852-49D1-97BA-70BBE87D5981}" dt="2022-10-12T19:28:01.255" v="1252" actId="478"/>
          <ac:spMkLst>
            <pc:docMk/>
            <pc:sldMk cId="3526016458" sldId="273"/>
            <ac:spMk id="2" creationId="{57753B98-AE9C-7A01-0F8B-56C181BBCA05}"/>
          </ac:spMkLst>
        </pc:spChg>
        <pc:spChg chg="del">
          <ac:chgData name="Andre Bourbonnais" userId="29ee89982776ac90" providerId="LiveId" clId="{D9FC9893-7852-49D1-97BA-70BBE87D5981}" dt="2022-10-12T19:28:00.270" v="1251" actId="478"/>
          <ac:spMkLst>
            <pc:docMk/>
            <pc:sldMk cId="3526016458" sldId="273"/>
            <ac:spMk id="3" creationId="{0E34E1E1-BAF9-9624-F5E2-96B067BD1CE5}"/>
          </ac:spMkLst>
        </pc:spChg>
        <pc:spChg chg="add mod">
          <ac:chgData name="Andre Bourbonnais" userId="29ee89982776ac90" providerId="LiveId" clId="{D9FC9893-7852-49D1-97BA-70BBE87D5981}" dt="2022-10-12T20:06:10.254" v="1683"/>
          <ac:spMkLst>
            <pc:docMk/>
            <pc:sldMk cId="3526016458" sldId="273"/>
            <ac:spMk id="4" creationId="{29B1F76C-37CE-C807-E257-D3E555FED4BE}"/>
          </ac:spMkLst>
        </pc:spChg>
        <pc:spChg chg="add">
          <ac:chgData name="Andre Bourbonnais" userId="29ee89982776ac90" providerId="LiveId" clId="{D9FC9893-7852-49D1-97BA-70BBE87D5981}" dt="2022-10-12T19:28:37.220" v="1257" actId="26606"/>
          <ac:spMkLst>
            <pc:docMk/>
            <pc:sldMk cId="3526016458" sldId="273"/>
            <ac:spMk id="17417" creationId="{489AE6DA-A080-475C-BE02-EF343FBA6E55}"/>
          </ac:spMkLst>
        </pc:spChg>
        <pc:spChg chg="add">
          <ac:chgData name="Andre Bourbonnais" userId="29ee89982776ac90" providerId="LiveId" clId="{D9FC9893-7852-49D1-97BA-70BBE87D5981}" dt="2022-10-12T19:28:37.220" v="1257" actId="26606"/>
          <ac:spMkLst>
            <pc:docMk/>
            <pc:sldMk cId="3526016458" sldId="273"/>
            <ac:spMk id="17419" creationId="{25F07E98-835E-42CA-A38E-C5DCBFB467EF}"/>
          </ac:spMkLst>
        </pc:spChg>
        <pc:spChg chg="add">
          <ac:chgData name="Andre Bourbonnais" userId="29ee89982776ac90" providerId="LiveId" clId="{D9FC9893-7852-49D1-97BA-70BBE87D5981}" dt="2022-10-12T19:28:37.220" v="1257" actId="26606"/>
          <ac:spMkLst>
            <pc:docMk/>
            <pc:sldMk cId="3526016458" sldId="273"/>
            <ac:spMk id="17421" creationId="{9A8CA288-31AA-42B8-9269-D421F39876B4}"/>
          </ac:spMkLst>
        </pc:spChg>
        <pc:spChg chg="add">
          <ac:chgData name="Andre Bourbonnais" userId="29ee89982776ac90" providerId="LiveId" clId="{D9FC9893-7852-49D1-97BA-70BBE87D5981}" dt="2022-10-12T19:28:37.220" v="1257" actId="26606"/>
          <ac:spMkLst>
            <pc:docMk/>
            <pc:sldMk cId="3526016458" sldId="273"/>
            <ac:spMk id="17423" creationId="{A74B24B6-E323-4ADA-A090-543CDA975472}"/>
          </ac:spMkLst>
        </pc:spChg>
        <pc:picChg chg="ord">
          <ac:chgData name="Andre Bourbonnais" userId="29ee89982776ac90" providerId="LiveId" clId="{D9FC9893-7852-49D1-97BA-70BBE87D5981}" dt="2022-10-12T19:28:37.220" v="1257" actId="26606"/>
          <ac:picMkLst>
            <pc:docMk/>
            <pc:sldMk cId="3526016458" sldId="273"/>
            <ac:picMk id="5" creationId="{167932E4-484A-F4A5-C39B-A12D9AC768F4}"/>
          </ac:picMkLst>
        </pc:picChg>
        <pc:picChg chg="add mod">
          <ac:chgData name="Andre Bourbonnais" userId="29ee89982776ac90" providerId="LiveId" clId="{D9FC9893-7852-49D1-97BA-70BBE87D5981}" dt="2022-10-12T19:28:37.220" v="1257" actId="26606"/>
          <ac:picMkLst>
            <pc:docMk/>
            <pc:sldMk cId="3526016458" sldId="273"/>
            <ac:picMk id="17410" creationId="{3E80C328-20DC-A97B-BC7B-5154854DCA3B}"/>
          </ac:picMkLst>
        </pc:picChg>
        <pc:picChg chg="add mod">
          <ac:chgData name="Andre Bourbonnais" userId="29ee89982776ac90" providerId="LiveId" clId="{D9FC9893-7852-49D1-97BA-70BBE87D5981}" dt="2022-10-12T19:28:37.220" v="1257" actId="26606"/>
          <ac:picMkLst>
            <pc:docMk/>
            <pc:sldMk cId="3526016458" sldId="273"/>
            <ac:picMk id="17412" creationId="{08D83EF8-0B6A-42C2-9CB5-B8D882ACD8D8}"/>
          </ac:picMkLst>
        </pc:picChg>
      </pc:sldChg>
      <pc:sldChg chg="addSp delSp modSp add del mod">
        <pc:chgData name="Andre Bourbonnais" userId="29ee89982776ac90" providerId="LiveId" clId="{D9FC9893-7852-49D1-97BA-70BBE87D5981}" dt="2022-10-12T21:11:37.538" v="1707" actId="47"/>
        <pc:sldMkLst>
          <pc:docMk/>
          <pc:sldMk cId="3659441259" sldId="274"/>
        </pc:sldMkLst>
        <pc:spChg chg="del">
          <ac:chgData name="Andre Bourbonnais" userId="29ee89982776ac90" providerId="LiveId" clId="{D9FC9893-7852-49D1-97BA-70BBE87D5981}" dt="2022-10-12T21:02:47.782" v="1692" actId="478"/>
          <ac:spMkLst>
            <pc:docMk/>
            <pc:sldMk cId="3659441259" sldId="274"/>
            <ac:spMk id="2" creationId="{57753B98-AE9C-7A01-0F8B-56C181BBCA05}"/>
          </ac:spMkLst>
        </pc:spChg>
        <pc:spChg chg="del">
          <ac:chgData name="Andre Bourbonnais" userId="29ee89982776ac90" providerId="LiveId" clId="{D9FC9893-7852-49D1-97BA-70BBE87D5981}" dt="2022-10-12T21:02:40.848" v="1689"/>
          <ac:spMkLst>
            <pc:docMk/>
            <pc:sldMk cId="3659441259" sldId="274"/>
            <ac:spMk id="3" creationId="{0E34E1E1-BAF9-9624-F5E2-96B067BD1CE5}"/>
          </ac:spMkLst>
        </pc:spChg>
        <pc:spChg chg="add mod">
          <ac:chgData name="Andre Bourbonnais" userId="29ee89982776ac90" providerId="LiveId" clId="{D9FC9893-7852-49D1-97BA-70BBE87D5981}" dt="2022-10-12T20:06:11.239" v="1684"/>
          <ac:spMkLst>
            <pc:docMk/>
            <pc:sldMk cId="3659441259" sldId="274"/>
            <ac:spMk id="4" creationId="{650AA5B7-C557-6FA0-8DA0-72160449D365}"/>
          </ac:spMkLst>
        </pc:spChg>
        <pc:spChg chg="add del mod">
          <ac:chgData name="Andre Bourbonnais" userId="29ee89982776ac90" providerId="LiveId" clId="{D9FC9893-7852-49D1-97BA-70BBE87D5981}" dt="2022-10-12T21:02:58.966" v="1694" actId="478"/>
          <ac:spMkLst>
            <pc:docMk/>
            <pc:sldMk cId="3659441259" sldId="274"/>
            <ac:spMk id="9" creationId="{217617F4-4B31-3A49-F14D-0C31AA850A75}"/>
          </ac:spMkLst>
        </pc:spChg>
        <pc:picChg chg="add del mod">
          <ac:chgData name="Andre Bourbonnais" userId="29ee89982776ac90" providerId="LiveId" clId="{D9FC9893-7852-49D1-97BA-70BBE87D5981}" dt="2022-10-12T21:02:57.604" v="1693" actId="478"/>
          <ac:picMkLst>
            <pc:docMk/>
            <pc:sldMk cId="3659441259" sldId="274"/>
            <ac:picMk id="7" creationId="{B281E283-6E8E-7CD9-8F65-9D0CE7845913}"/>
          </ac:picMkLst>
        </pc:picChg>
        <pc:picChg chg="add mod">
          <ac:chgData name="Andre Bourbonnais" userId="29ee89982776ac90" providerId="LiveId" clId="{D9FC9893-7852-49D1-97BA-70BBE87D5981}" dt="2022-10-12T21:03:26.932" v="1699" actId="1076"/>
          <ac:picMkLst>
            <pc:docMk/>
            <pc:sldMk cId="3659441259" sldId="274"/>
            <ac:picMk id="11" creationId="{88A263A2-C4C3-1AD3-0CAC-0813EA742D7A}"/>
          </ac:picMkLst>
        </pc:picChg>
      </pc:sldChg>
      <pc:sldChg chg="addSp delSp modSp new mod modNotesTx">
        <pc:chgData name="Andre Bourbonnais" userId="29ee89982776ac90" providerId="LiveId" clId="{D9FC9893-7852-49D1-97BA-70BBE87D5981}" dt="2022-10-14T08:08:00.105" v="11771" actId="20577"/>
        <pc:sldMkLst>
          <pc:docMk/>
          <pc:sldMk cId="579401740" sldId="275"/>
        </pc:sldMkLst>
        <pc:spChg chg="del">
          <ac:chgData name="Andre Bourbonnais" userId="29ee89982776ac90" providerId="LiveId" clId="{D9FC9893-7852-49D1-97BA-70BBE87D5981}" dt="2022-10-12T19:57:10.146" v="1368" actId="478"/>
          <ac:spMkLst>
            <pc:docMk/>
            <pc:sldMk cId="579401740" sldId="275"/>
            <ac:spMk id="2" creationId="{38E7AE86-81B2-89EA-C633-C92D064478F7}"/>
          </ac:spMkLst>
        </pc:spChg>
        <pc:spChg chg="del">
          <ac:chgData name="Andre Bourbonnais" userId="29ee89982776ac90" providerId="LiveId" clId="{D9FC9893-7852-49D1-97BA-70BBE87D5981}" dt="2022-10-12T19:57:06.491" v="1367" actId="478"/>
          <ac:spMkLst>
            <pc:docMk/>
            <pc:sldMk cId="579401740" sldId="275"/>
            <ac:spMk id="3" creationId="{B3642A8C-0D75-A3EC-183D-320084EBDEB5}"/>
          </ac:spMkLst>
        </pc:spChg>
        <pc:spChg chg="add mod">
          <ac:chgData name="Andre Bourbonnais" userId="29ee89982776ac90" providerId="LiveId" clId="{D9FC9893-7852-49D1-97BA-70BBE87D5981}" dt="2022-10-12T20:06:05.142" v="1678"/>
          <ac:spMkLst>
            <pc:docMk/>
            <pc:sldMk cId="579401740" sldId="275"/>
            <ac:spMk id="7" creationId="{11C727F9-22F2-F1FF-7FFA-DCA7B3D52A2B}"/>
          </ac:spMkLst>
        </pc:spChg>
        <pc:picChg chg="add mod">
          <ac:chgData name="Andre Bourbonnais" userId="29ee89982776ac90" providerId="LiveId" clId="{D9FC9893-7852-49D1-97BA-70BBE87D5981}" dt="2022-10-12T22:20:29.660" v="1823" actId="1076"/>
          <ac:picMkLst>
            <pc:docMk/>
            <pc:sldMk cId="579401740" sldId="275"/>
            <ac:picMk id="3" creationId="{4445534A-FCC2-DBF9-F38F-F4C47F8AB0B8}"/>
          </ac:picMkLst>
        </pc:picChg>
        <pc:picChg chg="add del mod">
          <ac:chgData name="Andre Bourbonnais" userId="29ee89982776ac90" providerId="LiveId" clId="{D9FC9893-7852-49D1-97BA-70BBE87D5981}" dt="2022-10-12T22:20:25.080" v="1819" actId="478"/>
          <ac:picMkLst>
            <pc:docMk/>
            <pc:sldMk cId="579401740" sldId="275"/>
            <ac:picMk id="5" creationId="{D01B5857-F2BC-C667-ABD0-86100A4094DF}"/>
          </ac:picMkLst>
        </pc:picChg>
        <pc:picChg chg="add mod">
          <ac:chgData name="Andre Bourbonnais" userId="29ee89982776ac90" providerId="LiveId" clId="{D9FC9893-7852-49D1-97BA-70BBE87D5981}" dt="2022-10-12T19:57:27.364" v="1373"/>
          <ac:picMkLst>
            <pc:docMk/>
            <pc:sldMk cId="579401740" sldId="275"/>
            <ac:picMk id="6" creationId="{2921BCFD-4978-A6B8-79B0-F540F253D4C2}"/>
          </ac:picMkLst>
        </pc:picChg>
      </pc:sldChg>
      <pc:sldChg chg="addSp delSp modSp add mod modNotesTx">
        <pc:chgData name="Andre Bourbonnais" userId="29ee89982776ac90" providerId="LiveId" clId="{D9FC9893-7852-49D1-97BA-70BBE87D5981}" dt="2022-10-14T08:11:06.534" v="12013" actId="20577"/>
        <pc:sldMkLst>
          <pc:docMk/>
          <pc:sldMk cId="3510048379" sldId="276"/>
        </pc:sldMkLst>
        <pc:spChg chg="mod">
          <ac:chgData name="Andre Bourbonnais" userId="29ee89982776ac90" providerId="LiveId" clId="{D9FC9893-7852-49D1-97BA-70BBE87D5981}" dt="2022-10-13T17:02:13.874" v="4364" actId="1076"/>
          <ac:spMkLst>
            <pc:docMk/>
            <pc:sldMk cId="3510048379" sldId="276"/>
            <ac:spMk id="2" creationId="{57753B98-AE9C-7A01-0F8B-56C181BBCA05}"/>
          </ac:spMkLst>
        </pc:spChg>
        <pc:spChg chg="del">
          <ac:chgData name="Andre Bourbonnais" userId="29ee89982776ac90" providerId="LiveId" clId="{D9FC9893-7852-49D1-97BA-70BBE87D5981}" dt="2022-10-13T10:20:35.167" v="4035" actId="478"/>
          <ac:spMkLst>
            <pc:docMk/>
            <pc:sldMk cId="3510048379" sldId="276"/>
            <ac:spMk id="3" creationId="{0E34E1E1-BAF9-9624-F5E2-96B067BD1CE5}"/>
          </ac:spMkLst>
        </pc:spChg>
        <pc:spChg chg="add mod">
          <ac:chgData name="Andre Bourbonnais" userId="29ee89982776ac90" providerId="LiveId" clId="{D9FC9893-7852-49D1-97BA-70BBE87D5981}" dt="2022-10-13T17:02:17.311" v="4365" actId="1076"/>
          <ac:spMkLst>
            <pc:docMk/>
            <pc:sldMk cId="3510048379" sldId="276"/>
            <ac:spMk id="9" creationId="{9E75C633-21AA-7DAA-A169-B5E0608DBB9C}"/>
          </ac:spMkLst>
        </pc:spChg>
        <pc:spChg chg="add del mod">
          <ac:chgData name="Andre Bourbonnais" userId="29ee89982776ac90" providerId="LiveId" clId="{D9FC9893-7852-49D1-97BA-70BBE87D5981}" dt="2022-10-13T16:59:15.050" v="4317" actId="478"/>
          <ac:spMkLst>
            <pc:docMk/>
            <pc:sldMk cId="3510048379" sldId="276"/>
            <ac:spMk id="11" creationId="{9C99787D-C549-0931-B1BB-091BE5114077}"/>
          </ac:spMkLst>
        </pc:spChg>
        <pc:spChg chg="add del mod">
          <ac:chgData name="Andre Bourbonnais" userId="29ee89982776ac90" providerId="LiveId" clId="{D9FC9893-7852-49D1-97BA-70BBE87D5981}" dt="2022-10-13T16:59:58.288" v="4320" actId="21"/>
          <ac:spMkLst>
            <pc:docMk/>
            <pc:sldMk cId="3510048379" sldId="276"/>
            <ac:spMk id="13" creationId="{AD489FC7-005F-DB61-F0F4-1088240E7009}"/>
          </ac:spMkLst>
        </pc:spChg>
        <pc:picChg chg="add del mod">
          <ac:chgData name="Andre Bourbonnais" userId="29ee89982776ac90" providerId="LiveId" clId="{D9FC9893-7852-49D1-97BA-70BBE87D5981}" dt="2022-10-13T17:02:20.687" v="4366" actId="21"/>
          <ac:picMkLst>
            <pc:docMk/>
            <pc:sldMk cId="3510048379" sldId="276"/>
            <ac:picMk id="7" creationId="{38CF0003-FE83-64AE-87CC-B836EC1E0604}"/>
          </ac:picMkLst>
        </pc:picChg>
        <pc:picChg chg="add mod modCrop">
          <ac:chgData name="Andre Bourbonnais" userId="29ee89982776ac90" providerId="LiveId" clId="{D9FC9893-7852-49D1-97BA-70BBE87D5981}" dt="2022-10-13T17:04:55.001" v="4381" actId="14861"/>
          <ac:picMkLst>
            <pc:docMk/>
            <pc:sldMk cId="3510048379" sldId="276"/>
            <ac:picMk id="15" creationId="{946853C3-DD2B-78BF-54DA-7216E6BF480D}"/>
          </ac:picMkLst>
        </pc:picChg>
      </pc:sldChg>
      <pc:sldChg chg="addSp delSp modSp add mod modNotesTx">
        <pc:chgData name="Andre Bourbonnais" userId="29ee89982776ac90" providerId="LiveId" clId="{D9FC9893-7852-49D1-97BA-70BBE87D5981}" dt="2022-10-14T09:53:08.429" v="15303" actId="20577"/>
        <pc:sldMkLst>
          <pc:docMk/>
          <pc:sldMk cId="4215082332" sldId="277"/>
        </pc:sldMkLst>
        <pc:spChg chg="del">
          <ac:chgData name="Andre Bourbonnais" userId="29ee89982776ac90" providerId="LiveId" clId="{D9FC9893-7852-49D1-97BA-70BBE87D5981}" dt="2022-10-13T17:06:48.579" v="4385" actId="478"/>
          <ac:spMkLst>
            <pc:docMk/>
            <pc:sldMk cId="4215082332" sldId="277"/>
            <ac:spMk id="2" creationId="{57753B98-AE9C-7A01-0F8B-56C181BBCA05}"/>
          </ac:spMkLst>
        </pc:spChg>
        <pc:spChg chg="del">
          <ac:chgData name="Andre Bourbonnais" userId="29ee89982776ac90" providerId="LiveId" clId="{D9FC9893-7852-49D1-97BA-70BBE87D5981}" dt="2022-10-13T17:08:01.509" v="4388" actId="478"/>
          <ac:spMkLst>
            <pc:docMk/>
            <pc:sldMk cId="4215082332" sldId="277"/>
            <ac:spMk id="3" creationId="{0E34E1E1-BAF9-9624-F5E2-96B067BD1CE5}"/>
          </ac:spMkLst>
        </pc:spChg>
        <pc:spChg chg="add del mod">
          <ac:chgData name="Andre Bourbonnais" userId="29ee89982776ac90" providerId="LiveId" clId="{D9FC9893-7852-49D1-97BA-70BBE87D5981}" dt="2022-10-13T17:52:02.572" v="5408" actId="478"/>
          <ac:spMkLst>
            <pc:docMk/>
            <pc:sldMk cId="4215082332" sldId="277"/>
            <ac:spMk id="6" creationId="{5B4E8C12-CBDA-E733-89E5-0F6002D478B6}"/>
          </ac:spMkLst>
        </pc:spChg>
        <pc:spChg chg="add mod">
          <ac:chgData name="Andre Bourbonnais" userId="29ee89982776ac90" providerId="LiveId" clId="{D9FC9893-7852-49D1-97BA-70BBE87D5981}" dt="2022-10-13T17:39:31.891" v="5258" actId="1076"/>
          <ac:spMkLst>
            <pc:docMk/>
            <pc:sldMk cId="4215082332" sldId="277"/>
            <ac:spMk id="7" creationId="{814DFE5C-3A85-08AF-5D18-F34869DBEF20}"/>
          </ac:spMkLst>
        </pc:spChg>
        <pc:spChg chg="add del mod">
          <ac:chgData name="Andre Bourbonnais" userId="29ee89982776ac90" providerId="LiveId" clId="{D9FC9893-7852-49D1-97BA-70BBE87D5981}" dt="2022-10-13T17:19:54.094" v="4662" actId="478"/>
          <ac:spMkLst>
            <pc:docMk/>
            <pc:sldMk cId="4215082332" sldId="277"/>
            <ac:spMk id="8" creationId="{22BF9E36-1BE2-8AD7-3E26-461966C01575}"/>
          </ac:spMkLst>
        </pc:spChg>
        <pc:spChg chg="add mod">
          <ac:chgData name="Andre Bourbonnais" userId="29ee89982776ac90" providerId="LiveId" clId="{D9FC9893-7852-49D1-97BA-70BBE87D5981}" dt="2022-10-14T09:53:08.429" v="15303" actId="20577"/>
          <ac:spMkLst>
            <pc:docMk/>
            <pc:sldMk cId="4215082332" sldId="277"/>
            <ac:spMk id="10" creationId="{EE2DC4EE-FF37-43F9-5061-3933E8074C65}"/>
          </ac:spMkLst>
        </pc:spChg>
        <pc:spChg chg="add mod">
          <ac:chgData name="Andre Bourbonnais" userId="29ee89982776ac90" providerId="LiveId" clId="{D9FC9893-7852-49D1-97BA-70BBE87D5981}" dt="2022-10-13T18:22:04.833" v="6674" actId="20577"/>
          <ac:spMkLst>
            <pc:docMk/>
            <pc:sldMk cId="4215082332" sldId="277"/>
            <ac:spMk id="12" creationId="{13326EF5-4891-9E82-11CF-21E1EA449EF7}"/>
          </ac:spMkLst>
        </pc:spChg>
        <pc:spChg chg="add mod">
          <ac:chgData name="Andre Bourbonnais" userId="29ee89982776ac90" providerId="LiveId" clId="{D9FC9893-7852-49D1-97BA-70BBE87D5981}" dt="2022-10-13T18:19:24.166" v="6554" actId="1037"/>
          <ac:spMkLst>
            <pc:docMk/>
            <pc:sldMk cId="4215082332" sldId="277"/>
            <ac:spMk id="13" creationId="{DEC9BBD3-9479-5B3B-9CCB-1CD1DAD21C88}"/>
          </ac:spMkLst>
        </pc:spChg>
        <pc:spChg chg="add mod">
          <ac:chgData name="Andre Bourbonnais" userId="29ee89982776ac90" providerId="LiveId" clId="{D9FC9893-7852-49D1-97BA-70BBE87D5981}" dt="2022-10-13T19:34:41.295" v="8870" actId="1076"/>
          <ac:spMkLst>
            <pc:docMk/>
            <pc:sldMk cId="4215082332" sldId="277"/>
            <ac:spMk id="14" creationId="{936584AF-EFE3-BA3F-269C-E75F81C5C285}"/>
          </ac:spMkLst>
        </pc:spChg>
      </pc:sldChg>
      <pc:sldChg chg="addSp delSp modSp add mod modNotesTx">
        <pc:chgData name="Andre Bourbonnais" userId="29ee89982776ac90" providerId="LiveId" clId="{D9FC9893-7852-49D1-97BA-70BBE87D5981}" dt="2022-10-14T10:02:58.221" v="15319" actId="20577"/>
        <pc:sldMkLst>
          <pc:docMk/>
          <pc:sldMk cId="3746521714" sldId="278"/>
        </pc:sldMkLst>
        <pc:spChg chg="del">
          <ac:chgData name="Andre Bourbonnais" userId="29ee89982776ac90" providerId="LiveId" clId="{D9FC9893-7852-49D1-97BA-70BBE87D5981}" dt="2022-10-13T18:25:49.079" v="6675" actId="478"/>
          <ac:spMkLst>
            <pc:docMk/>
            <pc:sldMk cId="3746521714" sldId="278"/>
            <ac:spMk id="2" creationId="{57753B98-AE9C-7A01-0F8B-56C181BBCA05}"/>
          </ac:spMkLst>
        </pc:spChg>
        <pc:spChg chg="del">
          <ac:chgData name="Andre Bourbonnais" userId="29ee89982776ac90" providerId="LiveId" clId="{D9FC9893-7852-49D1-97BA-70BBE87D5981}" dt="2022-10-13T18:25:51.471" v="6676" actId="478"/>
          <ac:spMkLst>
            <pc:docMk/>
            <pc:sldMk cId="3746521714" sldId="278"/>
            <ac:spMk id="3" creationId="{0E34E1E1-BAF9-9624-F5E2-96B067BD1CE5}"/>
          </ac:spMkLst>
        </pc:spChg>
        <pc:spChg chg="add mod">
          <ac:chgData name="Andre Bourbonnais" userId="29ee89982776ac90" providerId="LiveId" clId="{D9FC9893-7852-49D1-97BA-70BBE87D5981}" dt="2022-10-13T18:25:51.910" v="6677"/>
          <ac:spMkLst>
            <pc:docMk/>
            <pc:sldMk cId="3746521714" sldId="278"/>
            <ac:spMk id="6" creationId="{C3C03CF5-92FA-6C24-5769-44C34C1896BD}"/>
          </ac:spMkLst>
        </pc:spChg>
        <pc:spChg chg="add mod">
          <ac:chgData name="Andre Bourbonnais" userId="29ee89982776ac90" providerId="LiveId" clId="{D9FC9893-7852-49D1-97BA-70BBE87D5981}" dt="2022-10-13T18:52:43.340" v="8523" actId="113"/>
          <ac:spMkLst>
            <pc:docMk/>
            <pc:sldMk cId="3746521714" sldId="278"/>
            <ac:spMk id="7" creationId="{C881C00E-96BE-FBCD-7539-F3F826B27438}"/>
          </ac:spMkLst>
        </pc:spChg>
        <pc:spChg chg="add mod">
          <ac:chgData name="Andre Bourbonnais" userId="29ee89982776ac90" providerId="LiveId" clId="{D9FC9893-7852-49D1-97BA-70BBE87D5981}" dt="2022-10-13T18:52:51.673" v="8535" actId="1036"/>
          <ac:spMkLst>
            <pc:docMk/>
            <pc:sldMk cId="3746521714" sldId="278"/>
            <ac:spMk id="8" creationId="{DC92EE86-CA77-54D6-BF52-08C8ED07E610}"/>
          </ac:spMkLst>
        </pc:spChg>
        <pc:spChg chg="add del mod">
          <ac:chgData name="Andre Bourbonnais" userId="29ee89982776ac90" providerId="LiveId" clId="{D9FC9893-7852-49D1-97BA-70BBE87D5981}" dt="2022-10-13T18:52:25.216" v="8499"/>
          <ac:spMkLst>
            <pc:docMk/>
            <pc:sldMk cId="3746521714" sldId="278"/>
            <ac:spMk id="9" creationId="{EC68E07F-582D-2340-B347-0286FD978394}"/>
          </ac:spMkLst>
        </pc:spChg>
        <pc:spChg chg="add del mod">
          <ac:chgData name="Andre Bourbonnais" userId="29ee89982776ac90" providerId="LiveId" clId="{D9FC9893-7852-49D1-97BA-70BBE87D5981}" dt="2022-10-13T18:52:42.661" v="8522"/>
          <ac:spMkLst>
            <pc:docMk/>
            <pc:sldMk cId="3746521714" sldId="278"/>
            <ac:spMk id="10" creationId="{00033FD4-91A2-C671-83A0-6D4414D463ED}"/>
          </ac:spMkLst>
        </pc:spChg>
        <pc:spChg chg="add mod">
          <ac:chgData name="Andre Bourbonnais" userId="29ee89982776ac90" providerId="LiveId" clId="{D9FC9893-7852-49D1-97BA-70BBE87D5981}" dt="2022-10-13T19:34:45.957" v="8871"/>
          <ac:spMkLst>
            <pc:docMk/>
            <pc:sldMk cId="3746521714" sldId="278"/>
            <ac:spMk id="11" creationId="{BE59340E-5FBA-7A72-7C5D-6631DEFBD5AB}"/>
          </ac:spMkLst>
        </pc:spChg>
      </pc:sldChg>
      <pc:sldChg chg="addSp delSp modSp add mod setBg modNotesTx">
        <pc:chgData name="Andre Bourbonnais" userId="29ee89982776ac90" providerId="LiveId" clId="{D9FC9893-7852-49D1-97BA-70BBE87D5981}" dt="2022-10-14T08:01:10.303" v="11754"/>
        <pc:sldMkLst>
          <pc:docMk/>
          <pc:sldMk cId="1045859343" sldId="279"/>
        </pc:sldMkLst>
        <pc:spChg chg="del">
          <ac:chgData name="Andre Bourbonnais" userId="29ee89982776ac90" providerId="LiveId" clId="{D9FC9893-7852-49D1-97BA-70BBE87D5981}" dt="2022-10-12T21:11:04.644" v="1701" actId="478"/>
          <ac:spMkLst>
            <pc:docMk/>
            <pc:sldMk cId="1045859343" sldId="279"/>
            <ac:spMk id="2" creationId="{57753B98-AE9C-7A01-0F8B-56C181BBCA05}"/>
          </ac:spMkLst>
        </pc:spChg>
        <pc:spChg chg="del">
          <ac:chgData name="Andre Bourbonnais" userId="29ee89982776ac90" providerId="LiveId" clId="{D9FC9893-7852-49D1-97BA-70BBE87D5981}" dt="2022-10-12T21:11:03.743" v="1700" actId="478"/>
          <ac:spMkLst>
            <pc:docMk/>
            <pc:sldMk cId="1045859343" sldId="279"/>
            <ac:spMk id="3" creationId="{0E34E1E1-BAF9-9624-F5E2-96B067BD1CE5}"/>
          </ac:spMkLst>
        </pc:spChg>
        <pc:spChg chg="del">
          <ac:chgData name="Andre Bourbonnais" userId="29ee89982776ac90" providerId="LiveId" clId="{D9FC9893-7852-49D1-97BA-70BBE87D5981}" dt="2022-10-12T22:33:17.318" v="1868" actId="478"/>
          <ac:spMkLst>
            <pc:docMk/>
            <pc:sldMk cId="1045859343" sldId="279"/>
            <ac:spMk id="4" creationId="{650AA5B7-C557-6FA0-8DA0-72160449D365}"/>
          </ac:spMkLst>
        </pc:spChg>
        <pc:spChg chg="add mod">
          <ac:chgData name="Andre Bourbonnais" userId="29ee89982776ac90" providerId="LiveId" clId="{D9FC9893-7852-49D1-97BA-70BBE87D5981}" dt="2022-10-12T22:33:36.973" v="1870"/>
          <ac:spMkLst>
            <pc:docMk/>
            <pc:sldMk cId="1045859343" sldId="279"/>
            <ac:spMk id="6" creationId="{5E5190E6-028E-F6D8-4576-4B2C3C2ECCF6}"/>
          </ac:spMkLst>
        </pc:spChg>
        <pc:spChg chg="add">
          <ac:chgData name="Andre Bourbonnais" userId="29ee89982776ac90" providerId="LiveId" clId="{D9FC9893-7852-49D1-97BA-70BBE87D5981}" dt="2022-10-12T22:33:29.275" v="1869" actId="26606"/>
          <ac:spMkLst>
            <pc:docMk/>
            <pc:sldMk cId="1045859343" sldId="279"/>
            <ac:spMk id="10" creationId="{0E99ED6D-365F-4CAE-942F-ECA78F74BD7F}"/>
          </ac:spMkLst>
        </pc:spChg>
        <pc:spChg chg="add">
          <ac:chgData name="Andre Bourbonnais" userId="29ee89982776ac90" providerId="LiveId" clId="{D9FC9893-7852-49D1-97BA-70BBE87D5981}" dt="2022-10-12T22:33:29.275" v="1869" actId="26606"/>
          <ac:spMkLst>
            <pc:docMk/>
            <pc:sldMk cId="1045859343" sldId="279"/>
            <ac:spMk id="12" creationId="{F52E1877-3902-4B70-8515-0964EDC30C7D}"/>
          </ac:spMkLst>
        </pc:spChg>
        <pc:spChg chg="add">
          <ac:chgData name="Andre Bourbonnais" userId="29ee89982776ac90" providerId="LiveId" clId="{D9FC9893-7852-49D1-97BA-70BBE87D5981}" dt="2022-10-12T22:33:29.275" v="1869" actId="26606"/>
          <ac:spMkLst>
            <pc:docMk/>
            <pc:sldMk cId="1045859343" sldId="279"/>
            <ac:spMk id="14" creationId="{D02A5863-EFF7-462C-8FF5-B710B33E2636}"/>
          </ac:spMkLst>
        </pc:spChg>
        <pc:picChg chg="add mod">
          <ac:chgData name="Andre Bourbonnais" userId="29ee89982776ac90" providerId="LiveId" clId="{D9FC9893-7852-49D1-97BA-70BBE87D5981}" dt="2022-10-12T22:33:29.275" v="1869" actId="26606"/>
          <ac:picMkLst>
            <pc:docMk/>
            <pc:sldMk cId="1045859343" sldId="279"/>
            <ac:picMk id="3" creationId="{9D15DC39-F1F7-120F-E8B9-4021F212250A}"/>
          </ac:picMkLst>
        </pc:picChg>
        <pc:picChg chg="ord">
          <ac:chgData name="Andre Bourbonnais" userId="29ee89982776ac90" providerId="LiveId" clId="{D9FC9893-7852-49D1-97BA-70BBE87D5981}" dt="2022-10-12T22:33:29.275" v="1869" actId="26606"/>
          <ac:picMkLst>
            <pc:docMk/>
            <pc:sldMk cId="1045859343" sldId="279"/>
            <ac:picMk id="5" creationId="{167932E4-484A-F4A5-C39B-A12D9AC768F4}"/>
          </ac:picMkLst>
        </pc:picChg>
        <pc:picChg chg="add del mod">
          <ac:chgData name="Andre Bourbonnais" userId="29ee89982776ac90" providerId="LiveId" clId="{D9FC9893-7852-49D1-97BA-70BBE87D5981}" dt="2022-10-12T22:32:53.411" v="1862" actId="478"/>
          <ac:picMkLst>
            <pc:docMk/>
            <pc:sldMk cId="1045859343" sldId="279"/>
            <ac:picMk id="7" creationId="{EC2ABF34-ADA1-6C32-A6BF-AC3D3FE15763}"/>
          </ac:picMkLst>
        </pc:picChg>
      </pc:sldChg>
      <pc:sldChg chg="addSp delSp modSp add mod setBg modNotesTx">
        <pc:chgData name="Andre Bourbonnais" userId="29ee89982776ac90" providerId="LiveId" clId="{D9FC9893-7852-49D1-97BA-70BBE87D5981}" dt="2022-10-14T08:07:07.475" v="11766" actId="313"/>
        <pc:sldMkLst>
          <pc:docMk/>
          <pc:sldMk cId="431599773" sldId="280"/>
        </pc:sldMkLst>
        <pc:spChg chg="add mod">
          <ac:chgData name="Andre Bourbonnais" userId="29ee89982776ac90" providerId="LiveId" clId="{D9FC9893-7852-49D1-97BA-70BBE87D5981}" dt="2022-10-12T22:19:44.973" v="1818"/>
          <ac:spMkLst>
            <pc:docMk/>
            <pc:sldMk cId="431599773" sldId="280"/>
            <ac:spMk id="2" creationId="{4E123035-3F8D-CE97-7790-E22F9D5DEE2C}"/>
          </ac:spMkLst>
        </pc:spChg>
        <pc:spChg chg="del">
          <ac:chgData name="Andre Bourbonnais" userId="29ee89982776ac90" providerId="LiveId" clId="{D9FC9893-7852-49D1-97BA-70BBE87D5981}" dt="2022-10-12T22:17:12.178" v="1788" actId="478"/>
          <ac:spMkLst>
            <pc:docMk/>
            <pc:sldMk cId="431599773" sldId="280"/>
            <ac:spMk id="7" creationId="{02972AC5-B33D-F95C-F7E7-071CF22031B3}"/>
          </ac:spMkLst>
        </pc:spChg>
        <pc:spChg chg="add">
          <ac:chgData name="Andre Bourbonnais" userId="29ee89982776ac90" providerId="LiveId" clId="{D9FC9893-7852-49D1-97BA-70BBE87D5981}" dt="2022-10-12T22:17:35.332" v="1793" actId="26606"/>
          <ac:spMkLst>
            <pc:docMk/>
            <pc:sldMk cId="431599773" sldId="280"/>
            <ac:spMk id="4105" creationId="{489AE6DA-A080-475C-BE02-EF343FBA6E55}"/>
          </ac:spMkLst>
        </pc:spChg>
        <pc:spChg chg="add">
          <ac:chgData name="Andre Bourbonnais" userId="29ee89982776ac90" providerId="LiveId" clId="{D9FC9893-7852-49D1-97BA-70BBE87D5981}" dt="2022-10-12T22:17:35.332" v="1793" actId="26606"/>
          <ac:spMkLst>
            <pc:docMk/>
            <pc:sldMk cId="431599773" sldId="280"/>
            <ac:spMk id="4107" creationId="{25F07E98-835E-42CA-A38E-C5DCBFB467EF}"/>
          </ac:spMkLst>
        </pc:spChg>
        <pc:spChg chg="add">
          <ac:chgData name="Andre Bourbonnais" userId="29ee89982776ac90" providerId="LiveId" clId="{D9FC9893-7852-49D1-97BA-70BBE87D5981}" dt="2022-10-12T22:17:35.332" v="1793" actId="26606"/>
          <ac:spMkLst>
            <pc:docMk/>
            <pc:sldMk cId="431599773" sldId="280"/>
            <ac:spMk id="4109" creationId="{9A8CA288-31AA-42B8-9269-D421F39876B4}"/>
          </ac:spMkLst>
        </pc:spChg>
        <pc:spChg chg="add">
          <ac:chgData name="Andre Bourbonnais" userId="29ee89982776ac90" providerId="LiveId" clId="{D9FC9893-7852-49D1-97BA-70BBE87D5981}" dt="2022-10-12T22:17:35.332" v="1793" actId="26606"/>
          <ac:spMkLst>
            <pc:docMk/>
            <pc:sldMk cId="431599773" sldId="280"/>
            <ac:spMk id="4111" creationId="{A74B24B6-E323-4ADA-A090-543CDA975472}"/>
          </ac:spMkLst>
        </pc:spChg>
        <pc:picChg chg="del">
          <ac:chgData name="Andre Bourbonnais" userId="29ee89982776ac90" providerId="LiveId" clId="{D9FC9893-7852-49D1-97BA-70BBE87D5981}" dt="2022-10-12T22:17:06.546" v="1787" actId="478"/>
          <ac:picMkLst>
            <pc:docMk/>
            <pc:sldMk cId="431599773" sldId="280"/>
            <ac:picMk id="3" creationId="{3AA155A6-73E4-6479-0741-A12C8B70E447}"/>
          </ac:picMkLst>
        </pc:picChg>
        <pc:picChg chg="ord">
          <ac:chgData name="Andre Bourbonnais" userId="29ee89982776ac90" providerId="LiveId" clId="{D9FC9893-7852-49D1-97BA-70BBE87D5981}" dt="2022-10-12T22:17:35.332" v="1793" actId="26606"/>
          <ac:picMkLst>
            <pc:docMk/>
            <pc:sldMk cId="431599773" sldId="280"/>
            <ac:picMk id="5" creationId="{167932E4-484A-F4A5-C39B-A12D9AC768F4}"/>
          </ac:picMkLst>
        </pc:picChg>
        <pc:picChg chg="add mod">
          <ac:chgData name="Andre Bourbonnais" userId="29ee89982776ac90" providerId="LiveId" clId="{D9FC9893-7852-49D1-97BA-70BBE87D5981}" dt="2022-10-12T22:17:35.332" v="1793" actId="26606"/>
          <ac:picMkLst>
            <pc:docMk/>
            <pc:sldMk cId="431599773" sldId="280"/>
            <ac:picMk id="4098" creationId="{21E2B90B-3C64-18CE-295C-AADDEC4E13A4}"/>
          </ac:picMkLst>
        </pc:picChg>
        <pc:picChg chg="add mod">
          <ac:chgData name="Andre Bourbonnais" userId="29ee89982776ac90" providerId="LiveId" clId="{D9FC9893-7852-49D1-97BA-70BBE87D5981}" dt="2022-10-12T22:17:35.332" v="1793" actId="26606"/>
          <ac:picMkLst>
            <pc:docMk/>
            <pc:sldMk cId="431599773" sldId="280"/>
            <ac:picMk id="4100" creationId="{002106BE-7459-1EC4-928D-30716D76D5C9}"/>
          </ac:picMkLst>
        </pc:picChg>
      </pc:sldChg>
      <pc:sldChg chg="addSp delSp modSp add mod setBg modNotesTx">
        <pc:chgData name="Andre Bourbonnais" userId="29ee89982776ac90" providerId="LiveId" clId="{D9FC9893-7852-49D1-97BA-70BBE87D5981}" dt="2022-10-14T08:00:03.695" v="11692"/>
        <pc:sldMkLst>
          <pc:docMk/>
          <pc:sldMk cId="4179114606" sldId="281"/>
        </pc:sldMkLst>
        <pc:spChg chg="add mod">
          <ac:chgData name="Andre Bourbonnais" userId="29ee89982776ac90" providerId="LiveId" clId="{D9FC9893-7852-49D1-97BA-70BBE87D5981}" dt="2022-10-12T22:22:01.647" v="1838"/>
          <ac:spMkLst>
            <pc:docMk/>
            <pc:sldMk cId="4179114606" sldId="281"/>
            <ac:spMk id="5" creationId="{95D1C6C7-5578-B75A-EDE0-4C14506A644D}"/>
          </ac:spMkLst>
        </pc:spChg>
        <pc:spChg chg="del">
          <ac:chgData name="Andre Bourbonnais" userId="29ee89982776ac90" providerId="LiveId" clId="{D9FC9893-7852-49D1-97BA-70BBE87D5981}" dt="2022-10-12T22:20:43.962" v="1826" actId="478"/>
          <ac:spMkLst>
            <pc:docMk/>
            <pc:sldMk cId="4179114606" sldId="281"/>
            <ac:spMk id="7" creationId="{11C727F9-22F2-F1FF-7FFA-DCA7B3D52A2B}"/>
          </ac:spMkLst>
        </pc:spChg>
        <pc:spChg chg="add">
          <ac:chgData name="Andre Bourbonnais" userId="29ee89982776ac90" providerId="LiveId" clId="{D9FC9893-7852-49D1-97BA-70BBE87D5981}" dt="2022-10-12T22:21:14.973" v="1830" actId="26606"/>
          <ac:spMkLst>
            <pc:docMk/>
            <pc:sldMk cId="4179114606" sldId="281"/>
            <ac:spMk id="6153" creationId="{489AE6DA-A080-475C-BE02-EF343FBA6E55}"/>
          </ac:spMkLst>
        </pc:spChg>
        <pc:spChg chg="add">
          <ac:chgData name="Andre Bourbonnais" userId="29ee89982776ac90" providerId="LiveId" clId="{D9FC9893-7852-49D1-97BA-70BBE87D5981}" dt="2022-10-12T22:21:14.973" v="1830" actId="26606"/>
          <ac:spMkLst>
            <pc:docMk/>
            <pc:sldMk cId="4179114606" sldId="281"/>
            <ac:spMk id="6155" creationId="{25F07E98-835E-42CA-A38E-C5DCBFB467EF}"/>
          </ac:spMkLst>
        </pc:spChg>
        <pc:spChg chg="add">
          <ac:chgData name="Andre Bourbonnais" userId="29ee89982776ac90" providerId="LiveId" clId="{D9FC9893-7852-49D1-97BA-70BBE87D5981}" dt="2022-10-12T22:21:14.973" v="1830" actId="26606"/>
          <ac:spMkLst>
            <pc:docMk/>
            <pc:sldMk cId="4179114606" sldId="281"/>
            <ac:spMk id="6157" creationId="{9A8CA288-31AA-42B8-9269-D421F39876B4}"/>
          </ac:spMkLst>
        </pc:spChg>
        <pc:spChg chg="add">
          <ac:chgData name="Andre Bourbonnais" userId="29ee89982776ac90" providerId="LiveId" clId="{D9FC9893-7852-49D1-97BA-70BBE87D5981}" dt="2022-10-12T22:21:14.973" v="1830" actId="26606"/>
          <ac:spMkLst>
            <pc:docMk/>
            <pc:sldMk cId="4179114606" sldId="281"/>
            <ac:spMk id="6159" creationId="{A74B24B6-E323-4ADA-A090-543CDA975472}"/>
          </ac:spMkLst>
        </pc:spChg>
        <pc:picChg chg="add mod">
          <ac:chgData name="Andre Bourbonnais" userId="29ee89982776ac90" providerId="LiveId" clId="{D9FC9893-7852-49D1-97BA-70BBE87D5981}" dt="2022-10-12T22:21:46.883" v="1835"/>
          <ac:picMkLst>
            <pc:docMk/>
            <pc:sldMk cId="4179114606" sldId="281"/>
            <ac:picMk id="2" creationId="{9CFE7840-9227-CD4D-60B3-3C758E8F3EBF}"/>
          </ac:picMkLst>
        </pc:picChg>
        <pc:picChg chg="del">
          <ac:chgData name="Andre Bourbonnais" userId="29ee89982776ac90" providerId="LiveId" clId="{D9FC9893-7852-49D1-97BA-70BBE87D5981}" dt="2022-10-12T22:20:41.035" v="1825" actId="478"/>
          <ac:picMkLst>
            <pc:docMk/>
            <pc:sldMk cId="4179114606" sldId="281"/>
            <ac:picMk id="3" creationId="{4445534A-FCC2-DBF9-F38F-F4C47F8AB0B8}"/>
          </ac:picMkLst>
        </pc:picChg>
        <pc:picChg chg="add mod">
          <ac:chgData name="Andre Bourbonnais" userId="29ee89982776ac90" providerId="LiveId" clId="{D9FC9893-7852-49D1-97BA-70BBE87D5981}" dt="2022-10-12T22:21:51.723" v="1836"/>
          <ac:picMkLst>
            <pc:docMk/>
            <pc:sldMk cId="4179114606" sldId="281"/>
            <ac:picMk id="4" creationId="{FC42A9ED-9B73-9034-09EF-612E9CDB7165}"/>
          </ac:picMkLst>
        </pc:picChg>
        <pc:picChg chg="ord">
          <ac:chgData name="Andre Bourbonnais" userId="29ee89982776ac90" providerId="LiveId" clId="{D9FC9893-7852-49D1-97BA-70BBE87D5981}" dt="2022-10-12T22:21:14.973" v="1830" actId="26606"/>
          <ac:picMkLst>
            <pc:docMk/>
            <pc:sldMk cId="4179114606" sldId="281"/>
            <ac:picMk id="6" creationId="{2921BCFD-4978-A6B8-79B0-F540F253D4C2}"/>
          </ac:picMkLst>
        </pc:picChg>
        <pc:picChg chg="add mod ord">
          <ac:chgData name="Andre Bourbonnais" userId="29ee89982776ac90" providerId="LiveId" clId="{D9FC9893-7852-49D1-97BA-70BBE87D5981}" dt="2022-10-12T22:21:37.344" v="1834" actId="1076"/>
          <ac:picMkLst>
            <pc:docMk/>
            <pc:sldMk cId="4179114606" sldId="281"/>
            <ac:picMk id="6146" creationId="{766E9D1E-146D-3DA9-4A81-B608B6124EE6}"/>
          </ac:picMkLst>
        </pc:picChg>
        <pc:picChg chg="add mod">
          <ac:chgData name="Andre Bourbonnais" userId="29ee89982776ac90" providerId="LiveId" clId="{D9FC9893-7852-49D1-97BA-70BBE87D5981}" dt="2022-10-12T22:21:33.411" v="1833" actId="1076"/>
          <ac:picMkLst>
            <pc:docMk/>
            <pc:sldMk cId="4179114606" sldId="281"/>
            <ac:picMk id="6148" creationId="{751A63BF-6645-D37B-34C7-57678A3ABBCB}"/>
          </ac:picMkLst>
        </pc:picChg>
      </pc:sldChg>
      <pc:sldChg chg="addSp delSp modSp add mod setBg modNotesTx">
        <pc:chgData name="Andre Bourbonnais" userId="29ee89982776ac90" providerId="LiveId" clId="{D9FC9893-7852-49D1-97BA-70BBE87D5981}" dt="2022-10-14T08:00:09.697" v="11693"/>
        <pc:sldMkLst>
          <pc:docMk/>
          <pc:sldMk cId="3787508607" sldId="282"/>
        </pc:sldMkLst>
        <pc:spChg chg="add mod">
          <ac:chgData name="Andre Bourbonnais" userId="29ee89982776ac90" providerId="LiveId" clId="{D9FC9893-7852-49D1-97BA-70BBE87D5981}" dt="2022-10-12T22:23:34.063" v="1849"/>
          <ac:spMkLst>
            <pc:docMk/>
            <pc:sldMk cId="3787508607" sldId="282"/>
            <ac:spMk id="5" creationId="{FA0D721C-F8E8-1316-5D7D-B7EBE5E722B1}"/>
          </ac:spMkLst>
        </pc:spChg>
        <pc:spChg chg="del">
          <ac:chgData name="Andre Bourbonnais" userId="29ee89982776ac90" providerId="LiveId" clId="{D9FC9893-7852-49D1-97BA-70BBE87D5981}" dt="2022-10-12T22:22:34.830" v="1841" actId="478"/>
          <ac:spMkLst>
            <pc:docMk/>
            <pc:sldMk cId="3787508607" sldId="282"/>
            <ac:spMk id="7" creationId="{11C727F9-22F2-F1FF-7FFA-DCA7B3D52A2B}"/>
          </ac:spMkLst>
        </pc:spChg>
        <pc:spChg chg="add">
          <ac:chgData name="Andre Bourbonnais" userId="29ee89982776ac90" providerId="LiveId" clId="{D9FC9893-7852-49D1-97BA-70BBE87D5981}" dt="2022-10-12T22:22:59.742" v="1845" actId="26606"/>
          <ac:spMkLst>
            <pc:docMk/>
            <pc:sldMk cId="3787508607" sldId="282"/>
            <ac:spMk id="7177" creationId="{489AE6DA-A080-475C-BE02-EF343FBA6E55}"/>
          </ac:spMkLst>
        </pc:spChg>
        <pc:spChg chg="add">
          <ac:chgData name="Andre Bourbonnais" userId="29ee89982776ac90" providerId="LiveId" clId="{D9FC9893-7852-49D1-97BA-70BBE87D5981}" dt="2022-10-12T22:22:59.742" v="1845" actId="26606"/>
          <ac:spMkLst>
            <pc:docMk/>
            <pc:sldMk cId="3787508607" sldId="282"/>
            <ac:spMk id="7179" creationId="{25F07E98-835E-42CA-A38E-C5DCBFB467EF}"/>
          </ac:spMkLst>
        </pc:spChg>
        <pc:spChg chg="add">
          <ac:chgData name="Andre Bourbonnais" userId="29ee89982776ac90" providerId="LiveId" clId="{D9FC9893-7852-49D1-97BA-70BBE87D5981}" dt="2022-10-12T22:22:59.742" v="1845" actId="26606"/>
          <ac:spMkLst>
            <pc:docMk/>
            <pc:sldMk cId="3787508607" sldId="282"/>
            <ac:spMk id="7181" creationId="{9A8CA288-31AA-42B8-9269-D421F39876B4}"/>
          </ac:spMkLst>
        </pc:spChg>
        <pc:spChg chg="add">
          <ac:chgData name="Andre Bourbonnais" userId="29ee89982776ac90" providerId="LiveId" clId="{D9FC9893-7852-49D1-97BA-70BBE87D5981}" dt="2022-10-12T22:22:59.742" v="1845" actId="26606"/>
          <ac:spMkLst>
            <pc:docMk/>
            <pc:sldMk cId="3787508607" sldId="282"/>
            <ac:spMk id="7183" creationId="{A74B24B6-E323-4ADA-A090-543CDA975472}"/>
          </ac:spMkLst>
        </pc:spChg>
        <pc:picChg chg="add mod">
          <ac:chgData name="Andre Bourbonnais" userId="29ee89982776ac90" providerId="LiveId" clId="{D9FC9893-7852-49D1-97BA-70BBE87D5981}" dt="2022-10-12T22:23:04.779" v="1846"/>
          <ac:picMkLst>
            <pc:docMk/>
            <pc:sldMk cId="3787508607" sldId="282"/>
            <ac:picMk id="2" creationId="{35143369-9F0A-304A-7ACB-FACED39E2D82}"/>
          </ac:picMkLst>
        </pc:picChg>
        <pc:picChg chg="del">
          <ac:chgData name="Andre Bourbonnais" userId="29ee89982776ac90" providerId="LiveId" clId="{D9FC9893-7852-49D1-97BA-70BBE87D5981}" dt="2022-10-12T22:22:32.103" v="1840" actId="478"/>
          <ac:picMkLst>
            <pc:docMk/>
            <pc:sldMk cId="3787508607" sldId="282"/>
            <ac:picMk id="3" creationId="{4445534A-FCC2-DBF9-F38F-F4C47F8AB0B8}"/>
          </ac:picMkLst>
        </pc:picChg>
        <pc:picChg chg="add mod">
          <ac:chgData name="Andre Bourbonnais" userId="29ee89982776ac90" providerId="LiveId" clId="{D9FC9893-7852-49D1-97BA-70BBE87D5981}" dt="2022-10-12T22:23:10.164" v="1847"/>
          <ac:picMkLst>
            <pc:docMk/>
            <pc:sldMk cId="3787508607" sldId="282"/>
            <ac:picMk id="4" creationId="{9E66F6CE-8421-EFE9-2C1C-B26E4D791DAD}"/>
          </ac:picMkLst>
        </pc:picChg>
        <pc:picChg chg="ord">
          <ac:chgData name="Andre Bourbonnais" userId="29ee89982776ac90" providerId="LiveId" clId="{D9FC9893-7852-49D1-97BA-70BBE87D5981}" dt="2022-10-12T22:22:59.742" v="1845" actId="26606"/>
          <ac:picMkLst>
            <pc:docMk/>
            <pc:sldMk cId="3787508607" sldId="282"/>
            <ac:picMk id="6" creationId="{2921BCFD-4978-A6B8-79B0-F540F253D4C2}"/>
          </ac:picMkLst>
        </pc:picChg>
        <pc:picChg chg="add mod">
          <ac:chgData name="Andre Bourbonnais" userId="29ee89982776ac90" providerId="LiveId" clId="{D9FC9893-7852-49D1-97BA-70BBE87D5981}" dt="2022-10-12T22:22:59.742" v="1845" actId="26606"/>
          <ac:picMkLst>
            <pc:docMk/>
            <pc:sldMk cId="3787508607" sldId="282"/>
            <ac:picMk id="7170" creationId="{A83D8942-FF24-72AE-C32F-43AA51BDDD0C}"/>
          </ac:picMkLst>
        </pc:picChg>
        <pc:picChg chg="add mod">
          <ac:chgData name="Andre Bourbonnais" userId="29ee89982776ac90" providerId="LiveId" clId="{D9FC9893-7852-49D1-97BA-70BBE87D5981}" dt="2022-10-12T22:22:59.742" v="1845" actId="26606"/>
          <ac:picMkLst>
            <pc:docMk/>
            <pc:sldMk cId="3787508607" sldId="282"/>
            <ac:picMk id="7172" creationId="{393DE04F-58B6-AADA-EA19-04C76382A618}"/>
          </ac:picMkLst>
        </pc:picChg>
      </pc:sldChg>
      <pc:sldChg chg="addSp delSp modSp add del mod setBg">
        <pc:chgData name="Andre Bourbonnais" userId="29ee89982776ac90" providerId="LiveId" clId="{D9FC9893-7852-49D1-97BA-70BBE87D5981}" dt="2022-10-13T20:54:36.906" v="11112" actId="47"/>
        <pc:sldMkLst>
          <pc:docMk/>
          <pc:sldMk cId="1718102773" sldId="283"/>
        </pc:sldMkLst>
        <pc:spChg chg="add mod">
          <ac:chgData name="Andre Bourbonnais" userId="29ee89982776ac90" providerId="LiveId" clId="{D9FC9893-7852-49D1-97BA-70BBE87D5981}" dt="2022-10-12T22:33:38.098" v="1871"/>
          <ac:spMkLst>
            <pc:docMk/>
            <pc:sldMk cId="1718102773" sldId="283"/>
            <ac:spMk id="2" creationId="{D4209E5C-49EC-356B-5CF5-456F35371342}"/>
          </ac:spMkLst>
        </pc:spChg>
        <pc:spChg chg="del">
          <ac:chgData name="Andre Bourbonnais" userId="29ee89982776ac90" providerId="LiveId" clId="{D9FC9893-7852-49D1-97BA-70BBE87D5981}" dt="2022-10-12T22:24:48.598" v="1854" actId="478"/>
          <ac:spMkLst>
            <pc:docMk/>
            <pc:sldMk cId="1718102773" sldId="283"/>
            <ac:spMk id="7" creationId="{214AA006-EE24-1675-0037-5E24920E02FC}"/>
          </ac:spMkLst>
        </pc:spChg>
        <pc:spChg chg="add">
          <ac:chgData name="Andre Bourbonnais" userId="29ee89982776ac90" providerId="LiveId" clId="{D9FC9893-7852-49D1-97BA-70BBE87D5981}" dt="2022-10-12T22:25:11.986" v="1861" actId="26606"/>
          <ac:spMkLst>
            <pc:docMk/>
            <pc:sldMk cId="1718102773" sldId="283"/>
            <ac:spMk id="8201" creationId="{489AE6DA-A080-475C-BE02-EF343FBA6E55}"/>
          </ac:spMkLst>
        </pc:spChg>
        <pc:spChg chg="add">
          <ac:chgData name="Andre Bourbonnais" userId="29ee89982776ac90" providerId="LiveId" clId="{D9FC9893-7852-49D1-97BA-70BBE87D5981}" dt="2022-10-12T22:25:11.986" v="1861" actId="26606"/>
          <ac:spMkLst>
            <pc:docMk/>
            <pc:sldMk cId="1718102773" sldId="283"/>
            <ac:spMk id="8203" creationId="{25F07E98-835E-42CA-A38E-C5DCBFB467EF}"/>
          </ac:spMkLst>
        </pc:spChg>
        <pc:spChg chg="add">
          <ac:chgData name="Andre Bourbonnais" userId="29ee89982776ac90" providerId="LiveId" clId="{D9FC9893-7852-49D1-97BA-70BBE87D5981}" dt="2022-10-12T22:25:11.986" v="1861" actId="26606"/>
          <ac:spMkLst>
            <pc:docMk/>
            <pc:sldMk cId="1718102773" sldId="283"/>
            <ac:spMk id="8205" creationId="{9A8CA288-31AA-42B8-9269-D421F39876B4}"/>
          </ac:spMkLst>
        </pc:spChg>
        <pc:spChg chg="add">
          <ac:chgData name="Andre Bourbonnais" userId="29ee89982776ac90" providerId="LiveId" clId="{D9FC9893-7852-49D1-97BA-70BBE87D5981}" dt="2022-10-12T22:25:11.986" v="1861" actId="26606"/>
          <ac:spMkLst>
            <pc:docMk/>
            <pc:sldMk cId="1718102773" sldId="283"/>
            <ac:spMk id="8207" creationId="{A74B24B6-E323-4ADA-A090-543CDA975472}"/>
          </ac:spMkLst>
        </pc:spChg>
        <pc:picChg chg="del">
          <ac:chgData name="Andre Bourbonnais" userId="29ee89982776ac90" providerId="LiveId" clId="{D9FC9893-7852-49D1-97BA-70BBE87D5981}" dt="2022-10-12T22:24:49.260" v="1855" actId="478"/>
          <ac:picMkLst>
            <pc:docMk/>
            <pc:sldMk cId="1718102773" sldId="283"/>
            <ac:picMk id="3" creationId="{A428FE7F-8C16-EDDF-75F6-7A98508DEAD9}"/>
          </ac:picMkLst>
        </pc:picChg>
        <pc:picChg chg="ord">
          <ac:chgData name="Andre Bourbonnais" userId="29ee89982776ac90" providerId="LiveId" clId="{D9FC9893-7852-49D1-97BA-70BBE87D5981}" dt="2022-10-12T22:25:11.986" v="1861" actId="26606"/>
          <ac:picMkLst>
            <pc:docMk/>
            <pc:sldMk cId="1718102773" sldId="283"/>
            <ac:picMk id="5" creationId="{167932E4-484A-F4A5-C39B-A12D9AC768F4}"/>
          </ac:picMkLst>
        </pc:picChg>
        <pc:picChg chg="add mod">
          <ac:chgData name="Andre Bourbonnais" userId="29ee89982776ac90" providerId="LiveId" clId="{D9FC9893-7852-49D1-97BA-70BBE87D5981}" dt="2022-10-12T22:25:11.986" v="1861" actId="26606"/>
          <ac:picMkLst>
            <pc:docMk/>
            <pc:sldMk cId="1718102773" sldId="283"/>
            <ac:picMk id="8194" creationId="{98EBC5BF-C1A2-514E-F19F-8B976415A0A8}"/>
          </ac:picMkLst>
        </pc:picChg>
        <pc:picChg chg="add mod">
          <ac:chgData name="Andre Bourbonnais" userId="29ee89982776ac90" providerId="LiveId" clId="{D9FC9893-7852-49D1-97BA-70BBE87D5981}" dt="2022-10-12T22:25:11.986" v="1861" actId="26606"/>
          <ac:picMkLst>
            <pc:docMk/>
            <pc:sldMk cId="1718102773" sldId="283"/>
            <ac:picMk id="8196" creationId="{7FE9C4BF-3A21-684C-80C9-056A0991C659}"/>
          </ac:picMkLst>
        </pc:picChg>
      </pc:sldChg>
      <pc:sldChg chg="addSp delSp modSp new del mod">
        <pc:chgData name="Andre Bourbonnais" userId="29ee89982776ac90" providerId="LiveId" clId="{D9FC9893-7852-49D1-97BA-70BBE87D5981}" dt="2022-10-13T19:35:17.287" v="8879" actId="47"/>
        <pc:sldMkLst>
          <pc:docMk/>
          <pc:sldMk cId="395641385" sldId="284"/>
        </pc:sldMkLst>
        <pc:spChg chg="del">
          <ac:chgData name="Andre Bourbonnais" userId="29ee89982776ac90" providerId="LiveId" clId="{D9FC9893-7852-49D1-97BA-70BBE87D5981}" dt="2022-10-13T17:01:50.714" v="4362" actId="478"/>
          <ac:spMkLst>
            <pc:docMk/>
            <pc:sldMk cId="395641385" sldId="284"/>
            <ac:spMk id="2" creationId="{2A4F38C3-1D1F-6636-73A1-35DDA09C549D}"/>
          </ac:spMkLst>
        </pc:spChg>
        <pc:spChg chg="del">
          <ac:chgData name="Andre Bourbonnais" userId="29ee89982776ac90" providerId="LiveId" clId="{D9FC9893-7852-49D1-97BA-70BBE87D5981}" dt="2022-10-13T17:01:48.595" v="4361" actId="478"/>
          <ac:spMkLst>
            <pc:docMk/>
            <pc:sldMk cId="395641385" sldId="284"/>
            <ac:spMk id="3" creationId="{136481BD-8B10-DE55-13A3-C4C961A9B47E}"/>
          </ac:spMkLst>
        </pc:spChg>
        <pc:spChg chg="add mod">
          <ac:chgData name="Andre Bourbonnais" userId="29ee89982776ac90" providerId="LiveId" clId="{D9FC9893-7852-49D1-97BA-70BBE87D5981}" dt="2022-10-13T17:00:03.894" v="4322"/>
          <ac:spMkLst>
            <pc:docMk/>
            <pc:sldMk cId="395641385" sldId="284"/>
            <ac:spMk id="4" creationId="{17809BAD-4635-5645-9A81-67D8AF67E41C}"/>
          </ac:spMkLst>
        </pc:spChg>
        <pc:spChg chg="add mod">
          <ac:chgData name="Andre Bourbonnais" userId="29ee89982776ac90" providerId="LiveId" clId="{D9FC9893-7852-49D1-97BA-70BBE87D5981}" dt="2022-10-13T19:34:09.033" v="8864" actId="1076"/>
          <ac:spMkLst>
            <pc:docMk/>
            <pc:sldMk cId="395641385" sldId="284"/>
            <ac:spMk id="5" creationId="{696B127B-6CF5-7263-38ED-3FDE9C84251D}"/>
          </ac:spMkLst>
        </pc:spChg>
        <pc:spChg chg="add mod">
          <ac:chgData name="Andre Bourbonnais" userId="29ee89982776ac90" providerId="LiveId" clId="{D9FC9893-7852-49D1-97BA-70BBE87D5981}" dt="2022-10-13T17:51:57.402" v="5407"/>
          <ac:spMkLst>
            <pc:docMk/>
            <pc:sldMk cId="395641385" sldId="284"/>
            <ac:spMk id="7" creationId="{7A2AA825-88B0-91A1-C5F0-C26A27A9BE22}"/>
          </ac:spMkLst>
        </pc:spChg>
        <pc:picChg chg="add mod">
          <ac:chgData name="Andre Bourbonnais" userId="29ee89982776ac90" providerId="LiveId" clId="{D9FC9893-7852-49D1-97BA-70BBE87D5981}" dt="2022-10-13T17:02:21.932" v="4367"/>
          <ac:picMkLst>
            <pc:docMk/>
            <pc:sldMk cId="395641385" sldId="284"/>
            <ac:picMk id="6" creationId="{BECA0342-B72F-676B-EB03-E6CB8284B113}"/>
          </ac:picMkLst>
        </pc:picChg>
        <pc:picChg chg="add mod">
          <ac:chgData name="Andre Bourbonnais" userId="29ee89982776ac90" providerId="LiveId" clId="{D9FC9893-7852-49D1-97BA-70BBE87D5981}" dt="2022-10-13T18:30:52.983" v="7066" actId="1076"/>
          <ac:picMkLst>
            <pc:docMk/>
            <pc:sldMk cId="395641385" sldId="284"/>
            <ac:picMk id="9" creationId="{CE4953AA-EFEE-8038-8F4F-BC4D9C6EBE83}"/>
          </ac:picMkLst>
        </pc:picChg>
      </pc:sldChg>
      <pc:sldChg chg="add del">
        <pc:chgData name="Andre Bourbonnais" userId="29ee89982776ac90" providerId="LiveId" clId="{D9FC9893-7852-49D1-97BA-70BBE87D5981}" dt="2022-10-13T18:43:29.637" v="7886" actId="47"/>
        <pc:sldMkLst>
          <pc:docMk/>
          <pc:sldMk cId="3484456076" sldId="285"/>
        </pc:sldMkLst>
      </pc:sldChg>
      <pc:sldChg chg="addSp delSp modSp add mod modNotesTx">
        <pc:chgData name="Andre Bourbonnais" userId="29ee89982776ac90" providerId="LiveId" clId="{D9FC9893-7852-49D1-97BA-70BBE87D5981}" dt="2022-10-14T08:33:56.629" v="14499" actId="20577"/>
        <pc:sldMkLst>
          <pc:docMk/>
          <pc:sldMk cId="2596272206" sldId="286"/>
        </pc:sldMkLst>
        <pc:spChg chg="del">
          <ac:chgData name="Andre Bourbonnais" userId="29ee89982776ac90" providerId="LiveId" clId="{D9FC9893-7852-49D1-97BA-70BBE87D5981}" dt="2022-10-13T18:57:44.367" v="8658" actId="478"/>
          <ac:spMkLst>
            <pc:docMk/>
            <pc:sldMk cId="2596272206" sldId="286"/>
            <ac:spMk id="2" creationId="{57753B98-AE9C-7A01-0F8B-56C181BBCA05}"/>
          </ac:spMkLst>
        </pc:spChg>
        <pc:spChg chg="del">
          <ac:chgData name="Andre Bourbonnais" userId="29ee89982776ac90" providerId="LiveId" clId="{D9FC9893-7852-49D1-97BA-70BBE87D5981}" dt="2022-10-13T18:57:50.478" v="8659" actId="478"/>
          <ac:spMkLst>
            <pc:docMk/>
            <pc:sldMk cId="2596272206" sldId="286"/>
            <ac:spMk id="3" creationId="{0E34E1E1-BAF9-9624-F5E2-96B067BD1CE5}"/>
          </ac:spMkLst>
        </pc:spChg>
        <pc:spChg chg="add mod">
          <ac:chgData name="Andre Bourbonnais" userId="29ee89982776ac90" providerId="LiveId" clId="{D9FC9893-7852-49D1-97BA-70BBE87D5981}" dt="2022-10-14T08:33:08.987" v="14350" actId="1076"/>
          <ac:spMkLst>
            <pc:docMk/>
            <pc:sldMk cId="2596272206" sldId="286"/>
            <ac:spMk id="3" creationId="{2554F99C-64D9-FA80-89F1-CAB48B4E4F99}"/>
          </ac:spMkLst>
        </pc:spChg>
        <pc:spChg chg="add mod">
          <ac:chgData name="Andre Bourbonnais" userId="29ee89982776ac90" providerId="LiveId" clId="{D9FC9893-7852-49D1-97BA-70BBE87D5981}" dt="2022-10-13T18:57:42.445" v="8657"/>
          <ac:spMkLst>
            <pc:docMk/>
            <pc:sldMk cId="2596272206" sldId="286"/>
            <ac:spMk id="6" creationId="{A5DCC332-EDA4-B829-61E8-91F932E9AE3D}"/>
          </ac:spMkLst>
        </pc:spChg>
        <pc:spChg chg="add mod">
          <ac:chgData name="Andre Bourbonnais" userId="29ee89982776ac90" providerId="LiveId" clId="{D9FC9893-7852-49D1-97BA-70BBE87D5981}" dt="2022-10-13T19:34:49.043" v="8873"/>
          <ac:spMkLst>
            <pc:docMk/>
            <pc:sldMk cId="2596272206" sldId="286"/>
            <ac:spMk id="9" creationId="{C8D3415E-33AF-BC13-B56D-D6DC612BE6B8}"/>
          </ac:spMkLst>
        </pc:spChg>
        <pc:picChg chg="add mod">
          <ac:chgData name="Andre Bourbonnais" userId="29ee89982776ac90" providerId="LiveId" clId="{D9FC9893-7852-49D1-97BA-70BBE87D5981}" dt="2022-10-13T18:58:17.370" v="8668" actId="1076"/>
          <ac:picMkLst>
            <pc:docMk/>
            <pc:sldMk cId="2596272206" sldId="286"/>
            <ac:picMk id="7" creationId="{699DB831-9CCC-73AB-2E1D-0443B2798F22}"/>
          </ac:picMkLst>
        </pc:picChg>
        <pc:picChg chg="add mod">
          <ac:chgData name="Andre Bourbonnais" userId="29ee89982776ac90" providerId="LiveId" clId="{D9FC9893-7852-49D1-97BA-70BBE87D5981}" dt="2022-10-13T18:58:10.501" v="8666" actId="1076"/>
          <ac:picMkLst>
            <pc:docMk/>
            <pc:sldMk cId="2596272206" sldId="286"/>
            <ac:picMk id="8" creationId="{83DBA0FE-E8E2-F7C2-6818-9D0FA0BA9E80}"/>
          </ac:picMkLst>
        </pc:picChg>
      </pc:sldChg>
      <pc:sldChg chg="addSp delSp modSp add mod modNotesTx">
        <pc:chgData name="Andre Bourbonnais" userId="29ee89982776ac90" providerId="LiveId" clId="{D9FC9893-7852-49D1-97BA-70BBE87D5981}" dt="2022-10-14T08:44:01.498" v="15240" actId="20577"/>
        <pc:sldMkLst>
          <pc:docMk/>
          <pc:sldMk cId="2119893896" sldId="287"/>
        </pc:sldMkLst>
        <pc:spChg chg="del">
          <ac:chgData name="Andre Bourbonnais" userId="29ee89982776ac90" providerId="LiveId" clId="{D9FC9893-7852-49D1-97BA-70BBE87D5981}" dt="2022-10-13T18:58:46.106" v="8669" actId="478"/>
          <ac:spMkLst>
            <pc:docMk/>
            <pc:sldMk cId="2119893896" sldId="287"/>
            <ac:spMk id="2" creationId="{57753B98-AE9C-7A01-0F8B-56C181BBCA05}"/>
          </ac:spMkLst>
        </pc:spChg>
        <pc:spChg chg="del">
          <ac:chgData name="Andre Bourbonnais" userId="29ee89982776ac90" providerId="LiveId" clId="{D9FC9893-7852-49D1-97BA-70BBE87D5981}" dt="2022-10-13T18:58:47.306" v="8670" actId="478"/>
          <ac:spMkLst>
            <pc:docMk/>
            <pc:sldMk cId="2119893896" sldId="287"/>
            <ac:spMk id="3" creationId="{0E34E1E1-BAF9-9624-F5E2-96B067BD1CE5}"/>
          </ac:spMkLst>
        </pc:spChg>
        <pc:spChg chg="add mod">
          <ac:chgData name="Andre Bourbonnais" userId="29ee89982776ac90" providerId="LiveId" clId="{D9FC9893-7852-49D1-97BA-70BBE87D5981}" dt="2022-10-13T18:59:22.734" v="8676"/>
          <ac:spMkLst>
            <pc:docMk/>
            <pc:sldMk cId="2119893896" sldId="287"/>
            <ac:spMk id="8" creationId="{7621FE32-13F4-CADD-BC64-9D5859756620}"/>
          </ac:spMkLst>
        </pc:spChg>
        <pc:spChg chg="add mod">
          <ac:chgData name="Andre Bourbonnais" userId="29ee89982776ac90" providerId="LiveId" clId="{D9FC9893-7852-49D1-97BA-70BBE87D5981}" dt="2022-10-13T19:34:50.404" v="8874"/>
          <ac:spMkLst>
            <pc:docMk/>
            <pc:sldMk cId="2119893896" sldId="287"/>
            <ac:spMk id="9" creationId="{DCF619D7-4F1F-9652-56DF-FFE4CD45FCB6}"/>
          </ac:spMkLst>
        </pc:spChg>
        <pc:picChg chg="add mod">
          <ac:chgData name="Andre Bourbonnais" userId="29ee89982776ac90" providerId="LiveId" clId="{D9FC9893-7852-49D1-97BA-70BBE87D5981}" dt="2022-10-13T19:49:13.704" v="8944" actId="1076"/>
          <ac:picMkLst>
            <pc:docMk/>
            <pc:sldMk cId="2119893896" sldId="287"/>
            <ac:picMk id="6" creationId="{7E7AA705-37B6-D96F-06F8-759BB545CC16}"/>
          </ac:picMkLst>
        </pc:picChg>
        <pc:picChg chg="add mod">
          <ac:chgData name="Andre Bourbonnais" userId="29ee89982776ac90" providerId="LiveId" clId="{D9FC9893-7852-49D1-97BA-70BBE87D5981}" dt="2022-10-13T19:51:17.923" v="8954" actId="1076"/>
          <ac:picMkLst>
            <pc:docMk/>
            <pc:sldMk cId="2119893896" sldId="287"/>
            <ac:picMk id="7" creationId="{2CF06E07-79D4-930A-4531-453A76B2D70B}"/>
          </ac:picMkLst>
        </pc:picChg>
      </pc:sldChg>
      <pc:sldChg chg="addSp delSp modSp add mod modNotesTx">
        <pc:chgData name="Andre Bourbonnais" userId="29ee89982776ac90" providerId="LiveId" clId="{D9FC9893-7852-49D1-97BA-70BBE87D5981}" dt="2022-10-14T08:42:15.991" v="15074" actId="20577"/>
        <pc:sldMkLst>
          <pc:docMk/>
          <pc:sldMk cId="4266398156" sldId="288"/>
        </pc:sldMkLst>
        <pc:spChg chg="del">
          <ac:chgData name="Andre Bourbonnais" userId="29ee89982776ac90" providerId="LiveId" clId="{D9FC9893-7852-49D1-97BA-70BBE87D5981}" dt="2022-10-13T19:35:04.504" v="8875" actId="478"/>
          <ac:spMkLst>
            <pc:docMk/>
            <pc:sldMk cId="4266398156" sldId="288"/>
            <ac:spMk id="2" creationId="{57753B98-AE9C-7A01-0F8B-56C181BBCA05}"/>
          </ac:spMkLst>
        </pc:spChg>
        <pc:spChg chg="del">
          <ac:chgData name="Andre Bourbonnais" userId="29ee89982776ac90" providerId="LiveId" clId="{D9FC9893-7852-49D1-97BA-70BBE87D5981}" dt="2022-10-13T19:35:06.328" v="8876" actId="478"/>
          <ac:spMkLst>
            <pc:docMk/>
            <pc:sldMk cId="4266398156" sldId="288"/>
            <ac:spMk id="3" creationId="{0E34E1E1-BAF9-9624-F5E2-96B067BD1CE5}"/>
          </ac:spMkLst>
        </pc:spChg>
        <pc:spChg chg="add del mod">
          <ac:chgData name="Andre Bourbonnais" userId="29ee89982776ac90" providerId="LiveId" clId="{D9FC9893-7852-49D1-97BA-70BBE87D5981}" dt="2022-10-13T19:48:53.660" v="8941" actId="478"/>
          <ac:spMkLst>
            <pc:docMk/>
            <pc:sldMk cId="4266398156" sldId="288"/>
            <ac:spMk id="7" creationId="{133FFA9D-8EE4-6F69-302C-32DCE4E773ED}"/>
          </ac:spMkLst>
        </pc:spChg>
        <pc:spChg chg="add mod">
          <ac:chgData name="Andre Bourbonnais" userId="29ee89982776ac90" providerId="LiveId" clId="{D9FC9893-7852-49D1-97BA-70BBE87D5981}" dt="2022-10-13T19:48:59.116" v="8942"/>
          <ac:spMkLst>
            <pc:docMk/>
            <pc:sldMk cId="4266398156" sldId="288"/>
            <ac:spMk id="8" creationId="{9BEBDFC6-8781-A468-9E7E-166A86A48F69}"/>
          </ac:spMkLst>
        </pc:spChg>
        <pc:spChg chg="add mod">
          <ac:chgData name="Andre Bourbonnais" userId="29ee89982776ac90" providerId="LiveId" clId="{D9FC9893-7852-49D1-97BA-70BBE87D5981}" dt="2022-10-13T20:38:46.652" v="10762" actId="20577"/>
          <ac:spMkLst>
            <pc:docMk/>
            <pc:sldMk cId="4266398156" sldId="288"/>
            <ac:spMk id="9" creationId="{57CC1089-7F7D-DD60-22F5-E7159B02A571}"/>
          </ac:spMkLst>
        </pc:spChg>
        <pc:spChg chg="add mod">
          <ac:chgData name="Andre Bourbonnais" userId="29ee89982776ac90" providerId="LiveId" clId="{D9FC9893-7852-49D1-97BA-70BBE87D5981}" dt="2022-10-13T20:40:34.612" v="10823"/>
          <ac:spMkLst>
            <pc:docMk/>
            <pc:sldMk cId="4266398156" sldId="288"/>
            <ac:spMk id="10" creationId="{C3872C5A-9B94-5CB9-3EA0-34E01F51E956}"/>
          </ac:spMkLst>
        </pc:spChg>
      </pc:sldChg>
      <pc:sldChg chg="addSp delSp modSp add mod modNotesTx">
        <pc:chgData name="Andre Bourbonnais" userId="29ee89982776ac90" providerId="LiveId" clId="{D9FC9893-7852-49D1-97BA-70BBE87D5981}" dt="2022-10-14T08:32:04.162" v="14160" actId="20577"/>
        <pc:sldMkLst>
          <pc:docMk/>
          <pc:sldMk cId="896409560" sldId="289"/>
        </pc:sldMkLst>
        <pc:spChg chg="add mod">
          <ac:chgData name="Andre Bourbonnais" userId="29ee89982776ac90" providerId="LiveId" clId="{D9FC9893-7852-49D1-97BA-70BBE87D5981}" dt="2022-10-13T18:55:48.353" v="8656" actId="1076"/>
          <ac:spMkLst>
            <pc:docMk/>
            <pc:sldMk cId="896409560" sldId="289"/>
            <ac:spMk id="3" creationId="{2B276B2D-4270-6F36-BFE8-3F8332DCD3F2}"/>
          </ac:spMkLst>
        </pc:spChg>
        <pc:spChg chg="del mod">
          <ac:chgData name="Andre Bourbonnais" userId="29ee89982776ac90" providerId="LiveId" clId="{D9FC9893-7852-49D1-97BA-70BBE87D5981}" dt="2022-10-13T18:43:43.263" v="7889" actId="478"/>
          <ac:spMkLst>
            <pc:docMk/>
            <pc:sldMk cId="896409560" sldId="289"/>
            <ac:spMk id="7" creationId="{C881C00E-96BE-FBCD-7539-F3F826B27438}"/>
          </ac:spMkLst>
        </pc:spChg>
        <pc:spChg chg="mod">
          <ac:chgData name="Andre Bourbonnais" userId="29ee89982776ac90" providerId="LiveId" clId="{D9FC9893-7852-49D1-97BA-70BBE87D5981}" dt="2022-10-13T18:51:39.316" v="8493" actId="20577"/>
          <ac:spMkLst>
            <pc:docMk/>
            <pc:sldMk cId="896409560" sldId="289"/>
            <ac:spMk id="8" creationId="{DC92EE86-CA77-54D6-BF52-08C8ED07E610}"/>
          </ac:spMkLst>
        </pc:spChg>
        <pc:spChg chg="add mod">
          <ac:chgData name="Andre Bourbonnais" userId="29ee89982776ac90" providerId="LiveId" clId="{D9FC9893-7852-49D1-97BA-70BBE87D5981}" dt="2022-10-13T19:34:47.444" v="8872"/>
          <ac:spMkLst>
            <pc:docMk/>
            <pc:sldMk cId="896409560" sldId="289"/>
            <ac:spMk id="9" creationId="{00115ABD-EF13-E94D-5701-9B572C96CD18}"/>
          </ac:spMkLst>
        </pc:spChg>
      </pc:sldChg>
      <pc:sldChg chg="add del">
        <pc:chgData name="Andre Bourbonnais" userId="29ee89982776ac90" providerId="LiveId" clId="{D9FC9893-7852-49D1-97BA-70BBE87D5981}" dt="2022-10-13T20:38:51.895" v="10763" actId="47"/>
        <pc:sldMkLst>
          <pc:docMk/>
          <pc:sldMk cId="3755681604" sldId="290"/>
        </pc:sldMkLst>
      </pc:sldChg>
      <pc:sldChg chg="add del">
        <pc:chgData name="Andre Bourbonnais" userId="29ee89982776ac90" providerId="LiveId" clId="{D9FC9893-7852-49D1-97BA-70BBE87D5981}" dt="2022-10-13T20:38:53.013" v="10764" actId="47"/>
        <pc:sldMkLst>
          <pc:docMk/>
          <pc:sldMk cId="454975997" sldId="291"/>
        </pc:sldMkLst>
      </pc:sldChg>
      <pc:sldChg chg="addSp modSp add mod modNotesTx">
        <pc:chgData name="Andre Bourbonnais" userId="29ee89982776ac90" providerId="LiveId" clId="{D9FC9893-7852-49D1-97BA-70BBE87D5981}" dt="2022-10-13T20:42:26.499" v="10888" actId="6549"/>
        <pc:sldMkLst>
          <pc:docMk/>
          <pc:sldMk cId="809857087" sldId="292"/>
        </pc:sldMkLst>
        <pc:spChg chg="add mod">
          <ac:chgData name="Andre Bourbonnais" userId="29ee89982776ac90" providerId="LiveId" clId="{D9FC9893-7852-49D1-97BA-70BBE87D5981}" dt="2022-10-13T20:40:18.735" v="10822" actId="20577"/>
          <ac:spMkLst>
            <pc:docMk/>
            <pc:sldMk cId="809857087" sldId="292"/>
            <ac:spMk id="2" creationId="{28E5E2A3-A6AF-8616-947C-FFD631FDAC22}"/>
          </ac:spMkLst>
        </pc:spChg>
        <pc:spChg chg="mod">
          <ac:chgData name="Andre Bourbonnais" userId="29ee89982776ac90" providerId="LiveId" clId="{D9FC9893-7852-49D1-97BA-70BBE87D5981}" dt="2022-10-13T20:39:48.502" v="10786" actId="1076"/>
          <ac:spMkLst>
            <pc:docMk/>
            <pc:sldMk cId="809857087" sldId="292"/>
            <ac:spMk id="7" creationId="{133FFA9D-8EE4-6F69-302C-32DCE4E773E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011B0-BB13-428B-B5B1-8243DBE2FCE3}" type="datetimeFigureOut">
              <a:rPr lang="en-SE" smtClean="0"/>
              <a:t>2022-12-15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746D2-17BE-4E4B-AF47-7B5B0E239C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62407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746D2-17BE-4E4B-AF47-7B5B0E239C29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1157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746D2-17BE-4E4B-AF47-7B5B0E239C29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4334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746D2-17BE-4E4B-AF47-7B5B0E239C29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35874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746D2-17BE-4E4B-AF47-7B5B0E239C29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92440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746D2-17BE-4E4B-AF47-7B5B0E239C29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82313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746D2-17BE-4E4B-AF47-7B5B0E239C29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35776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746D2-17BE-4E4B-AF47-7B5B0E239C29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66371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746D2-17BE-4E4B-AF47-7B5B0E239C29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05080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746D2-17BE-4E4B-AF47-7B5B0E239C29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00053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746D2-17BE-4E4B-AF47-7B5B0E239C29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8535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44B65C4-25EE-4A21-AC60-BDDF88BB6C39}" type="datetimeFigureOut">
              <a:rPr lang="en-SE" smtClean="0"/>
              <a:t>2022-12-15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63A3E2A-3601-47AD-8601-C235C01CC46B}" type="slidenum">
              <a:rPr lang="en-SE" smtClean="0"/>
              <a:t>‹#›</a:t>
            </a:fld>
            <a:endParaRPr lang="en-S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41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5C4-25EE-4A21-AC60-BDDF88BB6C39}" type="datetimeFigureOut">
              <a:rPr lang="en-SE" smtClean="0"/>
              <a:t>2022-12-15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3E2A-3601-47AD-8601-C235C01CC46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2843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5C4-25EE-4A21-AC60-BDDF88BB6C39}" type="datetimeFigureOut">
              <a:rPr lang="en-SE" smtClean="0"/>
              <a:t>2022-12-15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3E2A-3601-47AD-8601-C235C01CC46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2879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5C4-25EE-4A21-AC60-BDDF88BB6C39}" type="datetimeFigureOut">
              <a:rPr lang="en-SE" smtClean="0"/>
              <a:t>2022-12-15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3E2A-3601-47AD-8601-C235C01CC46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4669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5C4-25EE-4A21-AC60-BDDF88BB6C39}" type="datetimeFigureOut">
              <a:rPr lang="en-SE" smtClean="0"/>
              <a:t>2022-12-15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3E2A-3601-47AD-8601-C235C01CC46B}" type="slidenum">
              <a:rPr lang="en-SE" smtClean="0"/>
              <a:t>‹#›</a:t>
            </a:fld>
            <a:endParaRPr lang="en-S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868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5C4-25EE-4A21-AC60-BDDF88BB6C39}" type="datetimeFigureOut">
              <a:rPr lang="en-SE" smtClean="0"/>
              <a:t>2022-12-15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3E2A-3601-47AD-8601-C235C01CC46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103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5C4-25EE-4A21-AC60-BDDF88BB6C39}" type="datetimeFigureOut">
              <a:rPr lang="en-SE" smtClean="0"/>
              <a:t>2022-12-15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3E2A-3601-47AD-8601-C235C01CC46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0739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5C4-25EE-4A21-AC60-BDDF88BB6C39}" type="datetimeFigureOut">
              <a:rPr lang="en-SE" smtClean="0"/>
              <a:t>2022-12-15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3E2A-3601-47AD-8601-C235C01CC46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5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5C4-25EE-4A21-AC60-BDDF88BB6C39}" type="datetimeFigureOut">
              <a:rPr lang="en-SE" smtClean="0"/>
              <a:t>2022-12-15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3E2A-3601-47AD-8601-C235C01CC46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5703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5C4-25EE-4A21-AC60-BDDF88BB6C39}" type="datetimeFigureOut">
              <a:rPr lang="en-SE" smtClean="0"/>
              <a:t>2022-12-15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3E2A-3601-47AD-8601-C235C01CC46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6675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5C4-25EE-4A21-AC60-BDDF88BB6C39}" type="datetimeFigureOut">
              <a:rPr lang="en-SE" smtClean="0"/>
              <a:t>2022-12-15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3E2A-3601-47AD-8601-C235C01CC46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3636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44B65C4-25EE-4A21-AC60-BDDF88BB6C39}" type="datetimeFigureOut">
              <a:rPr lang="en-SE" smtClean="0"/>
              <a:t>2022-12-15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63A3E2A-3601-47AD-8601-C235C01CC46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3863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40F8-7431-5A50-FF3A-B42DC0A3A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97048" cy="4041648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seminar</a:t>
            </a:r>
            <a:endParaRPr lang="en-S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D3C38-3191-52E1-718E-CF0A0AABB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BI50</a:t>
            </a:r>
            <a:r>
              <a:rPr lang="en-SE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G, </a:t>
            </a:r>
            <a:r>
              <a:rPr lang="en-SE" dirty="0">
                <a:latin typeface="Calibri" panose="020F0502020204030204" pitchFamily="34" charset="0"/>
                <a:cs typeface="Calibri" panose="020F0502020204030204" pitchFamily="34" charset="0"/>
              </a:rPr>
              <a:t>Seminar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André Bourbonnais, Luan Gardenalli</a:t>
            </a:r>
          </a:p>
          <a:p>
            <a:r>
              <a:rPr lang="en-SE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SE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-2022</a:t>
            </a:r>
          </a:p>
          <a:p>
            <a:endParaRPr lang="en-SE" dirty="0"/>
          </a:p>
        </p:txBody>
      </p:sp>
      <p:pic>
        <p:nvPicPr>
          <p:cNvPr id="1028" name="Picture 4" descr="Högskolan i Skövde, länk till startsida">
            <a:extLst>
              <a:ext uri="{FF2B5EF4-FFF2-40B4-BE49-F238E27FC236}">
                <a16:creationId xmlns:a16="http://schemas.microsoft.com/office/drawing/2014/main" id="{2115F7EA-FF05-0692-AEC2-81F42663B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192" y="138093"/>
            <a:ext cx="1304379" cy="124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12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ögskolan i Skövde, länk till startsida">
            <a:extLst>
              <a:ext uri="{FF2B5EF4-FFF2-40B4-BE49-F238E27FC236}">
                <a16:creationId xmlns:a16="http://schemas.microsoft.com/office/drawing/2014/main" id="{167932E4-484A-F4A5-C39B-A12D9AC76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674" y="356773"/>
            <a:ext cx="821002" cy="78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0AA5B7-C557-6FA0-8DA0-72160449D365}"/>
              </a:ext>
            </a:extLst>
          </p:cNvPr>
          <p:cNvSpPr txBox="1">
            <a:spLocks/>
          </p:cNvSpPr>
          <p:nvPr/>
        </p:nvSpPr>
        <p:spPr>
          <a:xfrm>
            <a:off x="11014528" y="1374878"/>
            <a:ext cx="1459294" cy="533480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marL="274320" lvl="1" indent="0">
              <a:buFont typeface="Wingdings 2" pitchFamily="18" charset="2"/>
              <a:buNone/>
            </a:pPr>
            <a:endParaRPr lang="en-GB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lvl="1"/>
            <a:endParaRPr lang="en-GB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FFA9D-8EE4-6F69-302C-32DCE4E773ED}"/>
              </a:ext>
            </a:extLst>
          </p:cNvPr>
          <p:cNvSpPr txBox="1"/>
          <p:nvPr/>
        </p:nvSpPr>
        <p:spPr>
          <a:xfrm>
            <a:off x="324640" y="5339682"/>
            <a:ext cx="80512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0" i="0" dirty="0">
                <a:solidFill>
                  <a:srgbClr val="595959"/>
                </a:solidFill>
                <a:effectLst/>
                <a:latin typeface="Helvetica" panose="020B0604020202020204" pitchFamily="34" charset="0"/>
              </a:rPr>
              <a:t>Chen, S., Gao, Y., Fan, Y., Guo, S., Zhou, J., Liu, T., &amp; Xu, W. (2022). The Dynamic Change of Immune Responses Between Acute and Recurrence Stages of Rodent Malaria Infection. </a:t>
            </a:r>
            <a:r>
              <a:rPr lang="en-GB" b="0" i="1" dirty="0">
                <a:solidFill>
                  <a:srgbClr val="595959"/>
                </a:solidFill>
                <a:effectLst/>
                <a:latin typeface="Helvetica" panose="020B0604020202020204" pitchFamily="34" charset="0"/>
              </a:rPr>
              <a:t>Frontiers in Microbiology</a:t>
            </a:r>
            <a:r>
              <a:rPr lang="en-GB" b="0" i="0" dirty="0">
                <a:solidFill>
                  <a:srgbClr val="595959"/>
                </a:solidFill>
                <a:effectLst/>
                <a:latin typeface="Helvetica" panose="020B0604020202020204" pitchFamily="34" charset="0"/>
              </a:rPr>
              <a:t>, </a:t>
            </a:r>
            <a:r>
              <a:rPr lang="en-GB" b="0" i="1" dirty="0">
                <a:solidFill>
                  <a:srgbClr val="595959"/>
                </a:solidFill>
                <a:effectLst/>
                <a:latin typeface="Helvetica" panose="020B0604020202020204" pitchFamily="34" charset="0"/>
              </a:rPr>
              <a:t>13</a:t>
            </a:r>
            <a:r>
              <a:rPr lang="en-GB" b="0" i="0" dirty="0">
                <a:solidFill>
                  <a:srgbClr val="595959"/>
                </a:solidFill>
                <a:effectLst/>
                <a:latin typeface="Helvetica" panose="020B0604020202020204" pitchFamily="34" charset="0"/>
              </a:rPr>
              <a:t>, 844975. DOI: 10.3389/fmicb.2022.844975</a:t>
            </a:r>
            <a:endParaRPr lang="en-S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E5E2A3-A6AF-8616-947C-FFD631FDAC22}"/>
              </a:ext>
            </a:extLst>
          </p:cNvPr>
          <p:cNvSpPr txBox="1"/>
          <p:nvPr/>
        </p:nvSpPr>
        <p:spPr>
          <a:xfrm>
            <a:off x="4249105" y="2776650"/>
            <a:ext cx="23223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  <a:br>
              <a:rPr lang="en-GB" sz="1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03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AD54-0AEF-A79D-A96E-6247BB5D5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410" y="84773"/>
            <a:ext cx="5090861" cy="1325562"/>
          </a:xfrm>
        </p:spPr>
        <p:txBody>
          <a:bodyPr>
            <a:normAutofit/>
          </a:bodyPr>
          <a:lstStyle/>
          <a:p>
            <a:r>
              <a:rPr lang="en-SE" dirty="0"/>
              <a:t>Project </a:t>
            </a:r>
            <a:r>
              <a:rPr lang="en-SE" b="1" dirty="0" err="1"/>
              <a:t>LuAndre</a:t>
            </a:r>
            <a:r>
              <a:rPr lang="en-SE" b="1" dirty="0"/>
              <a:t> </a:t>
            </a:r>
            <a:r>
              <a:rPr lang="en-SE" dirty="0"/>
              <a:t>!</a:t>
            </a:r>
          </a:p>
        </p:txBody>
      </p:sp>
      <p:pic>
        <p:nvPicPr>
          <p:cNvPr id="5" name="Picture 4" descr="Abstract particle graph background">
            <a:extLst>
              <a:ext uri="{FF2B5EF4-FFF2-40B4-BE49-F238E27FC236}">
                <a16:creationId xmlns:a16="http://schemas.microsoft.com/office/drawing/2014/main" id="{71A14C4A-D388-B314-FAEF-257D720893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6" t="12830" r="-1"/>
          <a:stretch/>
        </p:blipFill>
        <p:spPr>
          <a:xfrm>
            <a:off x="6095999" y="2013005"/>
            <a:ext cx="4807287" cy="3481011"/>
          </a:xfrm>
          <a:prstGeom prst="rect">
            <a:avLst/>
          </a:prstGeom>
        </p:spPr>
      </p:pic>
      <p:pic>
        <p:nvPicPr>
          <p:cNvPr id="6" name="Picture 4" descr="Högskolan i Skövde, länk till startsida">
            <a:extLst>
              <a:ext uri="{FF2B5EF4-FFF2-40B4-BE49-F238E27FC236}">
                <a16:creationId xmlns:a16="http://schemas.microsoft.com/office/drawing/2014/main" id="{1FC73BC1-1C15-12BE-0C68-B371598A1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674" y="356773"/>
            <a:ext cx="821002" cy="78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6E2028-A2AA-75D5-0479-F8A85212E8D0}"/>
              </a:ext>
            </a:extLst>
          </p:cNvPr>
          <p:cNvSpPr txBox="1">
            <a:spLocks/>
          </p:cNvSpPr>
          <p:nvPr/>
        </p:nvSpPr>
        <p:spPr>
          <a:xfrm>
            <a:off x="11014528" y="1374878"/>
            <a:ext cx="1459294" cy="533480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marL="274320" lvl="1" indent="0">
              <a:buFont typeface="Wingdings 2" pitchFamily="18" charset="2"/>
              <a:buNone/>
            </a:pPr>
            <a:endParaRPr lang="en-GB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lvl="1"/>
            <a:endParaRPr lang="en-GB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9DE6B-E529-CA89-0172-00BB32A0A913}"/>
              </a:ext>
            </a:extLst>
          </p:cNvPr>
          <p:cNvSpPr txBox="1"/>
          <p:nvPr/>
        </p:nvSpPr>
        <p:spPr>
          <a:xfrm>
            <a:off x="488614" y="2354695"/>
            <a:ext cx="503182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SE" dirty="0"/>
          </a:p>
          <a:p>
            <a:endParaRPr lang="en-SE" dirty="0"/>
          </a:p>
          <a:p>
            <a:endParaRPr lang="en-SE" dirty="0"/>
          </a:p>
          <a:p>
            <a:endParaRPr lang="en-SE" dirty="0"/>
          </a:p>
          <a:p>
            <a:endParaRPr lang="en-SE" dirty="0"/>
          </a:p>
          <a:p>
            <a:endParaRPr lang="en-SE" dirty="0"/>
          </a:p>
          <a:p>
            <a:r>
              <a:rPr lang="en-SE" i="1" dirty="0"/>
              <a:t>Contributors:</a:t>
            </a:r>
          </a:p>
          <a:p>
            <a:endParaRPr lang="en-SE" dirty="0"/>
          </a:p>
          <a:p>
            <a:r>
              <a:rPr lang="en-SE" dirty="0"/>
              <a:t>Luan Gardenalli</a:t>
            </a:r>
          </a:p>
          <a:p>
            <a:endParaRPr lang="en-SE" dirty="0"/>
          </a:p>
          <a:p>
            <a:r>
              <a:rPr lang="en-GB" dirty="0"/>
              <a:t>André Bourbonnais</a:t>
            </a:r>
          </a:p>
        </p:txBody>
      </p:sp>
      <p:pic>
        <p:nvPicPr>
          <p:cNvPr id="9" name="Picture 8" descr="Graphs and plots layered on a blue digital screen">
            <a:extLst>
              <a:ext uri="{FF2B5EF4-FFF2-40B4-BE49-F238E27FC236}">
                <a16:creationId xmlns:a16="http://schemas.microsoft.com/office/drawing/2014/main" id="{5BDCE516-5DC9-5B93-45FD-2488A02DC5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3005"/>
            <a:ext cx="4807287" cy="360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2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AD54-0AEF-A79D-A96E-6247BB5D5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402" y="236764"/>
            <a:ext cx="4903083" cy="1124254"/>
          </a:xfrm>
        </p:spPr>
        <p:txBody>
          <a:bodyPr>
            <a:normAutofit fontScale="90000"/>
          </a:bodyPr>
          <a:lstStyle/>
          <a:p>
            <a:r>
              <a:rPr lang="en-SE" dirty="0" err="1">
                <a:latin typeface="Calibri" panose="020F0502020204030204" pitchFamily="34" charset="0"/>
                <a:cs typeface="Calibri" panose="020F0502020204030204" pitchFamily="34" charset="0"/>
              </a:rPr>
              <a:t>LuAndre</a:t>
            </a:r>
            <a:r>
              <a:rPr lang="en-SE" dirty="0">
                <a:latin typeface="Calibri" panose="020F0502020204030204" pitchFamily="34" charset="0"/>
                <a:cs typeface="Calibri" panose="020F0502020204030204" pitchFamily="34" charset="0"/>
              </a:rPr>
              <a:t> – A brand new R package!</a:t>
            </a:r>
          </a:p>
        </p:txBody>
      </p:sp>
      <p:pic>
        <p:nvPicPr>
          <p:cNvPr id="6" name="Picture 4" descr="Högskolan i Skövde, länk till startsida">
            <a:extLst>
              <a:ext uri="{FF2B5EF4-FFF2-40B4-BE49-F238E27FC236}">
                <a16:creationId xmlns:a16="http://schemas.microsoft.com/office/drawing/2014/main" id="{1FC73BC1-1C15-12BE-0C68-B371598A1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674" y="356773"/>
            <a:ext cx="821002" cy="78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6E2028-A2AA-75D5-0479-F8A85212E8D0}"/>
              </a:ext>
            </a:extLst>
          </p:cNvPr>
          <p:cNvSpPr txBox="1">
            <a:spLocks/>
          </p:cNvSpPr>
          <p:nvPr/>
        </p:nvSpPr>
        <p:spPr>
          <a:xfrm>
            <a:off x="11014528" y="1374878"/>
            <a:ext cx="1459294" cy="533480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marL="274320" lvl="1" indent="0">
              <a:buFont typeface="Wingdings 2" pitchFamily="18" charset="2"/>
              <a:buNone/>
            </a:pPr>
            <a:endParaRPr lang="en-GB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lvl="1"/>
            <a:endParaRPr lang="en-GB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CD4AEA-9665-AAD5-413B-90AD4520E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96" y="1661032"/>
            <a:ext cx="571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Hexagon 2">
            <a:extLst>
              <a:ext uri="{FF2B5EF4-FFF2-40B4-BE49-F238E27FC236}">
                <a16:creationId xmlns:a16="http://schemas.microsoft.com/office/drawing/2014/main" id="{DF87618C-CFAB-8066-A26E-684E5E491A2A}"/>
              </a:ext>
            </a:extLst>
          </p:cNvPr>
          <p:cNvSpPr/>
          <p:nvPr/>
        </p:nvSpPr>
        <p:spPr>
          <a:xfrm rot="5400000">
            <a:off x="4461062" y="5553316"/>
            <a:ext cx="692201" cy="1048231"/>
          </a:xfrm>
          <a:prstGeom prst="hexagon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2875DF-CF57-DDD5-F1DD-AFABF488958F}"/>
              </a:ext>
            </a:extLst>
          </p:cNvPr>
          <p:cNvSpPr txBox="1"/>
          <p:nvPr/>
        </p:nvSpPr>
        <p:spPr>
          <a:xfrm>
            <a:off x="4336340" y="5923542"/>
            <a:ext cx="1048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400" b="1" dirty="0" err="1"/>
              <a:t>Luandre</a:t>
            </a:r>
            <a:endParaRPr lang="en-SE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C8901-2968-41FC-150D-8E99C09C8324}"/>
              </a:ext>
            </a:extLst>
          </p:cNvPr>
          <p:cNvSpPr txBox="1"/>
          <p:nvPr/>
        </p:nvSpPr>
        <p:spPr>
          <a:xfrm>
            <a:off x="-70277" y="6633871"/>
            <a:ext cx="11181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050" dirty="0"/>
              <a:t>List-of-R-packages (modified), creative common license: </a:t>
            </a:r>
            <a:r>
              <a:rPr lang="en-GB" sz="1050" dirty="0"/>
              <a:t>https://creativecommons.org/licenses/by-sa/4.0/deed.en</a:t>
            </a:r>
            <a:endParaRPr lang="en-SE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892DC-AF44-85E2-3F7F-2C42A9C2D3FA}"/>
              </a:ext>
            </a:extLst>
          </p:cNvPr>
          <p:cNvSpPr txBox="1"/>
          <p:nvPr/>
        </p:nvSpPr>
        <p:spPr>
          <a:xfrm>
            <a:off x="7988528" y="2954996"/>
            <a:ext cx="23095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</a:t>
            </a:r>
            <a:r>
              <a:rPr lang="en-SE" b="1" dirty="0"/>
              <a:t>unction:</a:t>
            </a:r>
          </a:p>
          <a:p>
            <a:endParaRPr lang="en-SE" dirty="0"/>
          </a:p>
          <a:p>
            <a:r>
              <a:rPr lang="en-SE" dirty="0"/>
              <a:t>Enrichment Analysis of RNA-seq dataset for dummies.</a:t>
            </a:r>
          </a:p>
        </p:txBody>
      </p:sp>
    </p:spTree>
    <p:extLst>
      <p:ext uri="{BB962C8B-B14F-4D97-AF65-F5344CB8AC3E}">
        <p14:creationId xmlns:p14="http://schemas.microsoft.com/office/powerpoint/2010/main" val="275715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Hexagon 32">
            <a:extLst>
              <a:ext uri="{FF2B5EF4-FFF2-40B4-BE49-F238E27FC236}">
                <a16:creationId xmlns:a16="http://schemas.microsoft.com/office/drawing/2014/main" id="{9BFAB7A5-4875-BA7F-74D2-80AF43640A4C}"/>
              </a:ext>
            </a:extLst>
          </p:cNvPr>
          <p:cNvSpPr/>
          <p:nvPr/>
        </p:nvSpPr>
        <p:spPr>
          <a:xfrm>
            <a:off x="2687335" y="285750"/>
            <a:ext cx="8554885" cy="6456594"/>
          </a:xfrm>
          <a:prstGeom prst="hexagon">
            <a:avLst>
              <a:gd name="adj" fmla="val 9067"/>
              <a:gd name="vf" fmla="val 115470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5" name="Picture 4" descr="Högskolan i Skövde, länk till startsida">
            <a:extLst>
              <a:ext uri="{FF2B5EF4-FFF2-40B4-BE49-F238E27FC236}">
                <a16:creationId xmlns:a16="http://schemas.microsoft.com/office/drawing/2014/main" id="{F35780DD-E57F-CB8A-FCD6-03AD3F83F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674" y="389430"/>
            <a:ext cx="821002" cy="78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A70BD3-F0E0-44E2-AB25-43A46DE130FB}"/>
              </a:ext>
            </a:extLst>
          </p:cNvPr>
          <p:cNvSpPr txBox="1">
            <a:spLocks/>
          </p:cNvSpPr>
          <p:nvPr/>
        </p:nvSpPr>
        <p:spPr>
          <a:xfrm>
            <a:off x="11014528" y="1407535"/>
            <a:ext cx="1459294" cy="533480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marL="274320" lvl="1" indent="0">
              <a:buFont typeface="Wingdings 2" pitchFamily="18" charset="2"/>
              <a:buNone/>
            </a:pPr>
            <a:endParaRPr lang="en-GB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lvl="1"/>
            <a:endParaRPr lang="en-GB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CE39A6-ADA4-6220-6C99-3B7D0F3C6C7A}"/>
              </a:ext>
            </a:extLst>
          </p:cNvPr>
          <p:cNvSpPr txBox="1"/>
          <p:nvPr/>
        </p:nvSpPr>
        <p:spPr>
          <a:xfrm>
            <a:off x="313218" y="407520"/>
            <a:ext cx="925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3600" dirty="0" err="1"/>
              <a:t>LuAndre</a:t>
            </a:r>
            <a:r>
              <a:rPr lang="en-SE" sz="3600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DAC47-FCCA-B41B-ED64-3C3966665C87}"/>
              </a:ext>
            </a:extLst>
          </p:cNvPr>
          <p:cNvSpPr txBox="1"/>
          <p:nvPr/>
        </p:nvSpPr>
        <p:spPr>
          <a:xfrm>
            <a:off x="313322" y="1170992"/>
            <a:ext cx="19431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i="1" dirty="0"/>
              <a:t>Dependencies:</a:t>
            </a:r>
          </a:p>
          <a:p>
            <a:r>
              <a:rPr lang="en-GB" dirty="0" err="1"/>
              <a:t>edgeR</a:t>
            </a:r>
            <a:r>
              <a:rPr lang="en-GB" dirty="0"/>
              <a:t>,</a:t>
            </a:r>
          </a:p>
          <a:p>
            <a:r>
              <a:rPr lang="en-GB" dirty="0" err="1"/>
              <a:t>limma</a:t>
            </a:r>
            <a:r>
              <a:rPr lang="en-GB" dirty="0"/>
              <a:t>,</a:t>
            </a:r>
          </a:p>
          <a:p>
            <a:r>
              <a:rPr lang="en-GB" dirty="0" err="1"/>
              <a:t>clusterProfiler</a:t>
            </a:r>
            <a:r>
              <a:rPr lang="en-GB" dirty="0"/>
              <a:t>,</a:t>
            </a:r>
          </a:p>
          <a:p>
            <a:r>
              <a:rPr lang="en-GB" dirty="0" err="1"/>
              <a:t>org.Hs.eg.db</a:t>
            </a:r>
            <a:r>
              <a:rPr lang="en-GB" dirty="0"/>
              <a:t>,</a:t>
            </a:r>
          </a:p>
          <a:p>
            <a:r>
              <a:rPr lang="en-GB" dirty="0"/>
              <a:t>ggplot2,</a:t>
            </a:r>
          </a:p>
          <a:p>
            <a:r>
              <a:rPr lang="en-GB" dirty="0" err="1"/>
              <a:t>enrichplot</a:t>
            </a:r>
            <a:r>
              <a:rPr lang="en-GB" dirty="0"/>
              <a:t>,</a:t>
            </a:r>
          </a:p>
          <a:p>
            <a:r>
              <a:rPr lang="en-GB" dirty="0" err="1"/>
              <a:t>GOSemSim</a:t>
            </a:r>
            <a:r>
              <a:rPr lang="en-GB" dirty="0"/>
              <a:t>,</a:t>
            </a:r>
          </a:p>
          <a:p>
            <a:r>
              <a:rPr lang="en-GB" dirty="0" err="1"/>
              <a:t>ggupset</a:t>
            </a:r>
            <a:r>
              <a:rPr lang="en-GB" dirty="0"/>
              <a:t>,</a:t>
            </a:r>
          </a:p>
          <a:p>
            <a:r>
              <a:rPr lang="en-GB" dirty="0" err="1"/>
              <a:t>openxlsx</a:t>
            </a:r>
            <a:endParaRPr lang="en-GB" dirty="0"/>
          </a:p>
          <a:p>
            <a:r>
              <a:rPr lang="en-GB" dirty="0"/>
              <a:t> </a:t>
            </a:r>
            <a:endParaRPr lang="en-S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E4D7D8-C5B2-A4D2-4F67-EDAE0AC8D4C9}"/>
              </a:ext>
            </a:extLst>
          </p:cNvPr>
          <p:cNvSpPr/>
          <p:nvPr/>
        </p:nvSpPr>
        <p:spPr>
          <a:xfrm>
            <a:off x="3325840" y="878133"/>
            <a:ext cx="1616528" cy="925020"/>
          </a:xfrm>
          <a:prstGeom prst="ellips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 err="1">
                <a:solidFill>
                  <a:schemeClr val="tx1"/>
                </a:solidFill>
              </a:rPr>
              <a:t>fetch_data_from_file</a:t>
            </a:r>
            <a:r>
              <a:rPr lang="en-SE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553B8C-6169-72D8-D5BF-5809643B534B}"/>
              </a:ext>
            </a:extLst>
          </p:cNvPr>
          <p:cNvSpPr/>
          <p:nvPr/>
        </p:nvSpPr>
        <p:spPr>
          <a:xfrm>
            <a:off x="6116125" y="859071"/>
            <a:ext cx="1616528" cy="925020"/>
          </a:xfrm>
          <a:prstGeom prst="ellips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</a:t>
            </a:r>
            <a:r>
              <a:rPr lang="en-SE" dirty="0" err="1">
                <a:solidFill>
                  <a:schemeClr val="tx1"/>
                </a:solidFill>
              </a:rPr>
              <a:t>ilter</a:t>
            </a:r>
            <a:r>
              <a:rPr lang="en-SE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E2C6F5-7B00-B9B8-F148-2DAAF309A4E1}"/>
              </a:ext>
            </a:extLst>
          </p:cNvPr>
          <p:cNvSpPr/>
          <p:nvPr/>
        </p:nvSpPr>
        <p:spPr>
          <a:xfrm>
            <a:off x="8986159" y="881225"/>
            <a:ext cx="1616528" cy="925020"/>
          </a:xfrm>
          <a:prstGeom prst="ellips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 err="1">
                <a:solidFill>
                  <a:schemeClr val="tx1"/>
                </a:solidFill>
              </a:rPr>
              <a:t>digital_gene_expression</a:t>
            </a:r>
            <a:r>
              <a:rPr lang="en-SE" sz="1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B383B1-BF69-63AB-DC15-8BBADA1F2E29}"/>
              </a:ext>
            </a:extLst>
          </p:cNvPr>
          <p:cNvSpPr/>
          <p:nvPr/>
        </p:nvSpPr>
        <p:spPr>
          <a:xfrm>
            <a:off x="3325840" y="2724549"/>
            <a:ext cx="1616528" cy="925020"/>
          </a:xfrm>
          <a:prstGeom prst="ellips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 err="1">
                <a:solidFill>
                  <a:schemeClr val="tx1"/>
                </a:solidFill>
              </a:rPr>
              <a:t>fit_test_model</a:t>
            </a:r>
            <a:r>
              <a:rPr lang="en-SE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8AE180-ED5F-78D9-9A82-2F53400C4953}"/>
              </a:ext>
            </a:extLst>
          </p:cNvPr>
          <p:cNvSpPr/>
          <p:nvPr/>
        </p:nvSpPr>
        <p:spPr>
          <a:xfrm>
            <a:off x="6096252" y="2708161"/>
            <a:ext cx="1616528" cy="925020"/>
          </a:xfrm>
          <a:prstGeom prst="ellips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dirty="0" err="1">
                <a:solidFill>
                  <a:schemeClr val="tx1"/>
                </a:solidFill>
              </a:rPr>
              <a:t>get_deg</a:t>
            </a:r>
            <a:r>
              <a:rPr lang="en-SE" sz="16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F9A9CB-A6E4-01B0-D02F-FF0A068578CB}"/>
              </a:ext>
            </a:extLst>
          </p:cNvPr>
          <p:cNvSpPr/>
          <p:nvPr/>
        </p:nvSpPr>
        <p:spPr>
          <a:xfrm>
            <a:off x="8986159" y="2724549"/>
            <a:ext cx="1616528" cy="925020"/>
          </a:xfrm>
          <a:prstGeom prst="ellips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 err="1">
                <a:solidFill>
                  <a:schemeClr val="tx1"/>
                </a:solidFill>
              </a:rPr>
              <a:t>get_Hs_entrez</a:t>
            </a:r>
            <a:r>
              <a:rPr lang="en-SE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17862B-BA44-597C-4651-5FF952171C65}"/>
              </a:ext>
            </a:extLst>
          </p:cNvPr>
          <p:cNvSpPr/>
          <p:nvPr/>
        </p:nvSpPr>
        <p:spPr>
          <a:xfrm>
            <a:off x="3325840" y="4587312"/>
            <a:ext cx="1616528" cy="925020"/>
          </a:xfrm>
          <a:prstGeom prst="ellips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</a:t>
            </a:r>
            <a:r>
              <a:rPr lang="en-SE" sz="1400" dirty="0" err="1">
                <a:solidFill>
                  <a:schemeClr val="tx1"/>
                </a:solidFill>
              </a:rPr>
              <a:t>nrich_Hs_genes</a:t>
            </a:r>
            <a:r>
              <a:rPr lang="en-SE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CF368B-2FF6-2939-9E9B-67E13E7224C5}"/>
              </a:ext>
            </a:extLst>
          </p:cNvPr>
          <p:cNvSpPr/>
          <p:nvPr/>
        </p:nvSpPr>
        <p:spPr>
          <a:xfrm>
            <a:off x="6116125" y="4589245"/>
            <a:ext cx="1616528" cy="925020"/>
          </a:xfrm>
          <a:prstGeom prst="ellips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 err="1">
                <a:solidFill>
                  <a:schemeClr val="tx1"/>
                </a:solidFill>
              </a:rPr>
              <a:t>enrich_plots</a:t>
            </a:r>
            <a:r>
              <a:rPr lang="en-SE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A5FFC7-4206-9158-EEBE-E27F50C4D809}"/>
              </a:ext>
            </a:extLst>
          </p:cNvPr>
          <p:cNvSpPr/>
          <p:nvPr/>
        </p:nvSpPr>
        <p:spPr>
          <a:xfrm>
            <a:off x="8986159" y="4589245"/>
            <a:ext cx="1616528" cy="925020"/>
          </a:xfrm>
          <a:prstGeom prst="ellips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 err="1">
                <a:solidFill>
                  <a:schemeClr val="tx1"/>
                </a:solidFill>
              </a:rPr>
              <a:t>save_deg_excel</a:t>
            </a:r>
            <a:r>
              <a:rPr lang="en-SE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D9FF43-2866-6FB6-CDA6-F39D4A322718}"/>
              </a:ext>
            </a:extLst>
          </p:cNvPr>
          <p:cNvCxnSpPr>
            <a:stCxn id="4" idx="6"/>
          </p:cNvCxnSpPr>
          <p:nvPr/>
        </p:nvCxnSpPr>
        <p:spPr>
          <a:xfrm>
            <a:off x="4942368" y="1340643"/>
            <a:ext cx="105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63CD60-9301-3656-8EE8-ABC98EB98216}"/>
              </a:ext>
            </a:extLst>
          </p:cNvPr>
          <p:cNvCxnSpPr/>
          <p:nvPr/>
        </p:nvCxnSpPr>
        <p:spPr>
          <a:xfrm>
            <a:off x="7732653" y="1347786"/>
            <a:ext cx="105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5D3AAB-000F-689C-B0DA-28A4E83C064D}"/>
              </a:ext>
            </a:extLst>
          </p:cNvPr>
          <p:cNvCxnSpPr/>
          <p:nvPr/>
        </p:nvCxnSpPr>
        <p:spPr>
          <a:xfrm>
            <a:off x="4942368" y="3170671"/>
            <a:ext cx="105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768910-720F-AA44-5E16-75A9732CF595}"/>
              </a:ext>
            </a:extLst>
          </p:cNvPr>
          <p:cNvCxnSpPr/>
          <p:nvPr/>
        </p:nvCxnSpPr>
        <p:spPr>
          <a:xfrm>
            <a:off x="7712780" y="3170671"/>
            <a:ext cx="105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8B7FCB-B482-D25B-125E-175FAD330E78}"/>
              </a:ext>
            </a:extLst>
          </p:cNvPr>
          <p:cNvCxnSpPr/>
          <p:nvPr/>
        </p:nvCxnSpPr>
        <p:spPr>
          <a:xfrm>
            <a:off x="4942368" y="5049822"/>
            <a:ext cx="105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5487F2-66F6-4ECE-B462-36E36A22F681}"/>
              </a:ext>
            </a:extLst>
          </p:cNvPr>
          <p:cNvCxnSpPr/>
          <p:nvPr/>
        </p:nvCxnSpPr>
        <p:spPr>
          <a:xfrm>
            <a:off x="7732653" y="5049822"/>
            <a:ext cx="105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5B4CB8-4A11-AC1C-7EC5-0EF663F21EB4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792436" y="1670779"/>
            <a:ext cx="4430458" cy="112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71D9E3-A055-375A-23B3-2A7A99AE0795}"/>
              </a:ext>
            </a:extLst>
          </p:cNvPr>
          <p:cNvCxnSpPr>
            <a:cxnSpLocks/>
          </p:cNvCxnSpPr>
          <p:nvPr/>
        </p:nvCxnSpPr>
        <p:spPr>
          <a:xfrm flipH="1">
            <a:off x="4862619" y="3633181"/>
            <a:ext cx="4360275" cy="97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DEEA97B-E9AA-C3B0-0641-708B122B7B0C}"/>
              </a:ext>
            </a:extLst>
          </p:cNvPr>
          <p:cNvSpPr/>
          <p:nvPr/>
        </p:nvSpPr>
        <p:spPr>
          <a:xfrm>
            <a:off x="238134" y="5593975"/>
            <a:ext cx="1616528" cy="925020"/>
          </a:xfrm>
          <a:prstGeom prst="ellips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chemeClr val="tx1"/>
                </a:solidFill>
              </a:rPr>
              <a:t>E</a:t>
            </a:r>
            <a:r>
              <a:rPr lang="en-SE" sz="900" b="1" dirty="0" err="1">
                <a:solidFill>
                  <a:schemeClr val="tx1"/>
                </a:solidFill>
              </a:rPr>
              <a:t>nrich_analysis</a:t>
            </a:r>
            <a:endParaRPr lang="en-SE" sz="900" b="1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D08314-A81E-4252-5526-5F6640426DB3}"/>
              </a:ext>
            </a:extLst>
          </p:cNvPr>
          <p:cNvCxnSpPr>
            <a:cxnSpLocks/>
            <a:stCxn id="33" idx="3"/>
          </p:cNvCxnSpPr>
          <p:nvPr/>
        </p:nvCxnSpPr>
        <p:spPr>
          <a:xfrm flipH="1">
            <a:off x="1946047" y="3514047"/>
            <a:ext cx="741288" cy="240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19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ögskolan i Skövde, länk till startsida">
            <a:extLst>
              <a:ext uri="{FF2B5EF4-FFF2-40B4-BE49-F238E27FC236}">
                <a16:creationId xmlns:a16="http://schemas.microsoft.com/office/drawing/2014/main" id="{F35780DD-E57F-CB8A-FCD6-03AD3F83F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674" y="389430"/>
            <a:ext cx="821002" cy="78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A70BD3-F0E0-44E2-AB25-43A46DE130FB}"/>
              </a:ext>
            </a:extLst>
          </p:cNvPr>
          <p:cNvSpPr txBox="1">
            <a:spLocks/>
          </p:cNvSpPr>
          <p:nvPr/>
        </p:nvSpPr>
        <p:spPr>
          <a:xfrm>
            <a:off x="11014528" y="1407535"/>
            <a:ext cx="1459294" cy="533480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marL="274320" lvl="1" indent="0">
              <a:buFont typeface="Wingdings 2" pitchFamily="18" charset="2"/>
              <a:buNone/>
            </a:pPr>
            <a:endParaRPr lang="en-GB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lvl="1"/>
            <a:endParaRPr lang="en-GB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CE39A6-ADA4-6220-6C99-3B7D0F3C6C7A}"/>
              </a:ext>
            </a:extLst>
          </p:cNvPr>
          <p:cNvSpPr txBox="1"/>
          <p:nvPr/>
        </p:nvSpPr>
        <p:spPr>
          <a:xfrm>
            <a:off x="114526" y="355397"/>
            <a:ext cx="925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3600" dirty="0" err="1"/>
              <a:t>LuAndre</a:t>
            </a:r>
            <a:r>
              <a:rPr lang="en-SE" sz="3600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DAC47-FCCA-B41B-ED64-3C3966665C87}"/>
              </a:ext>
            </a:extLst>
          </p:cNvPr>
          <p:cNvSpPr txBox="1"/>
          <p:nvPr/>
        </p:nvSpPr>
        <p:spPr>
          <a:xfrm>
            <a:off x="133784" y="1124589"/>
            <a:ext cx="2204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/>
              <a:t>&lt;</a:t>
            </a:r>
            <a:r>
              <a:rPr lang="en-GB" dirty="0"/>
              <a:t>C</a:t>
            </a:r>
            <a:r>
              <a:rPr lang="en-SE" dirty="0" err="1"/>
              <a:t>ount</a:t>
            </a:r>
            <a:r>
              <a:rPr lang="en-SE" dirty="0"/>
              <a:t> data file + sample table file&gt;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E4D7D8-C5B2-A4D2-4F67-EDAE0AC8D4C9}"/>
              </a:ext>
            </a:extLst>
          </p:cNvPr>
          <p:cNvSpPr/>
          <p:nvPr/>
        </p:nvSpPr>
        <p:spPr>
          <a:xfrm>
            <a:off x="3325840" y="878133"/>
            <a:ext cx="1616528" cy="925020"/>
          </a:xfrm>
          <a:prstGeom prst="ellips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 err="1">
                <a:solidFill>
                  <a:schemeClr val="tx1"/>
                </a:solidFill>
              </a:rPr>
              <a:t>fetch_data_from_file</a:t>
            </a:r>
            <a:r>
              <a:rPr lang="en-SE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553B8C-6169-72D8-D5BF-5809643B534B}"/>
              </a:ext>
            </a:extLst>
          </p:cNvPr>
          <p:cNvSpPr/>
          <p:nvPr/>
        </p:nvSpPr>
        <p:spPr>
          <a:xfrm>
            <a:off x="6116125" y="859071"/>
            <a:ext cx="1616528" cy="925020"/>
          </a:xfrm>
          <a:prstGeom prst="ellips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</a:t>
            </a:r>
            <a:r>
              <a:rPr lang="en-SE" dirty="0" err="1">
                <a:solidFill>
                  <a:schemeClr val="tx1"/>
                </a:solidFill>
              </a:rPr>
              <a:t>ilter</a:t>
            </a:r>
            <a:r>
              <a:rPr lang="en-SE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E2C6F5-7B00-B9B8-F148-2DAAF309A4E1}"/>
              </a:ext>
            </a:extLst>
          </p:cNvPr>
          <p:cNvSpPr/>
          <p:nvPr/>
        </p:nvSpPr>
        <p:spPr>
          <a:xfrm>
            <a:off x="8986159" y="881225"/>
            <a:ext cx="1616528" cy="925020"/>
          </a:xfrm>
          <a:prstGeom prst="ellips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 err="1">
                <a:solidFill>
                  <a:schemeClr val="tx1"/>
                </a:solidFill>
              </a:rPr>
              <a:t>digital_gene_expression</a:t>
            </a:r>
            <a:r>
              <a:rPr lang="en-SE" sz="1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B383B1-BF69-63AB-DC15-8BBADA1F2E29}"/>
              </a:ext>
            </a:extLst>
          </p:cNvPr>
          <p:cNvSpPr/>
          <p:nvPr/>
        </p:nvSpPr>
        <p:spPr>
          <a:xfrm>
            <a:off x="3325840" y="2724549"/>
            <a:ext cx="1616528" cy="925020"/>
          </a:xfrm>
          <a:prstGeom prst="ellips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 err="1">
                <a:solidFill>
                  <a:schemeClr val="tx1"/>
                </a:solidFill>
              </a:rPr>
              <a:t>fit_test_model</a:t>
            </a:r>
            <a:r>
              <a:rPr lang="en-SE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8AE180-ED5F-78D9-9A82-2F53400C4953}"/>
              </a:ext>
            </a:extLst>
          </p:cNvPr>
          <p:cNvSpPr/>
          <p:nvPr/>
        </p:nvSpPr>
        <p:spPr>
          <a:xfrm>
            <a:off x="6096252" y="2708161"/>
            <a:ext cx="1616528" cy="925020"/>
          </a:xfrm>
          <a:prstGeom prst="ellips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dirty="0" err="1">
                <a:solidFill>
                  <a:schemeClr val="tx1"/>
                </a:solidFill>
              </a:rPr>
              <a:t>get_deg</a:t>
            </a:r>
            <a:r>
              <a:rPr lang="en-SE" sz="16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F9A9CB-A6E4-01B0-D02F-FF0A068578CB}"/>
              </a:ext>
            </a:extLst>
          </p:cNvPr>
          <p:cNvSpPr/>
          <p:nvPr/>
        </p:nvSpPr>
        <p:spPr>
          <a:xfrm>
            <a:off x="8986159" y="2724549"/>
            <a:ext cx="1616528" cy="925020"/>
          </a:xfrm>
          <a:prstGeom prst="ellips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 err="1">
                <a:solidFill>
                  <a:schemeClr val="tx1"/>
                </a:solidFill>
              </a:rPr>
              <a:t>get_Hs_entrez</a:t>
            </a:r>
            <a:r>
              <a:rPr lang="en-SE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17862B-BA44-597C-4651-5FF952171C65}"/>
              </a:ext>
            </a:extLst>
          </p:cNvPr>
          <p:cNvSpPr/>
          <p:nvPr/>
        </p:nvSpPr>
        <p:spPr>
          <a:xfrm>
            <a:off x="3325840" y="4587312"/>
            <a:ext cx="1616528" cy="925020"/>
          </a:xfrm>
          <a:prstGeom prst="ellips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</a:t>
            </a:r>
            <a:r>
              <a:rPr lang="en-SE" sz="1400" dirty="0" err="1">
                <a:solidFill>
                  <a:schemeClr val="tx1"/>
                </a:solidFill>
              </a:rPr>
              <a:t>nrich_Hs_genes</a:t>
            </a:r>
            <a:r>
              <a:rPr lang="en-SE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CF368B-2FF6-2939-9E9B-67E13E7224C5}"/>
              </a:ext>
            </a:extLst>
          </p:cNvPr>
          <p:cNvSpPr/>
          <p:nvPr/>
        </p:nvSpPr>
        <p:spPr>
          <a:xfrm>
            <a:off x="6116125" y="4589245"/>
            <a:ext cx="1616528" cy="925020"/>
          </a:xfrm>
          <a:prstGeom prst="ellips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 err="1">
                <a:solidFill>
                  <a:schemeClr val="tx1"/>
                </a:solidFill>
              </a:rPr>
              <a:t>enrich_plots</a:t>
            </a:r>
            <a:r>
              <a:rPr lang="en-SE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A5FFC7-4206-9158-EEBE-E27F50C4D809}"/>
              </a:ext>
            </a:extLst>
          </p:cNvPr>
          <p:cNvSpPr/>
          <p:nvPr/>
        </p:nvSpPr>
        <p:spPr>
          <a:xfrm>
            <a:off x="8986159" y="4589245"/>
            <a:ext cx="1616528" cy="925020"/>
          </a:xfrm>
          <a:prstGeom prst="ellips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 err="1">
                <a:solidFill>
                  <a:schemeClr val="tx1"/>
                </a:solidFill>
              </a:rPr>
              <a:t>save_deg_excel</a:t>
            </a:r>
            <a:r>
              <a:rPr lang="en-SE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D9FF43-2866-6FB6-CDA6-F39D4A322718}"/>
              </a:ext>
            </a:extLst>
          </p:cNvPr>
          <p:cNvCxnSpPr>
            <a:stCxn id="4" idx="6"/>
          </p:cNvCxnSpPr>
          <p:nvPr/>
        </p:nvCxnSpPr>
        <p:spPr>
          <a:xfrm>
            <a:off x="4942368" y="1340643"/>
            <a:ext cx="105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63CD60-9301-3656-8EE8-ABC98EB98216}"/>
              </a:ext>
            </a:extLst>
          </p:cNvPr>
          <p:cNvCxnSpPr/>
          <p:nvPr/>
        </p:nvCxnSpPr>
        <p:spPr>
          <a:xfrm>
            <a:off x="7732653" y="1347786"/>
            <a:ext cx="105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5D3AAB-000F-689C-B0DA-28A4E83C064D}"/>
              </a:ext>
            </a:extLst>
          </p:cNvPr>
          <p:cNvCxnSpPr/>
          <p:nvPr/>
        </p:nvCxnSpPr>
        <p:spPr>
          <a:xfrm>
            <a:off x="4942368" y="3170671"/>
            <a:ext cx="105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768910-720F-AA44-5E16-75A9732CF595}"/>
              </a:ext>
            </a:extLst>
          </p:cNvPr>
          <p:cNvCxnSpPr/>
          <p:nvPr/>
        </p:nvCxnSpPr>
        <p:spPr>
          <a:xfrm>
            <a:off x="7712780" y="3170671"/>
            <a:ext cx="105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8B7FCB-B482-D25B-125E-175FAD330E78}"/>
              </a:ext>
            </a:extLst>
          </p:cNvPr>
          <p:cNvCxnSpPr/>
          <p:nvPr/>
        </p:nvCxnSpPr>
        <p:spPr>
          <a:xfrm>
            <a:off x="4942368" y="5049822"/>
            <a:ext cx="105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5487F2-66F6-4ECE-B462-36E36A22F681}"/>
              </a:ext>
            </a:extLst>
          </p:cNvPr>
          <p:cNvCxnSpPr/>
          <p:nvPr/>
        </p:nvCxnSpPr>
        <p:spPr>
          <a:xfrm>
            <a:off x="7732653" y="5049822"/>
            <a:ext cx="105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5B4CB8-4A11-AC1C-7EC5-0EF663F21EB4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792436" y="1670779"/>
            <a:ext cx="4430458" cy="112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71D9E3-A055-375A-23B3-2A7A99AE0795}"/>
              </a:ext>
            </a:extLst>
          </p:cNvPr>
          <p:cNvCxnSpPr>
            <a:cxnSpLocks/>
          </p:cNvCxnSpPr>
          <p:nvPr/>
        </p:nvCxnSpPr>
        <p:spPr>
          <a:xfrm flipH="1">
            <a:off x="4862619" y="3633181"/>
            <a:ext cx="4360275" cy="97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FA675B-39F2-3267-835A-1FD8A25B0948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338141" y="1328604"/>
            <a:ext cx="936325" cy="11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1FE1C3-3F4E-71B5-620A-37CA4EE016AF}"/>
              </a:ext>
            </a:extLst>
          </p:cNvPr>
          <p:cNvSpPr txBox="1"/>
          <p:nvPr/>
        </p:nvSpPr>
        <p:spPr>
          <a:xfrm>
            <a:off x="3325840" y="114080"/>
            <a:ext cx="2204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SE" dirty="0" err="1"/>
              <a:t>eturns</a:t>
            </a:r>
            <a:r>
              <a:rPr lang="en-SE" dirty="0"/>
              <a:t> list with data frames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8AAD16-921E-CF23-8903-6A46DFBD9348}"/>
              </a:ext>
            </a:extLst>
          </p:cNvPr>
          <p:cNvSpPr txBox="1"/>
          <p:nvPr/>
        </p:nvSpPr>
        <p:spPr>
          <a:xfrm>
            <a:off x="6057487" y="101398"/>
            <a:ext cx="2204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SE" dirty="0" err="1"/>
              <a:t>ilters</a:t>
            </a:r>
            <a:r>
              <a:rPr lang="en-SE" dirty="0"/>
              <a:t> count data by mean-log2-cpm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E2582C-8F6E-C337-FACD-4D83693CBDF3}"/>
              </a:ext>
            </a:extLst>
          </p:cNvPr>
          <p:cNvSpPr txBox="1"/>
          <p:nvPr/>
        </p:nvSpPr>
        <p:spPr>
          <a:xfrm>
            <a:off x="8789134" y="186116"/>
            <a:ext cx="2204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</a:t>
            </a:r>
            <a:r>
              <a:rPr lang="en-SE" sz="1600" dirty="0" err="1"/>
              <a:t>eturns</a:t>
            </a:r>
            <a:r>
              <a:rPr lang="en-SE" sz="1600" dirty="0"/>
              <a:t> DGE </a:t>
            </a:r>
            <a:r>
              <a:rPr lang="en-GB" sz="1600" dirty="0"/>
              <a:t>list and </a:t>
            </a:r>
            <a:r>
              <a:rPr lang="en-SE" sz="1600" dirty="0"/>
              <a:t>a </a:t>
            </a:r>
            <a:r>
              <a:rPr lang="en-GB" sz="1600" dirty="0"/>
              <a:t>design matrix</a:t>
            </a:r>
            <a:endParaRPr lang="en-SE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544720-E33C-967E-74C6-06B7657DEAE4}"/>
              </a:ext>
            </a:extLst>
          </p:cNvPr>
          <p:cNvSpPr txBox="1"/>
          <p:nvPr/>
        </p:nvSpPr>
        <p:spPr>
          <a:xfrm>
            <a:off x="1938524" y="2821507"/>
            <a:ext cx="1510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SE" dirty="0" err="1"/>
              <a:t>eturn</a:t>
            </a:r>
            <a:r>
              <a:rPr lang="en-SE" dirty="0"/>
              <a:t> list with </a:t>
            </a:r>
            <a:r>
              <a:rPr lang="en-SE" dirty="0" err="1"/>
              <a:t>DEGs</a:t>
            </a:r>
            <a:endParaRPr lang="en-S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3B906D-5CF4-7262-001A-F8F3BB0BC104}"/>
              </a:ext>
            </a:extLst>
          </p:cNvPr>
          <p:cNvSpPr txBox="1"/>
          <p:nvPr/>
        </p:nvSpPr>
        <p:spPr>
          <a:xfrm>
            <a:off x="6781802" y="2310736"/>
            <a:ext cx="220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SE" dirty="0" err="1"/>
              <a:t>ilters</a:t>
            </a:r>
            <a:r>
              <a:rPr lang="en-SE" dirty="0"/>
              <a:t> DEG list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30651F-6A63-F2DD-EC15-0A40CDBF2C9D}"/>
              </a:ext>
            </a:extLst>
          </p:cNvPr>
          <p:cNvSpPr txBox="1"/>
          <p:nvPr/>
        </p:nvSpPr>
        <p:spPr>
          <a:xfrm>
            <a:off x="9097307" y="1941404"/>
            <a:ext cx="20754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</a:t>
            </a:r>
            <a:r>
              <a:rPr lang="en-SE" sz="1400" dirty="0"/>
              <a:t>etches </a:t>
            </a:r>
            <a:r>
              <a:rPr lang="en-SE" sz="1400" dirty="0" err="1"/>
              <a:t>entrezid</a:t>
            </a:r>
            <a:r>
              <a:rPr lang="en-SE" sz="1400" dirty="0"/>
              <a:t> from the DEG list and adds it as a column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AE3EA2-8065-EDED-8108-34BA3B56464C}"/>
              </a:ext>
            </a:extLst>
          </p:cNvPr>
          <p:cNvSpPr txBox="1"/>
          <p:nvPr/>
        </p:nvSpPr>
        <p:spPr>
          <a:xfrm>
            <a:off x="1097073" y="4514978"/>
            <a:ext cx="22043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SE" dirty="0" err="1"/>
              <a:t>erforms</a:t>
            </a:r>
            <a:r>
              <a:rPr lang="en-SE" dirty="0"/>
              <a:t> enrichment using either GO or KEGG and returns the results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64619A-3472-3BBB-AA93-991BF024AC8D}"/>
              </a:ext>
            </a:extLst>
          </p:cNvPr>
          <p:cNvSpPr txBox="1"/>
          <p:nvPr/>
        </p:nvSpPr>
        <p:spPr>
          <a:xfrm>
            <a:off x="4971269" y="5561697"/>
            <a:ext cx="3007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SE" dirty="0"/>
              <a:t>lots the enrichment results and saves it to working directory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B20490-B1D9-65BD-C1BF-D336C87BBDA8}"/>
              </a:ext>
            </a:extLst>
          </p:cNvPr>
          <p:cNvSpPr txBox="1"/>
          <p:nvPr/>
        </p:nvSpPr>
        <p:spPr>
          <a:xfrm>
            <a:off x="8335302" y="5629951"/>
            <a:ext cx="3007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/>
              <a:t>saves DEG list to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296193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ögskolan i Skövde, länk till startsida">
            <a:extLst>
              <a:ext uri="{FF2B5EF4-FFF2-40B4-BE49-F238E27FC236}">
                <a16:creationId xmlns:a16="http://schemas.microsoft.com/office/drawing/2014/main" id="{167932E4-484A-F4A5-C39B-A12D9AC76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674" y="356773"/>
            <a:ext cx="821002" cy="78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0AA5B7-C557-6FA0-8DA0-72160449D365}"/>
              </a:ext>
            </a:extLst>
          </p:cNvPr>
          <p:cNvSpPr txBox="1">
            <a:spLocks/>
          </p:cNvSpPr>
          <p:nvPr/>
        </p:nvSpPr>
        <p:spPr>
          <a:xfrm>
            <a:off x="11014528" y="1374878"/>
            <a:ext cx="1459294" cy="533480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marL="274320" lvl="1" indent="0">
              <a:buFont typeface="Wingdings 2" pitchFamily="18" charset="2"/>
              <a:buNone/>
            </a:pPr>
            <a:endParaRPr lang="en-GB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lvl="1"/>
            <a:endParaRPr lang="en-GB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029F80-2E9B-FEB4-D82F-5EEC86129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200150"/>
            <a:ext cx="11261355" cy="5657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1D7DAD-FCB1-8B50-0D18-6DF1BA4C5FC8}"/>
              </a:ext>
            </a:extLst>
          </p:cNvPr>
          <p:cNvSpPr txBox="1"/>
          <p:nvPr/>
        </p:nvSpPr>
        <p:spPr>
          <a:xfrm>
            <a:off x="2735037" y="430449"/>
            <a:ext cx="6457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4000" b="1" dirty="0"/>
              <a:t>Repository sneak-peak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40899-C92F-FCEA-8F49-B9095D0060F7}"/>
              </a:ext>
            </a:extLst>
          </p:cNvPr>
          <p:cNvSpPr txBox="1"/>
          <p:nvPr/>
        </p:nvSpPr>
        <p:spPr>
          <a:xfrm>
            <a:off x="130628" y="6307880"/>
            <a:ext cx="390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https://github.com/ndreey/seminar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80985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ögskolan i Skövde, länk till startsida">
            <a:extLst>
              <a:ext uri="{FF2B5EF4-FFF2-40B4-BE49-F238E27FC236}">
                <a16:creationId xmlns:a16="http://schemas.microsoft.com/office/drawing/2014/main" id="{167932E4-484A-F4A5-C39B-A12D9AC76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674" y="356773"/>
            <a:ext cx="821002" cy="78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0AA5B7-C557-6FA0-8DA0-72160449D365}"/>
              </a:ext>
            </a:extLst>
          </p:cNvPr>
          <p:cNvSpPr txBox="1">
            <a:spLocks/>
          </p:cNvSpPr>
          <p:nvPr/>
        </p:nvSpPr>
        <p:spPr>
          <a:xfrm>
            <a:off x="11014528" y="1374878"/>
            <a:ext cx="1459294" cy="533480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marL="274320" lvl="1" indent="0">
              <a:buFont typeface="Wingdings 2" pitchFamily="18" charset="2"/>
              <a:buNone/>
            </a:pPr>
            <a:endParaRPr lang="en-GB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lvl="1"/>
            <a:endParaRPr lang="en-GB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06F01D-984C-5E63-E36C-573F0B337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942" y="832407"/>
            <a:ext cx="7929386" cy="59357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2C656E-F37E-F8A6-8D98-E26AC4C56726}"/>
              </a:ext>
            </a:extLst>
          </p:cNvPr>
          <p:cNvSpPr txBox="1"/>
          <p:nvPr/>
        </p:nvSpPr>
        <p:spPr>
          <a:xfrm>
            <a:off x="2596244" y="162779"/>
            <a:ext cx="809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3200" dirty="0"/>
              <a:t>Branching and commit</a:t>
            </a:r>
            <a:r>
              <a:rPr lang="en-GB" sz="3200" dirty="0"/>
              <a:t>t</a:t>
            </a:r>
            <a:r>
              <a:rPr lang="en-SE" sz="3200" dirty="0" err="1"/>
              <a:t>ing</a:t>
            </a:r>
            <a:r>
              <a:rPr lang="en-SE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764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ögskolan i Skövde, länk till startsida">
            <a:extLst>
              <a:ext uri="{FF2B5EF4-FFF2-40B4-BE49-F238E27FC236}">
                <a16:creationId xmlns:a16="http://schemas.microsoft.com/office/drawing/2014/main" id="{167932E4-484A-F4A5-C39B-A12D9AC76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674" y="356773"/>
            <a:ext cx="821002" cy="78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0AA5B7-C557-6FA0-8DA0-72160449D365}"/>
              </a:ext>
            </a:extLst>
          </p:cNvPr>
          <p:cNvSpPr txBox="1">
            <a:spLocks/>
          </p:cNvSpPr>
          <p:nvPr/>
        </p:nvSpPr>
        <p:spPr>
          <a:xfrm>
            <a:off x="11014528" y="1374878"/>
            <a:ext cx="1459294" cy="533480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marL="274320" lvl="1" indent="0">
              <a:buFont typeface="Wingdings 2" pitchFamily="18" charset="2"/>
              <a:buNone/>
            </a:pPr>
            <a:endParaRPr lang="en-GB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lvl="1"/>
            <a:endParaRPr lang="en-GB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2C656E-F37E-F8A6-8D98-E26AC4C56726}"/>
              </a:ext>
            </a:extLst>
          </p:cNvPr>
          <p:cNvSpPr txBox="1"/>
          <p:nvPr/>
        </p:nvSpPr>
        <p:spPr>
          <a:xfrm>
            <a:off x="6565618" y="208945"/>
            <a:ext cx="4082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3200" dirty="0"/>
              <a:t>The </a:t>
            </a:r>
            <a:r>
              <a:rPr lang="en-SE" sz="3200" dirty="0" err="1"/>
              <a:t>Tidyverse</a:t>
            </a:r>
            <a:r>
              <a:rPr lang="en-SE" sz="3200" dirty="0"/>
              <a:t> style guide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5B2FF7-535B-E4A1-A726-277A7E788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4752" y="0"/>
            <a:ext cx="62636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6C1DA-1A9F-80E5-EE6E-6094244AE863}"/>
              </a:ext>
            </a:extLst>
          </p:cNvPr>
          <p:cNvSpPr txBox="1"/>
          <p:nvPr/>
        </p:nvSpPr>
        <p:spPr>
          <a:xfrm>
            <a:off x="6451318" y="2318658"/>
            <a:ext cx="44489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Gives the code a uniform appearance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Majorly improves code read</a:t>
            </a:r>
            <a:r>
              <a:rPr lang="en-GB" dirty="0"/>
              <a:t>a</a:t>
            </a:r>
            <a:r>
              <a:rPr lang="en-SE" dirty="0" err="1"/>
              <a:t>bility</a:t>
            </a:r>
            <a:r>
              <a:rPr lang="en-S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Coding as a team is much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Debugging is more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Makes the code very... tidy.</a:t>
            </a:r>
          </a:p>
        </p:txBody>
      </p:sp>
    </p:spTree>
    <p:extLst>
      <p:ext uri="{BB962C8B-B14F-4D97-AF65-F5344CB8AC3E}">
        <p14:creationId xmlns:p14="http://schemas.microsoft.com/office/powerpoint/2010/main" val="219242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ögskolan i Skövde, länk till startsida">
            <a:extLst>
              <a:ext uri="{FF2B5EF4-FFF2-40B4-BE49-F238E27FC236}">
                <a16:creationId xmlns:a16="http://schemas.microsoft.com/office/drawing/2014/main" id="{167932E4-484A-F4A5-C39B-A12D9AC76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674" y="356773"/>
            <a:ext cx="821002" cy="78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0AA5B7-C557-6FA0-8DA0-72160449D365}"/>
              </a:ext>
            </a:extLst>
          </p:cNvPr>
          <p:cNvSpPr txBox="1">
            <a:spLocks/>
          </p:cNvSpPr>
          <p:nvPr/>
        </p:nvSpPr>
        <p:spPr>
          <a:xfrm>
            <a:off x="11014528" y="1374878"/>
            <a:ext cx="1459294" cy="533480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pPr marL="0" indent="0" algn="ctr">
              <a:buNone/>
            </a:pPr>
            <a:r>
              <a:rPr lang="en-GB" sz="2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marL="274320" lvl="1" indent="0">
              <a:buFont typeface="Wingdings 2" pitchFamily="18" charset="2"/>
              <a:buNone/>
            </a:pPr>
            <a:endParaRPr lang="en-GB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lvl="1"/>
            <a:endParaRPr lang="en-GB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6CD801-33B1-73BB-9E8C-F7A68EC4E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617" y="1792582"/>
            <a:ext cx="4925473" cy="27549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DB508C-CC26-2902-DAB9-952C550571E0}"/>
              </a:ext>
            </a:extLst>
          </p:cNvPr>
          <p:cNvCxnSpPr/>
          <p:nvPr/>
        </p:nvCxnSpPr>
        <p:spPr>
          <a:xfrm flipH="1" flipV="1">
            <a:off x="2212521" y="3004457"/>
            <a:ext cx="1306286" cy="71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B309540-D146-A692-53EF-BCC2C98C3B57}"/>
              </a:ext>
            </a:extLst>
          </p:cNvPr>
          <p:cNvSpPr txBox="1"/>
          <p:nvPr/>
        </p:nvSpPr>
        <p:spPr>
          <a:xfrm>
            <a:off x="595993" y="1674674"/>
            <a:ext cx="1616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Conc</a:t>
            </a:r>
            <a:r>
              <a:rPr lang="en-SE" dirty="0" err="1"/>
              <a:t>ise</a:t>
            </a:r>
            <a:r>
              <a:rPr lang="en-SE" dirty="0"/>
              <a:t> and meaningful variables names, separated by underlines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6B8626-3ABC-5DDD-3644-F10D2D84F449}"/>
              </a:ext>
            </a:extLst>
          </p:cNvPr>
          <p:cNvCxnSpPr>
            <a:cxnSpLocks/>
          </p:cNvCxnSpPr>
          <p:nvPr/>
        </p:nvCxnSpPr>
        <p:spPr>
          <a:xfrm flipH="1" flipV="1">
            <a:off x="4229100" y="1138335"/>
            <a:ext cx="620486" cy="186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E002F6-2CAA-EA6C-3436-F0B4942498B7}"/>
              </a:ext>
            </a:extLst>
          </p:cNvPr>
          <p:cNvSpPr txBox="1"/>
          <p:nvPr/>
        </p:nvSpPr>
        <p:spPr>
          <a:xfrm>
            <a:off x="3020020" y="747554"/>
            <a:ext cx="3659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/>
              <a:t>Always put a space after commas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367326-985D-E894-797A-801269C30ADD}"/>
              </a:ext>
            </a:extLst>
          </p:cNvPr>
          <p:cNvCxnSpPr>
            <a:cxnSpLocks/>
          </p:cNvCxnSpPr>
          <p:nvPr/>
        </p:nvCxnSpPr>
        <p:spPr>
          <a:xfrm>
            <a:off x="5796643" y="3927021"/>
            <a:ext cx="2451256" cy="3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84D9C3-AF30-3132-EC8F-E6D5C243137E}"/>
              </a:ext>
            </a:extLst>
          </p:cNvPr>
          <p:cNvSpPr txBox="1"/>
          <p:nvPr/>
        </p:nvSpPr>
        <p:spPr>
          <a:xfrm>
            <a:off x="8453288" y="3714749"/>
            <a:ext cx="2170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/>
              <a:t>Operators surrounded by spaces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801087-08A1-BDFA-10B7-2E78BCFA641A}"/>
              </a:ext>
            </a:extLst>
          </p:cNvPr>
          <p:cNvCxnSpPr>
            <a:cxnSpLocks/>
          </p:cNvCxnSpPr>
          <p:nvPr/>
        </p:nvCxnSpPr>
        <p:spPr>
          <a:xfrm flipH="1">
            <a:off x="4056179" y="3241221"/>
            <a:ext cx="1695262" cy="200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7DEC43-1786-A11B-F29A-2EFAE01E7E48}"/>
              </a:ext>
            </a:extLst>
          </p:cNvPr>
          <p:cNvCxnSpPr>
            <a:cxnSpLocks/>
          </p:cNvCxnSpPr>
          <p:nvPr/>
        </p:nvCxnSpPr>
        <p:spPr>
          <a:xfrm>
            <a:off x="3554780" y="4600575"/>
            <a:ext cx="456197" cy="64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AB432C-DAE4-370D-5CD6-D37581330CA0}"/>
              </a:ext>
            </a:extLst>
          </p:cNvPr>
          <p:cNvSpPr txBox="1"/>
          <p:nvPr/>
        </p:nvSpPr>
        <p:spPr>
          <a:xfrm>
            <a:off x="2486408" y="5349815"/>
            <a:ext cx="348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/>
              <a:t>Curly braces only as first or last character on the line </a:t>
            </a:r>
          </a:p>
        </p:txBody>
      </p:sp>
    </p:spTree>
    <p:extLst>
      <p:ext uri="{BB962C8B-B14F-4D97-AF65-F5344CB8AC3E}">
        <p14:creationId xmlns:p14="http://schemas.microsoft.com/office/powerpoint/2010/main" val="409081941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1336</TotalTime>
  <Words>567</Words>
  <Application>Microsoft Office PowerPoint</Application>
  <PresentationFormat>Widescreen</PresentationFormat>
  <Paragraphs>238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Schoolbook</vt:lpstr>
      <vt:lpstr>Helvetica</vt:lpstr>
      <vt:lpstr>Times New Roman</vt:lpstr>
      <vt:lpstr>Wingdings 2</vt:lpstr>
      <vt:lpstr>View</vt:lpstr>
      <vt:lpstr>seminar</vt:lpstr>
      <vt:lpstr>Project LuAndre !</vt:lpstr>
      <vt:lpstr>LuAndre – A brand new R package!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analysis with Rsubread</dc:title>
  <dc:creator>Andre Bourbonnais</dc:creator>
  <cp:lastModifiedBy>Luan Gardenalli</cp:lastModifiedBy>
  <cp:revision>5</cp:revision>
  <dcterms:created xsi:type="dcterms:W3CDTF">2022-10-12T17:51:31Z</dcterms:created>
  <dcterms:modified xsi:type="dcterms:W3CDTF">2022-12-15T10:15:41Z</dcterms:modified>
</cp:coreProperties>
</file>