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rvo"/>
      <p:regular r:id="rId34"/>
      <p:bold r:id="rId35"/>
      <p:italic r:id="rId36"/>
      <p:boldItalic r:id="rId37"/>
    </p:embeddedFont>
    <p:embeddedFont>
      <p:font typeface="Roboto Condensed"/>
      <p:regular r:id="rId38"/>
      <p:bold r:id="rId39"/>
      <p:italic r:id="rId40"/>
      <p:boldItalic r:id="rId41"/>
    </p:embeddedFont>
    <p:embeddedFont>
      <p:font typeface="Roboto Condensed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EABD67-D045-4C77-817A-AE4C7207C3D6}">
  <a:tblStyle styleId="{F4EABD67-D045-4C77-817A-AE4C7207C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italic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Light-regular.fntdata"/><Relationship Id="rId41" Type="http://schemas.openxmlformats.org/officeDocument/2006/relationships/font" Target="fonts/RobotoCondensed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CondensedLight-italic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Ligh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Condensed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vo-bold.fntdata"/><Relationship Id="rId12" Type="http://schemas.openxmlformats.org/officeDocument/2006/relationships/slide" Target="slides/slide7.xml"/><Relationship Id="rId34" Type="http://schemas.openxmlformats.org/officeDocument/2006/relationships/font" Target="fonts/Arvo-regular.fntdata"/><Relationship Id="rId15" Type="http://schemas.openxmlformats.org/officeDocument/2006/relationships/slide" Target="slides/slide10.xml"/><Relationship Id="rId37" Type="http://schemas.openxmlformats.org/officeDocument/2006/relationships/font" Target="fonts/Arvo-boldItalic.fntdata"/><Relationship Id="rId14" Type="http://schemas.openxmlformats.org/officeDocument/2006/relationships/slide" Target="slides/slide9.xml"/><Relationship Id="rId36" Type="http://schemas.openxmlformats.org/officeDocument/2006/relationships/font" Target="fonts/Arvo-italic.fntdata"/><Relationship Id="rId17" Type="http://schemas.openxmlformats.org/officeDocument/2006/relationships/slide" Target="slides/slide12.xml"/><Relationship Id="rId39" Type="http://schemas.openxmlformats.org/officeDocument/2006/relationships/font" Target="fonts/RobotoCondensed-bold.fntdata"/><Relationship Id="rId16" Type="http://schemas.openxmlformats.org/officeDocument/2006/relationships/slide" Target="slides/slide11.xml"/><Relationship Id="rId38" Type="http://schemas.openxmlformats.org/officeDocument/2006/relationships/font" Target="fonts/RobotoCondense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Shape 2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Shape 3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Shape 52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Shape 6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Shape 7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Shape 9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Shape 1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material.io/guidelines/resources/roboto-noto-fonts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18.jpg" id="302" name="Shape 302"/>
          <p:cNvPicPr preferRelativeResize="0"/>
          <p:nvPr/>
        </p:nvPicPr>
        <p:blipFill rotWithShape="1">
          <a:blip r:embed="rId3">
            <a:alphaModFix/>
          </a:blip>
          <a:srcRect b="0" l="1653" r="42096" t="0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Shape 304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Shape 3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Shape 342"/>
          <p:cNvGraphicFramePr/>
          <p:nvPr/>
        </p:nvGraphicFramePr>
        <p:xfrm>
          <a:off x="880100" y="1810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{F4EABD67-D045-4C77-817A-AE4C7207C3D6}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240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D3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4725" y="790184"/>
            <a:ext cx="8171736" cy="3892835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flipH="1" rot="10800000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Shape 365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Shape 371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cap="flat" cmpd="sng" w="19050">
            <a:solidFill>
              <a:srgbClr val="FF9800"/>
            </a:solidFill>
            <a:prstDash val="solid"/>
            <a:round/>
            <a:headEnd len="sm" w="sm" type="none"/>
            <a:tailEnd len="sm" w="sm" type="diamon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Shape 383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flipH="1" rot="10800000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flipH="1" rot="10800000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/>
          <p:nvPr>
            <p:ph idx="4294967295" type="ctrTitle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Shape 408"/>
          <p:cNvSpPr txBox="1"/>
          <p:nvPr>
            <p:ph idx="4294967295" type="subTitle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Shape 409"/>
          <p:cNvSpPr txBox="1"/>
          <p:nvPr>
            <p:ph idx="4294967295" type="ctrTitle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Shape 410"/>
          <p:cNvSpPr txBox="1"/>
          <p:nvPr>
            <p:ph idx="4294967295" type="subTitle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Shape 411"/>
          <p:cNvSpPr txBox="1"/>
          <p:nvPr>
            <p:ph idx="4294967295" type="ctrTitle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Shape 412"/>
          <p:cNvSpPr txBox="1"/>
          <p:nvPr>
            <p:ph idx="4294967295" type="subTitle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Shape 4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Shape 444"/>
          <p:cNvSpPr txBox="1"/>
          <p:nvPr>
            <p:ph idx="2" type="body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Shape 445"/>
          <p:cNvSpPr txBox="1"/>
          <p:nvPr>
            <p:ph idx="3" type="body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Shape 4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Shape 448"/>
          <p:cNvSpPr txBox="1"/>
          <p:nvPr>
            <p:ph idx="2" type="body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Shape 449"/>
          <p:cNvSpPr txBox="1"/>
          <p:nvPr>
            <p:ph idx="3" type="body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Shape 46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4" name="Shape 46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Shape 465"/>
          <p:cNvSpPr txBox="1"/>
          <p:nvPr>
            <p:ph idx="4294967295" type="title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90" name="Shape 190"/>
          <p:cNvSpPr txBox="1"/>
          <p:nvPr>
            <p:ph idx="2" type="body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POWERPOINT®</a:t>
            </a:r>
            <a:endParaRPr sz="1200">
              <a:solidFill>
                <a:srgbClr val="FF98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Shape 191"/>
          <p:cNvSpPr txBox="1"/>
          <p:nvPr>
            <p:ph idx="2" type="body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rgbClr val="3F5378"/>
                </a:solidFill>
              </a:rPr>
              <a:t>More info on how to use this template at </a:t>
            </a:r>
            <a:r>
              <a:rPr b="1" i="1" lang="en" sz="1000" u="sng">
                <a:solidFill>
                  <a:srgbClr val="3F5378"/>
                </a:solidFill>
                <a:hlinkClick r:id="rId4"/>
              </a:rPr>
              <a:t>www.slidescarnival.com/help-use-presentation-template</a:t>
            </a:r>
            <a:endParaRPr b="1" i="1" sz="1000">
              <a:solidFill>
                <a:srgbClr val="3F537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</a:rPr>
              <a:t>This template is free to use under </a:t>
            </a:r>
            <a:r>
              <a:rPr i="1" lang="en" sz="1000" u="sng">
                <a:solidFill>
                  <a:srgbClr val="3F5378"/>
                </a:solidFill>
                <a:hlinkClick r:id="rId5"/>
              </a:rPr>
              <a:t>Creative Commons Attribution license</a:t>
            </a:r>
            <a:r>
              <a:rPr i="1" lang="en" sz="1000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i="1" sz="1000">
              <a:solidFill>
                <a:srgbClr val="3F537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EDIT IN GOOGLE SLIDES</a:t>
            </a:r>
            <a:endParaRPr sz="1200">
              <a:solidFill>
                <a:srgbClr val="FF9800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10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Shape 47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314821" y="623036"/>
            <a:ext cx="1863608" cy="3921828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Shape 4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Shape 481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iPHONE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101902" y="535613"/>
            <a:ext cx="2879504" cy="4072345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Shape 48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Shape 489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TABLET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2" cy="3323988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Shape 49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Shape 497"/>
          <p:cNvSpPr txBox="1"/>
          <p:nvPr>
            <p:ph idx="4294967295" type="body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DESKTOP</a:t>
            </a:r>
            <a:r>
              <a:rPr b="1" lang="en">
                <a:solidFill>
                  <a:srgbClr val="FF9800"/>
                </a:solidFill>
              </a:rPr>
              <a:t>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Shape 50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</a:t>
            </a:r>
            <a:r>
              <a:rPr lang="en" sz="6000">
                <a:solidFill>
                  <a:srgbClr val="FF9800"/>
                </a:solidFill>
              </a:rPr>
              <a:t>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Shape 504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b="1" sz="2000"/>
          </a:p>
        </p:txBody>
      </p:sp>
      <p:grpSp>
        <p:nvGrpSpPr>
          <p:cNvPr id="505" name="Shape 505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Shape 5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309226" y="634068"/>
            <a:ext cx="315499" cy="283210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4" name="Shape 524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4" y="967277"/>
            <a:ext cx="262909" cy="302583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8" y="968205"/>
            <a:ext cx="226928" cy="300727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5"/>
            <a:ext cx="316408" cy="314571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1" y="1486155"/>
            <a:ext cx="315499" cy="283210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6" y="1488466"/>
            <a:ext cx="306276" cy="278590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1"/>
            <a:ext cx="285975" cy="27306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6"/>
            <a:ext cx="303511" cy="303511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3"/>
            <a:ext cx="288740" cy="304420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9"/>
            <a:ext cx="302583" cy="388370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2" y="2961169"/>
            <a:ext cx="224182" cy="38837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3" y="2994840"/>
            <a:ext cx="321028" cy="321028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8"/>
            <a:ext cx="243536" cy="35055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40" cy="204790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3"/>
            <a:ext cx="309950" cy="309969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3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4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Shape 99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4294967295" type="ctrTitle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214" name="Shape 214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 am Jayden Smith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 @username</a:t>
            </a:r>
            <a:endParaRPr b="1" sz="2000"/>
          </a:p>
        </p:txBody>
      </p:sp>
      <p:pic>
        <p:nvPicPr>
          <p:cNvPr descr="10.jpg" id="215" name="Shape 215"/>
          <p:cNvPicPr preferRelativeResize="0"/>
          <p:nvPr/>
        </p:nvPicPr>
        <p:blipFill rotWithShape="1">
          <a:blip r:embed="rId3">
            <a:alphaModFix/>
          </a:blip>
          <a:srcRect b="0" l="15648" r="28102" t="0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cap="flat" cmpd="sng" w="38100">
            <a:solidFill>
              <a:srgbClr val="3F5378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16" name="Shape 2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Shape 230"/>
          <p:cNvSpPr txBox="1"/>
          <p:nvPr>
            <p:ph idx="4294967295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4294967295" type="ctrTitle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Shape 249"/>
          <p:cNvSpPr txBox="1"/>
          <p:nvPr>
            <p:ph idx="4294967295" type="subTitle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Shape 250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C7D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4" y="745608"/>
            <a:ext cx="248336" cy="237120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80" y="1959478"/>
            <a:ext cx="376961" cy="35993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2" y="1754006"/>
            <a:ext cx="150972" cy="144226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90" y="1460796"/>
            <a:ext cx="150975" cy="144204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Shape 285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Shape 286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8" name="Shape 28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