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6"/>
  </p:notesMasterIdLst>
  <p:sldIdLst>
    <p:sldId id="270" r:id="rId3"/>
    <p:sldId id="296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297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974880-6306-43AA-A5DB-A1E50E72E07A}">
  <a:tblStyle styleId="{54974880-6306-43AA-A5DB-A1E50E72E07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6c52a2e8d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g6c52a2e8d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4" name="Google Shape;13784;g70e1a7781e_1_25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85" name="Google Shape;13785;g70e1a7781e_1_25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20694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4" name="Google Shape;13784;g70e1a7781e_1_25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85" name="Google Shape;13785;g70e1a7781e_1_25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21385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4" name="Google Shape;13784;g70e1a7781e_1_25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85" name="Google Shape;13785;g70e1a7781e_1_25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08505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6c52a2e8d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g6c52a2e8d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8086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4" name="Google Shape;13784;g70e1a7781e_1_25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85" name="Google Shape;13785;g70e1a7781e_1_25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4" name="Google Shape;13784;g70e1a7781e_1_25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85" name="Google Shape;13785;g70e1a7781e_1_25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3748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4" name="Google Shape;13784;g70e1a7781e_1_25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85" name="Google Shape;13785;g70e1a7781e_1_25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716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4" name="Google Shape;13784;g70e1a7781e_1_25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85" name="Google Shape;13785;g70e1a7781e_1_25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4480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4" name="Google Shape;13784;g70e1a7781e_1_25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85" name="Google Shape;13785;g70e1a7781e_1_25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583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4" name="Google Shape;13784;g70e1a7781e_1_25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85" name="Google Shape;13785;g70e1a7781e_1_25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3667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4" name="Google Shape;13784;g70e1a7781e_1_25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85" name="Google Shape;13785;g70e1a7781e_1_25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437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4" name="Google Shape;13784;g70e1a7781e_1_25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85" name="Google Shape;13785;g70e1a7781e_1_25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0277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>
            <a:spLocks noGrp="1"/>
          </p:cNvSpPr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0" name="Google Shape;280;p14"/>
          <p:cNvSpPr txBox="1">
            <a:spLocks noGrp="1"/>
          </p:cNvSpPr>
          <p:nvPr>
            <p:ph type="subTitle" idx="1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14"/>
          <p:cNvSpPr txBox="1">
            <a:spLocks noGrp="1"/>
          </p:cNvSpPr>
          <p:nvPr>
            <p:ph type="ctrTitle" idx="2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2" name="Google Shape;282;p14"/>
          <p:cNvSpPr txBox="1">
            <a:spLocks noGrp="1"/>
          </p:cNvSpPr>
          <p:nvPr>
            <p:ph type="subTitle" idx="3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3" name="Google Shape;283;p14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4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>
            <a:spLocks noGrp="1"/>
          </p:cNvSpPr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0" name="Google Shape;280;p14"/>
          <p:cNvSpPr txBox="1">
            <a:spLocks noGrp="1"/>
          </p:cNvSpPr>
          <p:nvPr>
            <p:ph type="subTitle" idx="1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14"/>
          <p:cNvSpPr txBox="1">
            <a:spLocks noGrp="1"/>
          </p:cNvSpPr>
          <p:nvPr>
            <p:ph type="ctrTitle" idx="2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2" name="Google Shape;282;p14"/>
          <p:cNvSpPr txBox="1">
            <a:spLocks noGrp="1"/>
          </p:cNvSpPr>
          <p:nvPr>
            <p:ph type="subTitle" idx="3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3" name="Google Shape;283;p14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4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559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60" r:id="rId2"/>
    <p:sldLayoutId id="2147483667" r:id="rId3"/>
    <p:sldLayoutId id="2147483668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28" name="Google Shape;428;p2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435;p25">
            <a:extLst>
              <a:ext uri="{FF2B5EF4-FFF2-40B4-BE49-F238E27FC236}">
                <a16:creationId xmlns:a16="http://schemas.microsoft.com/office/drawing/2014/main" id="{73F1CDEA-D4CF-4A54-9F70-A774A12616F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61645" y="1531158"/>
            <a:ext cx="6020700" cy="10405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latin typeface="Calibri" panose="020F0502020204030204" pitchFamily="34" charset="0"/>
                <a:cs typeface="Calibri" panose="020F0502020204030204" pitchFamily="34" charset="0"/>
              </a:rPr>
              <a:t>Android SDK</a:t>
            </a:r>
            <a:endParaRPr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5A902F9-5583-4D92-AC5F-AE06B762A800}"/>
              </a:ext>
            </a:extLst>
          </p:cNvPr>
          <p:cNvSpPr>
            <a:spLocks noGrp="1"/>
          </p:cNvSpPr>
          <p:nvPr>
            <p:ph type="ctrTitle" idx="4"/>
          </p:nvPr>
        </p:nvSpPr>
        <p:spPr>
          <a:xfrm>
            <a:off x="3344397" y="3067685"/>
            <a:ext cx="2455195" cy="722497"/>
          </a:xfrm>
        </p:spPr>
        <p:txBody>
          <a:bodyPr anchor="ctr"/>
          <a:lstStyle/>
          <a:p>
            <a:pPr algn="ctr"/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Ndriçim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Lahu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0">
            <a:extLst>
              <a:ext uri="{FF2B5EF4-FFF2-40B4-BE49-F238E27FC236}">
                <a16:creationId xmlns:a16="http://schemas.microsoft.com/office/drawing/2014/main" id="{05C9E45F-30C3-4462-B114-041C46A0B626}"/>
              </a:ext>
            </a:extLst>
          </p:cNvPr>
          <p:cNvSpPr txBox="1">
            <a:spLocks/>
          </p:cNvSpPr>
          <p:nvPr/>
        </p:nvSpPr>
        <p:spPr>
          <a:xfrm>
            <a:off x="810335" y="290277"/>
            <a:ext cx="7523327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Menaxhimi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dhe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Krijimi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AVDs </a:t>
            </a:r>
          </a:p>
        </p:txBody>
      </p:sp>
      <p:sp>
        <p:nvSpPr>
          <p:cNvPr id="4" name="Title 10">
            <a:extLst>
              <a:ext uri="{FF2B5EF4-FFF2-40B4-BE49-F238E27FC236}">
                <a16:creationId xmlns:a16="http://schemas.microsoft.com/office/drawing/2014/main" id="{D42CDDC5-5BAF-427C-8E46-A7CAF2CA45C0}"/>
              </a:ext>
            </a:extLst>
          </p:cNvPr>
          <p:cNvSpPr txBox="1">
            <a:spLocks/>
          </p:cNvSpPr>
          <p:nvPr/>
        </p:nvSpPr>
        <p:spPr>
          <a:xfrm>
            <a:off x="810336" y="1040118"/>
            <a:ext cx="7523327" cy="3813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marL="342900" indent="-342900"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Njëra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nga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gjërat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më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të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rëndësishme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është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menaxhimi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dhe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krijimi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një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AVD apo Android Virtual Device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siq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shihet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më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poshtë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6C84FC-F955-4B05-9268-B376E7EBE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750" y="1805035"/>
            <a:ext cx="3117268" cy="30481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524177-8F32-46E7-8AF0-C5B3176FC3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9774" y="1805035"/>
            <a:ext cx="2969475" cy="304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429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0">
            <a:extLst>
              <a:ext uri="{FF2B5EF4-FFF2-40B4-BE49-F238E27FC236}">
                <a16:creationId xmlns:a16="http://schemas.microsoft.com/office/drawing/2014/main" id="{05C9E45F-30C3-4462-B114-041C46A0B626}"/>
              </a:ext>
            </a:extLst>
          </p:cNvPr>
          <p:cNvSpPr txBox="1">
            <a:spLocks/>
          </p:cNvSpPr>
          <p:nvPr/>
        </p:nvSpPr>
        <p:spPr>
          <a:xfrm>
            <a:off x="810335" y="290277"/>
            <a:ext cx="7523327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Startimi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Android Emulator</a:t>
            </a:r>
          </a:p>
        </p:txBody>
      </p:sp>
      <p:sp>
        <p:nvSpPr>
          <p:cNvPr id="4" name="Title 10">
            <a:extLst>
              <a:ext uri="{FF2B5EF4-FFF2-40B4-BE49-F238E27FC236}">
                <a16:creationId xmlns:a16="http://schemas.microsoft.com/office/drawing/2014/main" id="{D42CDDC5-5BAF-427C-8E46-A7CAF2CA45C0}"/>
              </a:ext>
            </a:extLst>
          </p:cNvPr>
          <p:cNvSpPr txBox="1">
            <a:spLocks/>
          </p:cNvSpPr>
          <p:nvPr/>
        </p:nvSpPr>
        <p:spPr>
          <a:xfrm>
            <a:off x="810336" y="1040118"/>
            <a:ext cx="7523327" cy="3813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marL="342900" indent="-342900"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Android Emulator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është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një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pajisje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virtuale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3082C0-BF0B-4DBC-A855-0F961CBD9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347" y="1831036"/>
            <a:ext cx="2567068" cy="3334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D21897-E49F-4F54-8CEE-881FF35772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3955" y="2281473"/>
            <a:ext cx="2633852" cy="23973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A3972E-CB2B-47FF-8947-B9613F313B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7751" y="1831035"/>
            <a:ext cx="1648700" cy="28477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149C73-CE92-4955-991F-BB9B9246EE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2440" y="1831034"/>
            <a:ext cx="1767605" cy="284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06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0">
            <a:extLst>
              <a:ext uri="{FF2B5EF4-FFF2-40B4-BE49-F238E27FC236}">
                <a16:creationId xmlns:a16="http://schemas.microsoft.com/office/drawing/2014/main" id="{05C9E45F-30C3-4462-B114-041C46A0B626}"/>
              </a:ext>
            </a:extLst>
          </p:cNvPr>
          <p:cNvSpPr txBox="1">
            <a:spLocks/>
          </p:cNvSpPr>
          <p:nvPr/>
        </p:nvSpPr>
        <p:spPr>
          <a:xfrm>
            <a:off x="810335" y="290277"/>
            <a:ext cx="7523327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Listimi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direktoriumit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dhe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fajllave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të Android SDK</a:t>
            </a:r>
          </a:p>
        </p:txBody>
      </p:sp>
      <p:sp>
        <p:nvSpPr>
          <p:cNvPr id="4" name="Title 10">
            <a:extLst>
              <a:ext uri="{FF2B5EF4-FFF2-40B4-BE49-F238E27FC236}">
                <a16:creationId xmlns:a16="http://schemas.microsoft.com/office/drawing/2014/main" id="{D42CDDC5-5BAF-427C-8E46-A7CAF2CA45C0}"/>
              </a:ext>
            </a:extLst>
          </p:cNvPr>
          <p:cNvSpPr txBox="1">
            <a:spLocks/>
          </p:cNvSpPr>
          <p:nvPr/>
        </p:nvSpPr>
        <p:spPr>
          <a:xfrm>
            <a:off x="810336" y="1040118"/>
            <a:ext cx="7523327" cy="3813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marL="342900" indent="-342900"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Në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mënyrë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që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të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listohet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direktoriumi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cili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përfshinë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fajlla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të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ndryshëm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të Android SDK,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ekzekutohet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komanda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më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poshtë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72958A-1A8A-4671-BBAC-ACE190527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994" y="1825239"/>
            <a:ext cx="1810003" cy="33342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E17F31C-E6EE-44A8-88FA-E5E9A6BFE224}"/>
              </a:ext>
            </a:extLst>
          </p:cNvPr>
          <p:cNvSpPr/>
          <p:nvPr/>
        </p:nvSpPr>
        <p:spPr>
          <a:xfrm>
            <a:off x="2904745" y="2245284"/>
            <a:ext cx="3334503" cy="25213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800" dirty="0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total 271388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800" dirty="0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     4 </a:t>
            </a:r>
            <a:r>
              <a:rPr lang="en-US" sz="800" dirty="0" err="1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drwxr</a:t>
            </a:r>
            <a:r>
              <a:rPr lang="en-US" sz="800" dirty="0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-</a:t>
            </a:r>
            <a:r>
              <a:rPr lang="en-US" sz="800" dirty="0" err="1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xr</a:t>
            </a:r>
            <a:r>
              <a:rPr lang="en-US" sz="800" dirty="0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-x  3 kali </a:t>
            </a:r>
            <a:r>
              <a:rPr lang="en-US" sz="800" dirty="0" err="1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kali</a:t>
            </a:r>
            <a:r>
              <a:rPr lang="en-US" sz="800" dirty="0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      4096 May 22 11:27 add-ons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800" dirty="0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     4 </a:t>
            </a:r>
            <a:r>
              <a:rPr lang="en-US" sz="800" dirty="0" err="1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drwxr</a:t>
            </a:r>
            <a:r>
              <a:rPr lang="en-US" sz="800" dirty="0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-</a:t>
            </a:r>
            <a:r>
              <a:rPr lang="en-US" sz="800" dirty="0" err="1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xr</a:t>
            </a:r>
            <a:r>
              <a:rPr lang="en-US" sz="800" dirty="0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-x  3 kali </a:t>
            </a:r>
            <a:r>
              <a:rPr lang="en-US" sz="800" dirty="0" err="1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kali</a:t>
            </a:r>
            <a:r>
              <a:rPr lang="en-US" sz="800" dirty="0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      4096 May 22 08:58 build-tools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800" dirty="0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     4 </a:t>
            </a:r>
            <a:r>
              <a:rPr lang="en-US" sz="800" dirty="0" err="1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drwxr</a:t>
            </a:r>
            <a:r>
              <a:rPr lang="en-US" sz="800" dirty="0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-</a:t>
            </a:r>
            <a:r>
              <a:rPr lang="en-US" sz="800" dirty="0" err="1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xr</a:t>
            </a:r>
            <a:r>
              <a:rPr lang="en-US" sz="800" dirty="0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-x 21 kali </a:t>
            </a:r>
            <a:r>
              <a:rPr lang="en-US" sz="800" dirty="0" err="1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kali</a:t>
            </a:r>
            <a:r>
              <a:rPr lang="en-US" sz="800" dirty="0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      4096 May 22 11:20 docs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800" dirty="0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     4 </a:t>
            </a:r>
            <a:r>
              <a:rPr lang="en-US" sz="800" dirty="0" err="1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drwxr</a:t>
            </a:r>
            <a:r>
              <a:rPr lang="en-US" sz="800" dirty="0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-</a:t>
            </a:r>
            <a:r>
              <a:rPr lang="en-US" sz="800" dirty="0" err="1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xr</a:t>
            </a:r>
            <a:r>
              <a:rPr lang="en-US" sz="800" dirty="0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-x  3 kali </a:t>
            </a:r>
            <a:r>
              <a:rPr lang="en-US" sz="800" dirty="0" err="1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kali</a:t>
            </a:r>
            <a:r>
              <a:rPr lang="en-US" sz="800" dirty="0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      4096 May 22 11:23 platforms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800" dirty="0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     4 </a:t>
            </a:r>
            <a:r>
              <a:rPr lang="en-US" sz="800" dirty="0" err="1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drwxr</a:t>
            </a:r>
            <a:r>
              <a:rPr lang="en-US" sz="800" dirty="0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-</a:t>
            </a:r>
            <a:r>
              <a:rPr lang="en-US" sz="800" dirty="0" err="1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xr</a:t>
            </a:r>
            <a:r>
              <a:rPr lang="en-US" sz="800" dirty="0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-x  5 kali </a:t>
            </a:r>
            <a:r>
              <a:rPr lang="en-US" sz="800" dirty="0" err="1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kali</a:t>
            </a:r>
            <a:r>
              <a:rPr lang="en-US" sz="800" dirty="0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      4096 May 22 10:32 platform-tools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800" dirty="0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     4 </a:t>
            </a:r>
            <a:r>
              <a:rPr lang="en-US" sz="800" dirty="0" err="1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drwxr</a:t>
            </a:r>
            <a:r>
              <a:rPr lang="en-US" sz="800" dirty="0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-</a:t>
            </a:r>
            <a:r>
              <a:rPr lang="en-US" sz="800" dirty="0" err="1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xr</a:t>
            </a:r>
            <a:r>
              <a:rPr lang="en-US" sz="800" dirty="0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-x  3 kali </a:t>
            </a:r>
            <a:r>
              <a:rPr lang="en-US" sz="800" dirty="0" err="1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kali</a:t>
            </a:r>
            <a:r>
              <a:rPr lang="en-US" sz="800" dirty="0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      4096 May 22 11:24 sources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800" dirty="0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     4 </a:t>
            </a:r>
            <a:r>
              <a:rPr lang="en-US" sz="800" dirty="0" err="1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drwxr</a:t>
            </a:r>
            <a:r>
              <a:rPr lang="en-US" sz="800" dirty="0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-</a:t>
            </a:r>
            <a:r>
              <a:rPr lang="en-US" sz="800" dirty="0" err="1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xr</a:t>
            </a:r>
            <a:r>
              <a:rPr lang="en-US" sz="800" dirty="0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-x  5 kali </a:t>
            </a:r>
            <a:r>
              <a:rPr lang="en-US" sz="800" dirty="0" err="1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kali</a:t>
            </a:r>
            <a:r>
              <a:rPr lang="en-US" sz="800" dirty="0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      4096 May 22 11:01 system-images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800" dirty="0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     4 </a:t>
            </a:r>
            <a:r>
              <a:rPr lang="en-US" sz="800" dirty="0" err="1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drwxr</a:t>
            </a:r>
            <a:r>
              <a:rPr lang="en-US" sz="800" dirty="0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-</a:t>
            </a:r>
            <a:r>
              <a:rPr lang="en-US" sz="800" dirty="0" err="1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xr</a:t>
            </a:r>
            <a:r>
              <a:rPr lang="en-US" sz="800" dirty="0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-x  2 kali </a:t>
            </a:r>
            <a:r>
              <a:rPr lang="en-US" sz="800" dirty="0" err="1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kali</a:t>
            </a:r>
            <a:r>
              <a:rPr lang="en-US" sz="800" dirty="0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      4096 May 22 11:27 temp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800" dirty="0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     4 </a:t>
            </a:r>
            <a:r>
              <a:rPr lang="en-US" sz="800" dirty="0" err="1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drwxr</a:t>
            </a:r>
            <a:r>
              <a:rPr lang="en-US" sz="800" dirty="0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-</a:t>
            </a:r>
            <a:r>
              <a:rPr lang="en-US" sz="800" dirty="0" err="1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xr</a:t>
            </a:r>
            <a:r>
              <a:rPr lang="en-US" sz="800" dirty="0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-x 12 kali </a:t>
            </a:r>
            <a:r>
              <a:rPr lang="en-US" sz="800" dirty="0" err="1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kali</a:t>
            </a:r>
            <a:r>
              <a:rPr lang="en-US" sz="800" dirty="0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      4096 May 22 08:58 tools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800" dirty="0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271352 -</a:t>
            </a:r>
            <a:r>
              <a:rPr lang="en-US" sz="800" dirty="0" err="1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rw</a:t>
            </a:r>
            <a:r>
              <a:rPr lang="en-US" sz="800" dirty="0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-r--r--  1 kali </a:t>
            </a:r>
            <a:r>
              <a:rPr lang="en-US" sz="800" dirty="0" err="1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kali</a:t>
            </a:r>
            <a:r>
              <a:rPr lang="en-US" sz="800" dirty="0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 277861433 May 22 08:26 tools_r25.2.3-linux.zip</a:t>
            </a:r>
            <a:endParaRPr lang="en-US" sz="800" dirty="0">
              <a:effectLst/>
              <a:latin typeface="Calibri" panose="020F0502020204030204" pitchFamily="34" charset="0"/>
              <a:ea typeface="MS Mincho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58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435;p25">
            <a:extLst>
              <a:ext uri="{FF2B5EF4-FFF2-40B4-BE49-F238E27FC236}">
                <a16:creationId xmlns:a16="http://schemas.microsoft.com/office/drawing/2014/main" id="{73F1CDEA-D4CF-4A54-9F70-A774A12616F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61650" y="1835049"/>
            <a:ext cx="6020700" cy="14734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latin typeface="Calibri" panose="020F0502020204030204" pitchFamily="34" charset="0"/>
                <a:cs typeface="Calibri" panose="020F0502020204030204" pitchFamily="34" charset="0"/>
              </a:rPr>
              <a:t>Faleminderit</a:t>
            </a:r>
            <a:endParaRPr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560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3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0">
            <a:extLst>
              <a:ext uri="{FF2B5EF4-FFF2-40B4-BE49-F238E27FC236}">
                <a16:creationId xmlns:a16="http://schemas.microsoft.com/office/drawing/2014/main" id="{05C9E45F-30C3-4462-B114-041C46A0B626}"/>
              </a:ext>
            </a:extLst>
          </p:cNvPr>
          <p:cNvSpPr txBox="1">
            <a:spLocks/>
          </p:cNvSpPr>
          <p:nvPr/>
        </p:nvSpPr>
        <p:spPr>
          <a:xfrm>
            <a:off x="810335" y="290277"/>
            <a:ext cx="7523327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Përmbajtja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10">
            <a:extLst>
              <a:ext uri="{FF2B5EF4-FFF2-40B4-BE49-F238E27FC236}">
                <a16:creationId xmlns:a16="http://schemas.microsoft.com/office/drawing/2014/main" id="{D42CDDC5-5BAF-427C-8E46-A7CAF2CA45C0}"/>
              </a:ext>
            </a:extLst>
          </p:cNvPr>
          <p:cNvSpPr txBox="1">
            <a:spLocks/>
          </p:cNvSpPr>
          <p:nvPr/>
        </p:nvSpPr>
        <p:spPr>
          <a:xfrm>
            <a:off x="810336" y="1040118"/>
            <a:ext cx="7523327" cy="3813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marL="342900" indent="-342900"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Kuptimi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dhe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Rëndësia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e Android SDK</a:t>
            </a:r>
          </a:p>
          <a:p>
            <a:pPr marL="342900" indent="-342900"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Komandat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paraprake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që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duhet të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ekzekutohen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Shkarkimi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pakos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Tools të Android SDK</a:t>
            </a:r>
          </a:p>
          <a:p>
            <a:pPr marL="342900" indent="-342900"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Krijimi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direktoriumit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për Android SDK</a:t>
            </a:r>
          </a:p>
          <a:p>
            <a:pPr marL="342900" indent="-342900"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Instalimi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pakos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Unzip dhe Tools të Android SDK</a:t>
            </a:r>
          </a:p>
          <a:p>
            <a:pPr marL="342900" indent="-342900"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Startimi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Android SDK Manager dhe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verzionet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e Android</a:t>
            </a:r>
          </a:p>
          <a:p>
            <a:pPr marL="342900" indent="-342900"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Instalimi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verzionit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dhe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platformës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Android</a:t>
            </a:r>
          </a:p>
          <a:p>
            <a:pPr marL="342900" indent="-342900"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Menaxhimi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dhe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Krijimi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AVDs </a:t>
            </a:r>
          </a:p>
          <a:p>
            <a:pPr marL="342900" indent="-342900"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Startimi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Android Emulator</a:t>
            </a:r>
          </a:p>
          <a:p>
            <a:pPr marL="342900" indent="-342900"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Listimi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direktoriumit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dhe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fajllave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të Android SDK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0">
            <a:extLst>
              <a:ext uri="{FF2B5EF4-FFF2-40B4-BE49-F238E27FC236}">
                <a16:creationId xmlns:a16="http://schemas.microsoft.com/office/drawing/2014/main" id="{05C9E45F-30C3-4462-B114-041C46A0B626}"/>
              </a:ext>
            </a:extLst>
          </p:cNvPr>
          <p:cNvSpPr txBox="1">
            <a:spLocks/>
          </p:cNvSpPr>
          <p:nvPr/>
        </p:nvSpPr>
        <p:spPr>
          <a:xfrm>
            <a:off x="810335" y="290277"/>
            <a:ext cx="7523327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Kuptimi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dhe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Rëndësia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e Android SDK</a:t>
            </a:r>
          </a:p>
        </p:txBody>
      </p:sp>
      <p:sp>
        <p:nvSpPr>
          <p:cNvPr id="4" name="Title 10">
            <a:extLst>
              <a:ext uri="{FF2B5EF4-FFF2-40B4-BE49-F238E27FC236}">
                <a16:creationId xmlns:a16="http://schemas.microsoft.com/office/drawing/2014/main" id="{D42CDDC5-5BAF-427C-8E46-A7CAF2CA45C0}"/>
              </a:ext>
            </a:extLst>
          </p:cNvPr>
          <p:cNvSpPr txBox="1">
            <a:spLocks/>
          </p:cNvSpPr>
          <p:nvPr/>
        </p:nvSpPr>
        <p:spPr>
          <a:xfrm>
            <a:off x="810336" y="1040118"/>
            <a:ext cx="7523327" cy="3813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marL="342900" indent="-342900"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Android Software Development </a:t>
            </a:r>
            <a:r>
              <a:rPr lang="en-US" sz="1800" dirty="0" err="1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është</a:t>
            </a:r>
            <a:r>
              <a:rPr lang="en-US" sz="1800" dirty="0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procesi</a:t>
            </a:r>
            <a:r>
              <a:rPr lang="en-US" sz="1800" dirty="0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 me të cilin </a:t>
            </a:r>
            <a:r>
              <a:rPr lang="en-US" sz="1800" dirty="0" err="1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krijohen</a:t>
            </a:r>
            <a:r>
              <a:rPr lang="en-US" sz="1800" dirty="0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aplikacione</a:t>
            </a:r>
            <a:r>
              <a:rPr lang="en-US" sz="1800" dirty="0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 për </a:t>
            </a:r>
            <a:r>
              <a:rPr lang="en-US" sz="1800" dirty="0" err="1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pajisjet</a:t>
            </a:r>
            <a:r>
              <a:rPr lang="en-US" sz="1800" dirty="0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që</a:t>
            </a:r>
            <a:r>
              <a:rPr lang="en-US" sz="1800" dirty="0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përdorin</a:t>
            </a:r>
            <a:r>
              <a:rPr lang="en-US" sz="1800" dirty="0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sistemin</a:t>
            </a:r>
            <a:r>
              <a:rPr lang="en-US" sz="1800" dirty="0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operativ</a:t>
            </a:r>
            <a:r>
              <a:rPr lang="en-US" sz="1800" dirty="0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 Android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Software Development Kit (SDK) </a:t>
            </a:r>
            <a:r>
              <a:rPr lang="en-US" sz="1800" dirty="0" err="1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është</a:t>
            </a:r>
            <a:r>
              <a:rPr lang="en-US" sz="1800" dirty="0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një</a:t>
            </a:r>
            <a:r>
              <a:rPr lang="en-US" sz="1800" dirty="0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koleksion</a:t>
            </a:r>
            <a:r>
              <a:rPr lang="en-US" sz="1800" dirty="0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i</a:t>
            </a:r>
            <a:r>
              <a:rPr lang="en-US" sz="1800" dirty="0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veglave</a:t>
            </a:r>
            <a:r>
              <a:rPr lang="en-US" sz="1800" dirty="0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 të </a:t>
            </a:r>
            <a:r>
              <a:rPr lang="en-US" sz="1800" dirty="0" err="1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zhvillimit</a:t>
            </a:r>
            <a:r>
              <a:rPr lang="en-US" sz="1800" dirty="0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 të </a:t>
            </a:r>
            <a:r>
              <a:rPr lang="en-US" sz="1800" dirty="0" err="1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softuerit</a:t>
            </a:r>
            <a:r>
              <a:rPr lang="en-US" sz="1800" dirty="0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 në </a:t>
            </a:r>
            <a:r>
              <a:rPr lang="en-US" sz="1800" dirty="0" err="1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një</a:t>
            </a:r>
            <a:r>
              <a:rPr lang="en-US" sz="1800" dirty="0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paketë</a:t>
            </a:r>
            <a:r>
              <a:rPr lang="en-US" sz="1800" dirty="0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 të </a:t>
            </a:r>
            <a:r>
              <a:rPr lang="en-US" sz="1800" dirty="0" err="1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instalueshme</a:t>
            </a:r>
            <a:r>
              <a:rPr lang="en-US" sz="1800" dirty="0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Android SDK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ofron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librari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të API-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dhe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veglat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zhvilluesve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të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nevojshme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397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0">
            <a:extLst>
              <a:ext uri="{FF2B5EF4-FFF2-40B4-BE49-F238E27FC236}">
                <a16:creationId xmlns:a16="http://schemas.microsoft.com/office/drawing/2014/main" id="{05C9E45F-30C3-4462-B114-041C46A0B626}"/>
              </a:ext>
            </a:extLst>
          </p:cNvPr>
          <p:cNvSpPr txBox="1">
            <a:spLocks/>
          </p:cNvSpPr>
          <p:nvPr/>
        </p:nvSpPr>
        <p:spPr>
          <a:xfrm>
            <a:off x="810335" y="290277"/>
            <a:ext cx="7523327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Komandat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paraprake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që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duhet të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ekzekutohen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10">
            <a:extLst>
              <a:ext uri="{FF2B5EF4-FFF2-40B4-BE49-F238E27FC236}">
                <a16:creationId xmlns:a16="http://schemas.microsoft.com/office/drawing/2014/main" id="{D42CDDC5-5BAF-427C-8E46-A7CAF2CA45C0}"/>
              </a:ext>
            </a:extLst>
          </p:cNvPr>
          <p:cNvSpPr txBox="1">
            <a:spLocks/>
          </p:cNvSpPr>
          <p:nvPr/>
        </p:nvSpPr>
        <p:spPr>
          <a:xfrm>
            <a:off x="810336" y="1040118"/>
            <a:ext cx="7523327" cy="3813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marL="342900" indent="-342900"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së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pari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para se të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tentohet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të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bëhet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procesi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shkarkimit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instalimit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dhe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konfigurimit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të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aplikacionit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Android SDK në Kali Linux,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njëherë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duhet të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ekzekutohen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disa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komanda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siç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janë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42900" indent="-342900"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4E3703-A7BB-4BBF-A537-61EF56316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908" y="2143794"/>
            <a:ext cx="1486107" cy="35247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2456B60-C649-4952-95F2-4D4CBEDC8983}"/>
              </a:ext>
            </a:extLst>
          </p:cNvPr>
          <p:cNvSpPr/>
          <p:nvPr/>
        </p:nvSpPr>
        <p:spPr>
          <a:xfrm>
            <a:off x="879931" y="2647232"/>
            <a:ext cx="2178062" cy="19971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800" dirty="0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Picked up _JAVA_OPTIONS: -</a:t>
            </a:r>
            <a:r>
              <a:rPr lang="en-US" sz="800" dirty="0" err="1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Dawt.useSystemAAFontSettings</a:t>
            </a:r>
            <a:r>
              <a:rPr lang="en-US" sz="800" dirty="0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=on -</a:t>
            </a:r>
            <a:r>
              <a:rPr lang="en-US" sz="800" dirty="0" err="1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Dswing.aatext</a:t>
            </a:r>
            <a:r>
              <a:rPr lang="en-US" sz="800" dirty="0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=true</a:t>
            </a:r>
            <a:endParaRPr lang="en-US" sz="800" dirty="0">
              <a:effectLst/>
              <a:latin typeface="Calibri" panose="020F0502020204030204" pitchFamily="34" charset="0"/>
              <a:ea typeface="MS Mincho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800" dirty="0" err="1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openjdk</a:t>
            </a:r>
            <a:r>
              <a:rPr lang="en-US" sz="800" dirty="0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 11.0.10 2021-01-19</a:t>
            </a:r>
            <a:endParaRPr lang="en-US" sz="800" dirty="0">
              <a:effectLst/>
              <a:latin typeface="Calibri" panose="020F0502020204030204" pitchFamily="34" charset="0"/>
              <a:ea typeface="MS Mincho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800" dirty="0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OpenJDK Runtime Environment (build 11.0.10+9-post-Debian-1)</a:t>
            </a:r>
            <a:endParaRPr lang="en-US" sz="800" dirty="0">
              <a:effectLst/>
              <a:latin typeface="Calibri" panose="020F0502020204030204" pitchFamily="34" charset="0"/>
              <a:ea typeface="MS Mincho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800" dirty="0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OpenJDK 64-Bit Server VM (build 11.0.10+9-post-Debian-1, mixed mode, sharing)</a:t>
            </a:r>
            <a:endParaRPr lang="en-US" sz="800" dirty="0">
              <a:effectLst/>
              <a:latin typeface="Calibri" panose="020F0502020204030204" pitchFamily="34" charset="0"/>
              <a:ea typeface="MS Mincho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779C2E-4295-4EF8-A14F-1FED0AE913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6625" y="2153320"/>
            <a:ext cx="1886213" cy="34294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87C543E-29D5-4F56-ACD4-6E81C638D418}"/>
              </a:ext>
            </a:extLst>
          </p:cNvPr>
          <p:cNvSpPr/>
          <p:nvPr/>
        </p:nvSpPr>
        <p:spPr>
          <a:xfrm>
            <a:off x="3482967" y="2647232"/>
            <a:ext cx="2178062" cy="19971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800" dirty="0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Sorting... Done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800" dirty="0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Full Text Search... Done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800" dirty="0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openjdk-17-jre/kali-rolling 17~8-1 amd64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800" dirty="0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OpenJDK Java runtime, using Hotspot JIT</a:t>
            </a:r>
            <a:endParaRPr lang="en-US" sz="800" dirty="0">
              <a:effectLst/>
              <a:latin typeface="Calibri" panose="020F0502020204030204" pitchFamily="34" charset="0"/>
              <a:ea typeface="MS Mincho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CD3E1C-361F-4D47-B7C2-40C921D92AD3}"/>
              </a:ext>
            </a:extLst>
          </p:cNvPr>
          <p:cNvSpPr/>
          <p:nvPr/>
        </p:nvSpPr>
        <p:spPr>
          <a:xfrm>
            <a:off x="6086003" y="2647232"/>
            <a:ext cx="2178062" cy="19971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800" dirty="0">
                <a:effectLst/>
                <a:latin typeface="Calibri" panose="020F0502020204030204" pitchFamily="34" charset="0"/>
                <a:ea typeface="MS Mincho"/>
                <a:cs typeface="Times New Roman" panose="02020603050405020304" pitchFamily="18" charset="0"/>
              </a:rPr>
              <a:t>Reading package lists... Done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800" dirty="0">
                <a:effectLst/>
                <a:latin typeface="Calibri" panose="020F0502020204030204" pitchFamily="34" charset="0"/>
                <a:ea typeface="MS Mincho"/>
                <a:cs typeface="Times New Roman" panose="02020603050405020304" pitchFamily="18" charset="0"/>
              </a:rPr>
              <a:t>Building dependency tree... Done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800" dirty="0">
                <a:effectLst/>
                <a:latin typeface="Calibri" panose="020F0502020204030204" pitchFamily="34" charset="0"/>
                <a:ea typeface="MS Mincho"/>
                <a:cs typeface="Times New Roman" panose="02020603050405020304" pitchFamily="18" charset="0"/>
              </a:rPr>
              <a:t>Reading state information... Done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800" dirty="0">
                <a:effectLst/>
                <a:latin typeface="Calibri" panose="020F0502020204030204" pitchFamily="34" charset="0"/>
                <a:ea typeface="MS Mincho"/>
                <a:cs typeface="Times New Roman" panose="02020603050405020304" pitchFamily="18" charset="0"/>
              </a:rPr>
              <a:t>The following NEW packages will be installed: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800" dirty="0">
                <a:effectLst/>
                <a:latin typeface="Calibri" panose="020F0502020204030204" pitchFamily="34" charset="0"/>
                <a:ea typeface="MS Mincho"/>
                <a:cs typeface="Times New Roman" panose="02020603050405020304" pitchFamily="18" charset="0"/>
              </a:rPr>
              <a:t>  openjdk-17-jre openjdk-17-jre-headless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800" dirty="0">
                <a:effectLst/>
                <a:latin typeface="Calibri" panose="020F0502020204030204" pitchFamily="34" charset="0"/>
                <a:ea typeface="MS Mincho"/>
                <a:cs typeface="Times New Roman" panose="02020603050405020304" pitchFamily="18" charset="0"/>
              </a:rPr>
              <a:t>Setting up openjdk-17-jre:amd64 (17~8-1)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800" dirty="0">
                <a:effectLst/>
                <a:latin typeface="Calibri" panose="020F0502020204030204" pitchFamily="34" charset="0"/>
                <a:ea typeface="MS Mincho"/>
                <a:cs typeface="Times New Roman" panose="02020603050405020304" pitchFamily="18" charset="0"/>
              </a:rPr>
              <a:t>Processing triggers for desktop-file-utils (0.26-1)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800" dirty="0">
                <a:effectLst/>
                <a:latin typeface="Calibri" panose="020F0502020204030204" pitchFamily="34" charset="0"/>
                <a:ea typeface="MS Mincho"/>
                <a:cs typeface="Times New Roman" panose="02020603050405020304" pitchFamily="18" charset="0"/>
              </a:rPr>
              <a:t>Processing triggers for </a:t>
            </a:r>
            <a:r>
              <a:rPr lang="en-US" sz="800" dirty="0" err="1">
                <a:effectLst/>
                <a:latin typeface="Calibri" panose="020F0502020204030204" pitchFamily="34" charset="0"/>
                <a:ea typeface="MS Mincho"/>
                <a:cs typeface="Times New Roman" panose="02020603050405020304" pitchFamily="18" charset="0"/>
              </a:rPr>
              <a:t>mailcap</a:t>
            </a:r>
            <a:r>
              <a:rPr lang="en-US" sz="800" dirty="0">
                <a:effectLst/>
                <a:latin typeface="Calibri" panose="020F0502020204030204" pitchFamily="34" charset="0"/>
                <a:ea typeface="MS Mincho"/>
                <a:cs typeface="Times New Roman" panose="02020603050405020304" pitchFamily="18" charset="0"/>
              </a:rPr>
              <a:t> (3.68)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EB115C3-9293-41EF-B85D-D1535F9757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9248" y="2153320"/>
            <a:ext cx="2271571" cy="32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786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0">
            <a:extLst>
              <a:ext uri="{FF2B5EF4-FFF2-40B4-BE49-F238E27FC236}">
                <a16:creationId xmlns:a16="http://schemas.microsoft.com/office/drawing/2014/main" id="{05C9E45F-30C3-4462-B114-041C46A0B626}"/>
              </a:ext>
            </a:extLst>
          </p:cNvPr>
          <p:cNvSpPr txBox="1">
            <a:spLocks/>
          </p:cNvSpPr>
          <p:nvPr/>
        </p:nvSpPr>
        <p:spPr>
          <a:xfrm>
            <a:off x="810335" y="290277"/>
            <a:ext cx="7523327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Shkarkimi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pakos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Tools të Android SDK</a:t>
            </a:r>
          </a:p>
        </p:txBody>
      </p:sp>
      <p:sp>
        <p:nvSpPr>
          <p:cNvPr id="4" name="Title 10">
            <a:extLst>
              <a:ext uri="{FF2B5EF4-FFF2-40B4-BE49-F238E27FC236}">
                <a16:creationId xmlns:a16="http://schemas.microsoft.com/office/drawing/2014/main" id="{D42CDDC5-5BAF-427C-8E46-A7CAF2CA45C0}"/>
              </a:ext>
            </a:extLst>
          </p:cNvPr>
          <p:cNvSpPr txBox="1">
            <a:spLocks/>
          </p:cNvSpPr>
          <p:nvPr/>
        </p:nvSpPr>
        <p:spPr>
          <a:xfrm>
            <a:off x="810336" y="1040118"/>
            <a:ext cx="7523327" cy="3813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marL="342900" indent="-342900"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Android SDK në Kali Linux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mund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të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shkarkohet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me anë të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një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komande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të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rëndësishme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siç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shihet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në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foton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poshtëme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F555BB-9819-49D3-BAC7-5E8A338C8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915" y="1918061"/>
            <a:ext cx="5668166" cy="34294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050654B-95CD-41CD-80C8-EEC7C545C442}"/>
              </a:ext>
            </a:extLst>
          </p:cNvPr>
          <p:cNvSpPr/>
          <p:nvPr/>
        </p:nvSpPr>
        <p:spPr>
          <a:xfrm>
            <a:off x="1737915" y="2433050"/>
            <a:ext cx="5668165" cy="19971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800" dirty="0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--2021-05-22 08:04:43--  https://dl.google.com/android/repository/tools_r25.2.3-linux.zip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800" dirty="0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Resolving dl.google.com (dl.google.com)... 216.58.212.46, 2a00:1450:4017:805::200e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800" dirty="0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Connecting to dl.google.com (dl.google.com)|216.58.212.46|:443... connected.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800" dirty="0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HTTP request sent, awaiting response... 200 OK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800" dirty="0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Length: 277861433 (265M) [application/zip]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800" dirty="0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Saving to: ‘tools_r25.2.3-linux.zip’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800" dirty="0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tools_r25.2.3-linux.zip       100%[================================================&gt;] 264.99M  29.8MB/s    in 8.1s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800" dirty="0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2021-05-22 08:04:52 (32.6 MB/s) - ‘tools_r25.2.3-linux.zip’ saved [277861433/277861433]</a:t>
            </a:r>
            <a:endParaRPr lang="en-US" sz="800" dirty="0">
              <a:effectLst/>
              <a:latin typeface="Calibri" panose="020F0502020204030204" pitchFamily="34" charset="0"/>
              <a:ea typeface="MS Mincho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1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0">
            <a:extLst>
              <a:ext uri="{FF2B5EF4-FFF2-40B4-BE49-F238E27FC236}">
                <a16:creationId xmlns:a16="http://schemas.microsoft.com/office/drawing/2014/main" id="{05C9E45F-30C3-4462-B114-041C46A0B626}"/>
              </a:ext>
            </a:extLst>
          </p:cNvPr>
          <p:cNvSpPr txBox="1">
            <a:spLocks/>
          </p:cNvSpPr>
          <p:nvPr/>
        </p:nvSpPr>
        <p:spPr>
          <a:xfrm>
            <a:off x="810335" y="290277"/>
            <a:ext cx="7523327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Krijimi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direktoriumit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për Android SDK</a:t>
            </a:r>
          </a:p>
        </p:txBody>
      </p:sp>
      <p:sp>
        <p:nvSpPr>
          <p:cNvPr id="4" name="Title 10">
            <a:extLst>
              <a:ext uri="{FF2B5EF4-FFF2-40B4-BE49-F238E27FC236}">
                <a16:creationId xmlns:a16="http://schemas.microsoft.com/office/drawing/2014/main" id="{D42CDDC5-5BAF-427C-8E46-A7CAF2CA45C0}"/>
              </a:ext>
            </a:extLst>
          </p:cNvPr>
          <p:cNvSpPr txBox="1">
            <a:spLocks/>
          </p:cNvSpPr>
          <p:nvPr/>
        </p:nvSpPr>
        <p:spPr>
          <a:xfrm>
            <a:off x="810336" y="1040118"/>
            <a:ext cx="7523327" cy="3813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marL="342900" indent="-342900"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Në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mënyrë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që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të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qasemi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fajllave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dhe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follderave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të Android SDK, së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pari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duhet të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krijohet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një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direktorium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në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mënyrë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që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të gjitha të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dhënat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të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strehohen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dhe të ruhen,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kjo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bëhet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përmes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komandës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F7675B-2058-4470-B15F-BCC60569B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942" y="2160677"/>
            <a:ext cx="1676634" cy="3238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94609B-1E8B-4F21-B477-C01486F764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6942" y="2656613"/>
            <a:ext cx="3386276" cy="21966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4256A2D-18FF-4CC6-A275-127E1B333C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0426" y="2160677"/>
            <a:ext cx="1552792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61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0">
            <a:extLst>
              <a:ext uri="{FF2B5EF4-FFF2-40B4-BE49-F238E27FC236}">
                <a16:creationId xmlns:a16="http://schemas.microsoft.com/office/drawing/2014/main" id="{05C9E45F-30C3-4462-B114-041C46A0B626}"/>
              </a:ext>
            </a:extLst>
          </p:cNvPr>
          <p:cNvSpPr txBox="1">
            <a:spLocks/>
          </p:cNvSpPr>
          <p:nvPr/>
        </p:nvSpPr>
        <p:spPr>
          <a:xfrm>
            <a:off x="810335" y="290277"/>
            <a:ext cx="7523327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Instalimi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pakos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Unzip dhe Tools të Android SDK</a:t>
            </a:r>
          </a:p>
        </p:txBody>
      </p:sp>
      <p:sp>
        <p:nvSpPr>
          <p:cNvPr id="4" name="Title 10">
            <a:extLst>
              <a:ext uri="{FF2B5EF4-FFF2-40B4-BE49-F238E27FC236}">
                <a16:creationId xmlns:a16="http://schemas.microsoft.com/office/drawing/2014/main" id="{D42CDDC5-5BAF-427C-8E46-A7CAF2CA45C0}"/>
              </a:ext>
            </a:extLst>
          </p:cNvPr>
          <p:cNvSpPr txBox="1">
            <a:spLocks/>
          </p:cNvSpPr>
          <p:nvPr/>
        </p:nvSpPr>
        <p:spPr>
          <a:xfrm>
            <a:off x="810336" y="1040118"/>
            <a:ext cx="7523327" cy="3813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marL="342900" indent="-342900"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Në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mënyrë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që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të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instalohet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Tools të Android SDK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zip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fajll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në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këtë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rast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duhet të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instalohet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edhe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pakoja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Unzip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siç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shihet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më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poshtë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3FAD7B-6EF0-419B-A0B4-A7789AD4A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028" y="1819228"/>
            <a:ext cx="2379192" cy="3479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FAEAF7-9644-45BC-81F1-EE1B68D73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678" y="2339250"/>
            <a:ext cx="2645892" cy="23093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04CEB2-F563-4490-9C72-17D3D9D64E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5187" y="1822409"/>
            <a:ext cx="1969510" cy="35247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58CA775-AC2A-44AE-A367-521AEAAD2607}"/>
              </a:ext>
            </a:extLst>
          </p:cNvPr>
          <p:cNvSpPr/>
          <p:nvPr/>
        </p:nvSpPr>
        <p:spPr>
          <a:xfrm>
            <a:off x="4000912" y="2339250"/>
            <a:ext cx="2178062" cy="19971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800" dirty="0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Reading package lists... Done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800" dirty="0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Building dependency tree... Done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800" dirty="0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Reading state information... Done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800" dirty="0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unzip is already the newest version (6.0-26).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800" dirty="0">
                <a:effectLst/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0 upgraded, 0 newly installed, 0 to remove and 93 not upgraded.</a:t>
            </a:r>
            <a:endParaRPr lang="en-US" sz="800" dirty="0">
              <a:effectLst/>
              <a:latin typeface="Calibri" panose="020F0502020204030204" pitchFamily="34" charset="0"/>
              <a:ea typeface="MS Mincho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DD3A832-4AB9-4844-812C-A4ECCC6ADE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8881" y="1814735"/>
            <a:ext cx="1824781" cy="3524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16E768-7C79-44F1-87A8-A657352CCD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8881" y="2339250"/>
            <a:ext cx="1824781" cy="3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87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0">
            <a:extLst>
              <a:ext uri="{FF2B5EF4-FFF2-40B4-BE49-F238E27FC236}">
                <a16:creationId xmlns:a16="http://schemas.microsoft.com/office/drawing/2014/main" id="{05C9E45F-30C3-4462-B114-041C46A0B626}"/>
              </a:ext>
            </a:extLst>
          </p:cNvPr>
          <p:cNvSpPr txBox="1">
            <a:spLocks/>
          </p:cNvSpPr>
          <p:nvPr/>
        </p:nvSpPr>
        <p:spPr>
          <a:xfrm>
            <a:off x="810335" y="290277"/>
            <a:ext cx="7523327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Startimi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Android SDK Manager dhe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verzionet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e Android</a:t>
            </a:r>
          </a:p>
        </p:txBody>
      </p:sp>
      <p:sp>
        <p:nvSpPr>
          <p:cNvPr id="4" name="Title 10">
            <a:extLst>
              <a:ext uri="{FF2B5EF4-FFF2-40B4-BE49-F238E27FC236}">
                <a16:creationId xmlns:a16="http://schemas.microsoft.com/office/drawing/2014/main" id="{D42CDDC5-5BAF-427C-8E46-A7CAF2CA45C0}"/>
              </a:ext>
            </a:extLst>
          </p:cNvPr>
          <p:cNvSpPr txBox="1">
            <a:spLocks/>
          </p:cNvSpPr>
          <p:nvPr/>
        </p:nvSpPr>
        <p:spPr>
          <a:xfrm>
            <a:off x="810336" y="1040118"/>
            <a:ext cx="7523327" cy="3813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marL="342900" indent="-342900"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Për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startimin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e Android SDK Manager dhe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zgjedhjen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verzionit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Android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nevojitet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të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ekzekutohet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komanda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në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vijim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ADE43E-B2F7-4B49-9AE1-DDE3BA3C8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814" y="1851975"/>
            <a:ext cx="2457793" cy="3334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2C7DFD-0E11-4C85-B4AE-9DA6AB582C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528" y="2261573"/>
            <a:ext cx="3342364" cy="23989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855403-24F0-4771-90DF-B9A533806D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2110" y="1851975"/>
            <a:ext cx="3160006" cy="280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69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0">
            <a:extLst>
              <a:ext uri="{FF2B5EF4-FFF2-40B4-BE49-F238E27FC236}">
                <a16:creationId xmlns:a16="http://schemas.microsoft.com/office/drawing/2014/main" id="{05C9E45F-30C3-4462-B114-041C46A0B626}"/>
              </a:ext>
            </a:extLst>
          </p:cNvPr>
          <p:cNvSpPr txBox="1">
            <a:spLocks/>
          </p:cNvSpPr>
          <p:nvPr/>
        </p:nvSpPr>
        <p:spPr>
          <a:xfrm>
            <a:off x="810335" y="290277"/>
            <a:ext cx="7523327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Instalimi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verzionit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dhe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platformës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Android</a:t>
            </a:r>
          </a:p>
        </p:txBody>
      </p:sp>
      <p:sp>
        <p:nvSpPr>
          <p:cNvPr id="4" name="Title 10">
            <a:extLst>
              <a:ext uri="{FF2B5EF4-FFF2-40B4-BE49-F238E27FC236}">
                <a16:creationId xmlns:a16="http://schemas.microsoft.com/office/drawing/2014/main" id="{D42CDDC5-5BAF-427C-8E46-A7CAF2CA45C0}"/>
              </a:ext>
            </a:extLst>
          </p:cNvPr>
          <p:cNvSpPr txBox="1">
            <a:spLocks/>
          </p:cNvSpPr>
          <p:nvPr/>
        </p:nvSpPr>
        <p:spPr>
          <a:xfrm>
            <a:off x="810336" y="1040118"/>
            <a:ext cx="7523327" cy="3813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marL="342900" indent="-342900"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Për të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instaluar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verzionin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platformën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licensën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dhe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veglat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tjera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që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janë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të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përfshira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në SDK për Android,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mund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të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bëhet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kështu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A26AD8-A5B2-4CA9-B0AB-F0A17521C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150" y="1830025"/>
            <a:ext cx="2980753" cy="30231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5FA932-3B6B-4ACC-81BD-927F950D88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9096" y="1834423"/>
            <a:ext cx="2980754" cy="302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9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799</Words>
  <Application>Microsoft Office PowerPoint</Application>
  <PresentationFormat>On-screen Show (16:9)</PresentationFormat>
  <Paragraphs>78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Advent Pro SemiBold</vt:lpstr>
      <vt:lpstr>Arial</vt:lpstr>
      <vt:lpstr>Calibri</vt:lpstr>
      <vt:lpstr>Fira Sans Condensed Medium</vt:lpstr>
      <vt:lpstr>Maven Pro</vt:lpstr>
      <vt:lpstr>Proxima Nova</vt:lpstr>
      <vt:lpstr>Proxima Nova Semibold</vt:lpstr>
      <vt:lpstr>Share Tech</vt:lpstr>
      <vt:lpstr>Wingdings</vt:lpstr>
      <vt:lpstr>Data Science Consulting by Slidesgo</vt:lpstr>
      <vt:lpstr>Slidesgo Final Pages</vt:lpstr>
      <vt:lpstr>Android SDK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Faleminderit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SDK</dc:title>
  <dc:creator>Ndriçim Lahu</dc:creator>
  <cp:lastModifiedBy>Lighting</cp:lastModifiedBy>
  <cp:revision>58</cp:revision>
  <dcterms:modified xsi:type="dcterms:W3CDTF">2022-01-11T14:38:36Z</dcterms:modified>
</cp:coreProperties>
</file>