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a3820edeb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ea3820edeb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d60f0716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0d60f0716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2452cd1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d2452cd1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2452cd1d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d2452cd1d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hyperlink" Target="https://t.me/Serggor9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46805"/>
            <a:ext cx="9144000" cy="685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7015" y="343409"/>
            <a:ext cx="860137" cy="1108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9229" y="451134"/>
            <a:ext cx="1400551" cy="57707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257075" y="3718825"/>
            <a:ext cx="5039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Анализ социальной сети VK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970125" y="-169525"/>
            <a:ext cx="561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Компьютерные науки и анализ данных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51276" y="110650"/>
            <a:ext cx="7735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Постановка задачи</a:t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>
            <a:endCxn id="66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175625" y="1093075"/>
            <a:ext cx="5028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Изучить vk api и подключиться к VK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99900" y="1170860"/>
            <a:ext cx="475800" cy="139200"/>
          </a:xfrm>
          <a:prstGeom prst="chevron">
            <a:avLst>
              <a:gd fmla="val 50000" name="adj"/>
            </a:avLst>
          </a:prstGeom>
          <a:solidFill>
            <a:srgbClr val="FFD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184200" y="1496075"/>
            <a:ext cx="540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Изучить работу с DataLens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08470" y="1565291"/>
            <a:ext cx="475800" cy="139200"/>
          </a:xfrm>
          <a:prstGeom prst="chevron">
            <a:avLst>
              <a:gd fmla="val 50000" name="adj"/>
            </a:avLst>
          </a:prstGeom>
          <a:solidFill>
            <a:srgbClr val="FFD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184200" y="2029475"/>
            <a:ext cx="540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Изучить работу с API.Геокодер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708470" y="2098691"/>
            <a:ext cx="475800" cy="139200"/>
          </a:xfrm>
          <a:prstGeom prst="chevron">
            <a:avLst>
              <a:gd fmla="val 50000" name="adj"/>
            </a:avLst>
          </a:prstGeom>
          <a:solidFill>
            <a:srgbClr val="FFD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184200" y="2867675"/>
            <a:ext cx="540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Выяснить, какие мужские и женские имена популярны в городе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708470" y="2936891"/>
            <a:ext cx="475800" cy="139200"/>
          </a:xfrm>
          <a:prstGeom prst="chevron">
            <a:avLst>
              <a:gd fmla="val 50000" name="adj"/>
            </a:avLst>
          </a:prstGeom>
          <a:solidFill>
            <a:srgbClr val="FFD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184200" y="2410475"/>
            <a:ext cx="540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Получить пользователей из города Белгорода и проанализировать их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708470" y="2479691"/>
            <a:ext cx="475800" cy="139200"/>
          </a:xfrm>
          <a:prstGeom prst="chevron">
            <a:avLst>
              <a:gd fmla="val 50000" name="adj"/>
            </a:avLst>
          </a:prstGeom>
          <a:solidFill>
            <a:srgbClr val="FFD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184200" y="3248675"/>
            <a:ext cx="540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DataLens построить график популярных женских и мужских имен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708470" y="3317891"/>
            <a:ext cx="475800" cy="139200"/>
          </a:xfrm>
          <a:prstGeom prst="chevron">
            <a:avLst>
              <a:gd fmla="val 50000" name="adj"/>
            </a:avLst>
          </a:prstGeom>
          <a:solidFill>
            <a:srgbClr val="FFD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184200" y="3629675"/>
            <a:ext cx="540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Посчитать полувозрастную структуру и построить график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708470" y="3698891"/>
            <a:ext cx="475800" cy="139200"/>
          </a:xfrm>
          <a:prstGeom prst="chevron">
            <a:avLst>
              <a:gd fmla="val 50000" name="adj"/>
            </a:avLst>
          </a:prstGeom>
          <a:solidFill>
            <a:srgbClr val="FFD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551275" y="110650"/>
            <a:ext cx="675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5"/>
          <p:cNvCxnSpPr>
            <a:endCxn id="88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1380250" y="1694650"/>
            <a:ext cx="75666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latin typeface="Roboto"/>
                <a:ea typeface="Roboto"/>
                <a:cs typeface="Roboto"/>
                <a:sym typeface="Roboto"/>
              </a:rPr>
              <a:t>Модуль pandas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69000" y="1544300"/>
            <a:ext cx="638700" cy="638700"/>
          </a:xfrm>
          <a:prstGeom prst="flowChartConnector">
            <a:avLst/>
          </a:prstGeom>
          <a:solidFill>
            <a:srgbClr val="FFAC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627475" y="1679000"/>
            <a:ext cx="48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69000" y="2361300"/>
            <a:ext cx="638700" cy="638700"/>
          </a:xfrm>
          <a:prstGeom prst="flowChartConnector">
            <a:avLst/>
          </a:prstGeom>
          <a:solidFill>
            <a:srgbClr val="FFAC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627475" y="2496000"/>
            <a:ext cx="48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2000"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475525" y="3160350"/>
            <a:ext cx="638700" cy="638700"/>
          </a:xfrm>
          <a:prstGeom prst="flowChartConnector">
            <a:avLst/>
          </a:prstGeom>
          <a:solidFill>
            <a:srgbClr val="FFAC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36325" y="3295050"/>
            <a:ext cx="48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2000"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380400" y="2456650"/>
            <a:ext cx="75666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ru" sz="1600">
                <a:latin typeface="Roboto"/>
                <a:ea typeface="Roboto"/>
                <a:cs typeface="Roboto"/>
                <a:sym typeface="Roboto"/>
              </a:rPr>
              <a:t>Модуль vk api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380400" y="3218650"/>
            <a:ext cx="75666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Модуль re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380400" y="4170575"/>
            <a:ext cx="75666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КокомК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551275" y="110650"/>
            <a:ext cx="675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Популярные женские имена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6"/>
          <p:cNvCxnSpPr>
            <a:endCxn id="106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6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19999"/>
            <a:ext cx="8839199" cy="25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551275" y="110650"/>
            <a:ext cx="675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Популярные мужские имена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7"/>
          <p:cNvCxnSpPr>
            <a:endCxn id="11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7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63738"/>
            <a:ext cx="8839199" cy="22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551275" y="110650"/>
            <a:ext cx="675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Полувозрастная диаграмма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8"/>
          <p:cNvCxnSpPr>
            <a:endCxn id="124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18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cap="flat" cmpd="sng" w="76200">
            <a:solidFill>
              <a:srgbClr val="FFD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13" y="983349"/>
            <a:ext cx="8295772" cy="3434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46805"/>
            <a:ext cx="9144000" cy="685230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2531550" y="4610524"/>
            <a:ext cx="4080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" sz="1800">
                <a:latin typeface="Roboto"/>
                <a:ea typeface="Roboto"/>
                <a:cs typeface="Roboto"/>
                <a:sym typeface="Roboto"/>
              </a:rPr>
              <a:t>sgorshkov</a:t>
            </a:r>
            <a:r>
              <a:rPr b="1" i="0" lang="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@hse.ru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" sz="1800">
                <a:latin typeface="Roboto"/>
                <a:ea typeface="Roboto"/>
                <a:cs typeface="Roboto"/>
                <a:sym typeface="Roboto"/>
              </a:rPr>
              <a:t>tg: @</a:t>
            </a:r>
            <a:r>
              <a:rPr b="1" lang="ru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Serggor98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