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sldIdLst>
    <p:sldId id="256" r:id="rId3"/>
    <p:sldId id="257" r:id="rId4"/>
    <p:sldId id="258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3AC563-485A-4D52-9FC2-C8C6CC48B7A5}" v="858" dt="2023-09-24T22:57:12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ndrés Betancur Yepes" userId="447a5c65-4e68-4052-a32f-67e6c5b7c326" providerId="ADAL" clId="{673AC563-485A-4D52-9FC2-C8C6CC48B7A5}"/>
    <pc:docChg chg="undo custSel addSld delSld modSld sldOrd">
      <pc:chgData name="Carlos Andrés Betancur Yepes" userId="447a5c65-4e68-4052-a32f-67e6c5b7c326" providerId="ADAL" clId="{673AC563-485A-4D52-9FC2-C8C6CC48B7A5}" dt="2023-09-29T14:21:29.960" v="6852" actId="478"/>
      <pc:docMkLst>
        <pc:docMk/>
      </pc:docMkLst>
      <pc:sldChg chg="addSp delSp modSp mod">
        <pc:chgData name="Carlos Andrés Betancur Yepes" userId="447a5c65-4e68-4052-a32f-67e6c5b7c326" providerId="ADAL" clId="{673AC563-485A-4D52-9FC2-C8C6CC48B7A5}" dt="2023-09-29T14:21:29.960" v="6852" actId="478"/>
        <pc:sldMkLst>
          <pc:docMk/>
          <pc:sldMk cId="2350492027" sldId="256"/>
        </pc:sldMkLst>
        <pc:spChg chg="mod">
          <ac:chgData name="Carlos Andrés Betancur Yepes" userId="447a5c65-4e68-4052-a32f-67e6c5b7c326" providerId="ADAL" clId="{673AC563-485A-4D52-9FC2-C8C6CC48B7A5}" dt="2023-09-24T16:23:34.264" v="204" actId="1036"/>
          <ac:spMkLst>
            <pc:docMk/>
            <pc:sldMk cId="2350492027" sldId="256"/>
            <ac:spMk id="2" creationId="{F14228D9-7F79-4BEB-E214-30A080C8150D}"/>
          </ac:spMkLst>
        </pc:spChg>
        <pc:spChg chg="mod">
          <ac:chgData name="Carlos Andrés Betancur Yepes" userId="447a5c65-4e68-4052-a32f-67e6c5b7c326" providerId="ADAL" clId="{673AC563-485A-4D52-9FC2-C8C6CC48B7A5}" dt="2023-09-24T16:24:06.902" v="218" actId="6549"/>
          <ac:spMkLst>
            <pc:docMk/>
            <pc:sldMk cId="2350492027" sldId="256"/>
            <ac:spMk id="3" creationId="{409D31C2-33DD-4825-7913-3ABBE6E856C4}"/>
          </ac:spMkLst>
        </pc:spChg>
        <pc:spChg chg="add mod">
          <ac:chgData name="Carlos Andrés Betancur Yepes" userId="447a5c65-4e68-4052-a32f-67e6c5b7c326" providerId="ADAL" clId="{673AC563-485A-4D52-9FC2-C8C6CC48B7A5}" dt="2023-09-24T16:23:34.264" v="204" actId="1036"/>
          <ac:spMkLst>
            <pc:docMk/>
            <pc:sldMk cId="2350492027" sldId="256"/>
            <ac:spMk id="6" creationId="{F4329A93-770C-6707-535B-EC47483B77F2}"/>
          </ac:spMkLst>
        </pc:spChg>
        <pc:spChg chg="add del mod">
          <ac:chgData name="Carlos Andrés Betancur Yepes" userId="447a5c65-4e68-4052-a32f-67e6c5b7c326" providerId="ADAL" clId="{673AC563-485A-4D52-9FC2-C8C6CC48B7A5}" dt="2023-09-29T14:21:29.960" v="6852" actId="478"/>
          <ac:spMkLst>
            <pc:docMk/>
            <pc:sldMk cId="2350492027" sldId="256"/>
            <ac:spMk id="7" creationId="{B593EE86-9288-A767-E920-7DBE69CFB1C1}"/>
          </ac:spMkLst>
        </pc:spChg>
        <pc:picChg chg="add mod">
          <ac:chgData name="Carlos Andrés Betancur Yepes" userId="447a5c65-4e68-4052-a32f-67e6c5b7c326" providerId="ADAL" clId="{673AC563-485A-4D52-9FC2-C8C6CC48B7A5}" dt="2023-09-24T16:21:09.223" v="142" actId="1076"/>
          <ac:picMkLst>
            <pc:docMk/>
            <pc:sldMk cId="2350492027" sldId="256"/>
            <ac:picMk id="5" creationId="{189F977A-02F8-D602-C34A-AF738681F32D}"/>
          </ac:picMkLst>
        </pc:picChg>
      </pc:sldChg>
      <pc:sldChg chg="modSp del mod">
        <pc:chgData name="Carlos Andrés Betancur Yepes" userId="447a5c65-4e68-4052-a32f-67e6c5b7c326" providerId="ADAL" clId="{673AC563-485A-4D52-9FC2-C8C6CC48B7A5}" dt="2023-09-24T16:24:43.771" v="219" actId="47"/>
        <pc:sldMkLst>
          <pc:docMk/>
          <pc:sldMk cId="1263086003" sldId="257"/>
        </pc:sldMkLst>
        <pc:picChg chg="mod">
          <ac:chgData name="Carlos Andrés Betancur Yepes" userId="447a5c65-4e68-4052-a32f-67e6c5b7c326" providerId="ADAL" clId="{673AC563-485A-4D52-9FC2-C8C6CC48B7A5}" dt="2023-09-24T05:58:26.266" v="1" actId="1076"/>
          <ac:picMkLst>
            <pc:docMk/>
            <pc:sldMk cId="1263086003" sldId="257"/>
            <ac:picMk id="3" creationId="{294A1614-A8C4-2478-C30F-204DA6A42B94}"/>
          </ac:picMkLst>
        </pc:picChg>
      </pc:sldChg>
      <pc:sldChg chg="addSp modSp new mod">
        <pc:chgData name="Carlos Andrés Betancur Yepes" userId="447a5c65-4e68-4052-a32f-67e6c5b7c326" providerId="ADAL" clId="{673AC563-485A-4D52-9FC2-C8C6CC48B7A5}" dt="2023-09-24T21:31:17.432" v="6585" actId="114"/>
        <pc:sldMkLst>
          <pc:docMk/>
          <pc:sldMk cId="2418003648" sldId="257"/>
        </pc:sldMkLst>
        <pc:spChg chg="mod">
          <ac:chgData name="Carlos Andrés Betancur Yepes" userId="447a5c65-4e68-4052-a32f-67e6c5b7c326" providerId="ADAL" clId="{673AC563-485A-4D52-9FC2-C8C6CC48B7A5}" dt="2023-09-24T21:31:17.432" v="6585" actId="114"/>
          <ac:spMkLst>
            <pc:docMk/>
            <pc:sldMk cId="2418003648" sldId="257"/>
            <ac:spMk id="2" creationId="{5B8BEB97-905E-35A0-27AB-BBECB4F71061}"/>
          </ac:spMkLst>
        </pc:spChg>
        <pc:spChg chg="mod">
          <ac:chgData name="Carlos Andrés Betancur Yepes" userId="447a5c65-4e68-4052-a32f-67e6c5b7c326" providerId="ADAL" clId="{673AC563-485A-4D52-9FC2-C8C6CC48B7A5}" dt="2023-09-24T16:48:19.130" v="252" actId="20577"/>
          <ac:spMkLst>
            <pc:docMk/>
            <pc:sldMk cId="2418003648" sldId="257"/>
            <ac:spMk id="3" creationId="{80A724A8-8660-0049-ECA7-C5D4326FD01C}"/>
          </ac:spMkLst>
        </pc:spChg>
        <pc:picChg chg="add mod">
          <ac:chgData name="Carlos Andrés Betancur Yepes" userId="447a5c65-4e68-4052-a32f-67e6c5b7c326" providerId="ADAL" clId="{673AC563-485A-4D52-9FC2-C8C6CC48B7A5}" dt="2023-09-24T21:26:34.048" v="6499"/>
          <ac:picMkLst>
            <pc:docMk/>
            <pc:sldMk cId="2418003648" sldId="257"/>
            <ac:picMk id="4" creationId="{26A831A3-3548-2BD5-BE42-E89F32831F7F}"/>
          </ac:picMkLst>
        </pc:picChg>
      </pc:sldChg>
      <pc:sldChg chg="addSp delSp modSp add mod">
        <pc:chgData name="Carlos Andrés Betancur Yepes" userId="447a5c65-4e68-4052-a32f-67e6c5b7c326" providerId="ADAL" clId="{673AC563-485A-4D52-9FC2-C8C6CC48B7A5}" dt="2023-09-24T21:38:32.972" v="6758" actId="20577"/>
        <pc:sldMkLst>
          <pc:docMk/>
          <pc:sldMk cId="1096529950" sldId="258"/>
        </pc:sldMkLst>
        <pc:spChg chg="del mod">
          <ac:chgData name="Carlos Andrés Betancur Yepes" userId="447a5c65-4e68-4052-a32f-67e6c5b7c326" providerId="ADAL" clId="{673AC563-485A-4D52-9FC2-C8C6CC48B7A5}" dt="2023-09-24T17:04:38.748" v="991" actId="478"/>
          <ac:spMkLst>
            <pc:docMk/>
            <pc:sldMk cId="1096529950" sldId="258"/>
            <ac:spMk id="2" creationId="{5B8BEB97-905E-35A0-27AB-BBECB4F71061}"/>
          </ac:spMkLst>
        </pc:spChg>
        <pc:spChg chg="mod">
          <ac:chgData name="Carlos Andrés Betancur Yepes" userId="447a5c65-4e68-4052-a32f-67e6c5b7c326" providerId="ADAL" clId="{673AC563-485A-4D52-9FC2-C8C6CC48B7A5}" dt="2023-09-24T17:02:04.168" v="989" actId="20577"/>
          <ac:spMkLst>
            <pc:docMk/>
            <pc:sldMk cId="1096529950" sldId="258"/>
            <ac:spMk id="3" creationId="{80A724A8-8660-0049-ECA7-C5D4326FD01C}"/>
          </ac:spMkLst>
        </pc:spChg>
        <pc:spChg chg="add del mod">
          <ac:chgData name="Carlos Andrés Betancur Yepes" userId="447a5c65-4e68-4052-a32f-67e6c5b7c326" providerId="ADAL" clId="{673AC563-485A-4D52-9FC2-C8C6CC48B7A5}" dt="2023-09-24T21:38:32.972" v="6758" actId="20577"/>
          <ac:spMkLst>
            <pc:docMk/>
            <pc:sldMk cId="1096529950" sldId="258"/>
            <ac:spMk id="8" creationId="{386CF305-D35F-8CA7-6E1C-A08B5F07EA69}"/>
          </ac:spMkLst>
        </pc:spChg>
        <pc:spChg chg="add del">
          <ac:chgData name="Carlos Andrés Betancur Yepes" userId="447a5c65-4e68-4052-a32f-67e6c5b7c326" providerId="ADAL" clId="{673AC563-485A-4D52-9FC2-C8C6CC48B7A5}" dt="2023-09-24T17:13:06.950" v="1052" actId="478"/>
          <ac:spMkLst>
            <pc:docMk/>
            <pc:sldMk cId="1096529950" sldId="258"/>
            <ac:spMk id="9" creationId="{502E20C4-700A-526B-A26B-807C40EDCCE8}"/>
          </ac:spMkLst>
        </pc:spChg>
        <pc:spChg chg="add del mod">
          <ac:chgData name="Carlos Andrés Betancur Yepes" userId="447a5c65-4e68-4052-a32f-67e6c5b7c326" providerId="ADAL" clId="{673AC563-485A-4D52-9FC2-C8C6CC48B7A5}" dt="2023-09-24T17:13:03.757" v="1051" actId="478"/>
          <ac:spMkLst>
            <pc:docMk/>
            <pc:sldMk cId="1096529950" sldId="258"/>
            <ac:spMk id="10" creationId="{5D1162BC-1A44-9F7D-B941-91AE1A04DACB}"/>
          </ac:spMkLst>
        </pc:spChg>
        <pc:spChg chg="add del">
          <ac:chgData name="Carlos Andrés Betancur Yepes" userId="447a5c65-4e68-4052-a32f-67e6c5b7c326" providerId="ADAL" clId="{673AC563-485A-4D52-9FC2-C8C6CC48B7A5}" dt="2023-09-24T17:15:18.219" v="1154"/>
          <ac:spMkLst>
            <pc:docMk/>
            <pc:sldMk cId="1096529950" sldId="258"/>
            <ac:spMk id="11" creationId="{85A9106D-376B-53F4-689F-15033E3E27A3}"/>
          </ac:spMkLst>
        </pc:spChg>
        <pc:spChg chg="add del mod">
          <ac:chgData name="Carlos Andrés Betancur Yepes" userId="447a5c65-4e68-4052-a32f-67e6c5b7c326" providerId="ADAL" clId="{673AC563-485A-4D52-9FC2-C8C6CC48B7A5}" dt="2023-09-24T21:33:09.437" v="6603" actId="478"/>
          <ac:spMkLst>
            <pc:docMk/>
            <pc:sldMk cId="1096529950" sldId="258"/>
            <ac:spMk id="13" creationId="{A9598008-BD22-7897-7B47-1956943CDDBB}"/>
          </ac:spMkLst>
        </pc:spChg>
        <pc:spChg chg="add del mod">
          <ac:chgData name="Carlos Andrés Betancur Yepes" userId="447a5c65-4e68-4052-a32f-67e6c5b7c326" providerId="ADAL" clId="{673AC563-485A-4D52-9FC2-C8C6CC48B7A5}" dt="2023-09-24T21:33:12.729" v="6604" actId="478"/>
          <ac:spMkLst>
            <pc:docMk/>
            <pc:sldMk cId="1096529950" sldId="258"/>
            <ac:spMk id="14" creationId="{A36E655D-2915-B5CC-3E5B-C17D143ECF2D}"/>
          </ac:spMkLst>
        </pc:spChg>
        <pc:picChg chg="add mod">
          <ac:chgData name="Carlos Andrés Betancur Yepes" userId="447a5c65-4e68-4052-a32f-67e6c5b7c326" providerId="ADAL" clId="{673AC563-485A-4D52-9FC2-C8C6CC48B7A5}" dt="2023-09-24T17:08:14.215" v="1014" actId="1076"/>
          <ac:picMkLst>
            <pc:docMk/>
            <pc:sldMk cId="1096529950" sldId="258"/>
            <ac:picMk id="5" creationId="{FEAC5819-1969-8EF7-2DCE-E99BEA71C135}"/>
          </ac:picMkLst>
        </pc:picChg>
        <pc:picChg chg="add mod">
          <ac:chgData name="Carlos Andrés Betancur Yepes" userId="447a5c65-4e68-4052-a32f-67e6c5b7c326" providerId="ADAL" clId="{673AC563-485A-4D52-9FC2-C8C6CC48B7A5}" dt="2023-09-24T17:07:58.485" v="1012" actId="1076"/>
          <ac:picMkLst>
            <pc:docMk/>
            <pc:sldMk cId="1096529950" sldId="258"/>
            <ac:picMk id="7" creationId="{1592B731-EED1-D213-0459-E453D7987A8E}"/>
          </ac:picMkLst>
        </pc:picChg>
        <pc:picChg chg="add mod">
          <ac:chgData name="Carlos Andrés Betancur Yepes" userId="447a5c65-4e68-4052-a32f-67e6c5b7c326" providerId="ADAL" clId="{673AC563-485A-4D52-9FC2-C8C6CC48B7A5}" dt="2023-09-24T21:26:35.391" v="6500"/>
          <ac:picMkLst>
            <pc:docMk/>
            <pc:sldMk cId="1096529950" sldId="258"/>
            <ac:picMk id="12" creationId="{570D5F8D-6AA5-EF4D-CC45-39F7FB96C551}"/>
          </ac:picMkLst>
        </pc:picChg>
      </pc:sldChg>
      <pc:sldChg chg="addSp delSp modSp add del mod">
        <pc:chgData name="Carlos Andrés Betancur Yepes" userId="447a5c65-4e68-4052-a32f-67e6c5b7c326" providerId="ADAL" clId="{673AC563-485A-4D52-9FC2-C8C6CC48B7A5}" dt="2023-09-24T18:22:32.940" v="2532" actId="47"/>
        <pc:sldMkLst>
          <pc:docMk/>
          <pc:sldMk cId="1176438417" sldId="259"/>
        </pc:sldMkLst>
        <pc:spChg chg="del">
          <ac:chgData name="Carlos Andrés Betancur Yepes" userId="447a5c65-4e68-4052-a32f-67e6c5b7c326" providerId="ADAL" clId="{673AC563-485A-4D52-9FC2-C8C6CC48B7A5}" dt="2023-09-24T18:18:55.481" v="2508" actId="478"/>
          <ac:spMkLst>
            <pc:docMk/>
            <pc:sldMk cId="1176438417" sldId="259"/>
            <ac:spMk id="3" creationId="{80A724A8-8660-0049-ECA7-C5D4326FD01C}"/>
          </ac:spMkLst>
        </pc:spChg>
        <pc:spChg chg="del mod">
          <ac:chgData name="Carlos Andrés Betancur Yepes" userId="447a5c65-4e68-4052-a32f-67e6c5b7c326" providerId="ADAL" clId="{673AC563-485A-4D52-9FC2-C8C6CC48B7A5}" dt="2023-09-24T18:19:18.017" v="2510" actId="21"/>
          <ac:spMkLst>
            <pc:docMk/>
            <pc:sldMk cId="1176438417" sldId="259"/>
            <ac:spMk id="8" creationId="{386CF305-D35F-8CA7-6E1C-A08B5F07EA69}"/>
          </ac:spMkLst>
        </pc:spChg>
        <pc:spChg chg="add del mod">
          <ac:chgData name="Carlos Andrés Betancur Yepes" userId="447a5c65-4e68-4052-a32f-67e6c5b7c326" providerId="ADAL" clId="{673AC563-485A-4D52-9FC2-C8C6CC48B7A5}" dt="2023-09-24T18:18:59.006" v="2509" actId="478"/>
          <ac:spMkLst>
            <pc:docMk/>
            <pc:sldMk cId="1176438417" sldId="259"/>
            <ac:spMk id="11" creationId="{8E8E2C08-12E6-D342-FEBF-47E77CB72833}"/>
          </ac:spMkLst>
        </pc:spChg>
        <pc:spChg chg="add del mod">
          <ac:chgData name="Carlos Andrés Betancur Yepes" userId="447a5c65-4e68-4052-a32f-67e6c5b7c326" providerId="ADAL" clId="{673AC563-485A-4D52-9FC2-C8C6CC48B7A5}" dt="2023-09-24T18:19:21.388" v="2511" actId="478"/>
          <ac:spMkLst>
            <pc:docMk/>
            <pc:sldMk cId="1176438417" sldId="259"/>
            <ac:spMk id="13" creationId="{3CE1C60B-051F-61A1-3E9F-63A995FE574F}"/>
          </ac:spMkLst>
        </pc:spChg>
        <pc:picChg chg="add del mod">
          <ac:chgData name="Carlos Andrés Betancur Yepes" userId="447a5c65-4e68-4052-a32f-67e6c5b7c326" providerId="ADAL" clId="{673AC563-485A-4D52-9FC2-C8C6CC48B7A5}" dt="2023-09-24T17:35:41.443" v="1656" actId="478"/>
          <ac:picMkLst>
            <pc:docMk/>
            <pc:sldMk cId="1176438417" sldId="259"/>
            <ac:picMk id="4" creationId="{7DF689F7-2F9B-DFA4-16EE-71019323C076}"/>
          </ac:picMkLst>
        </pc:picChg>
        <pc:picChg chg="del">
          <ac:chgData name="Carlos Andrés Betancur Yepes" userId="447a5c65-4e68-4052-a32f-67e6c5b7c326" providerId="ADAL" clId="{673AC563-485A-4D52-9FC2-C8C6CC48B7A5}" dt="2023-09-24T17:19:35.045" v="1297" actId="478"/>
          <ac:picMkLst>
            <pc:docMk/>
            <pc:sldMk cId="1176438417" sldId="259"/>
            <ac:picMk id="5" creationId="{FEAC5819-1969-8EF7-2DCE-E99BEA71C135}"/>
          </ac:picMkLst>
        </pc:picChg>
        <pc:picChg chg="del">
          <ac:chgData name="Carlos Andrés Betancur Yepes" userId="447a5c65-4e68-4052-a32f-67e6c5b7c326" providerId="ADAL" clId="{673AC563-485A-4D52-9FC2-C8C6CC48B7A5}" dt="2023-09-24T17:19:33.281" v="1296" actId="478"/>
          <ac:picMkLst>
            <pc:docMk/>
            <pc:sldMk cId="1176438417" sldId="259"/>
            <ac:picMk id="7" creationId="{1592B731-EED1-D213-0459-E453D7987A8E}"/>
          </ac:picMkLst>
        </pc:picChg>
        <pc:picChg chg="add del mod">
          <ac:chgData name="Carlos Andrés Betancur Yepes" userId="447a5c65-4e68-4052-a32f-67e6c5b7c326" providerId="ADAL" clId="{673AC563-485A-4D52-9FC2-C8C6CC48B7A5}" dt="2023-09-24T18:21:59.187" v="2522" actId="21"/>
          <ac:picMkLst>
            <pc:docMk/>
            <pc:sldMk cId="1176438417" sldId="259"/>
            <ac:picMk id="9" creationId="{7F9EBF8F-BDE5-0742-AAE3-91B3DD614EBE}"/>
          </ac:picMkLst>
        </pc:picChg>
      </pc:sldChg>
      <pc:sldChg chg="addSp delSp modSp add del mod">
        <pc:chgData name="Carlos Andrés Betancur Yepes" userId="447a5c65-4e68-4052-a32f-67e6c5b7c326" providerId="ADAL" clId="{673AC563-485A-4D52-9FC2-C8C6CC48B7A5}" dt="2023-09-24T18:34:50.222" v="2790" actId="2696"/>
        <pc:sldMkLst>
          <pc:docMk/>
          <pc:sldMk cId="3322837004" sldId="260"/>
        </pc:sldMkLst>
        <pc:spChg chg="del">
          <ac:chgData name="Carlos Andrés Betancur Yepes" userId="447a5c65-4e68-4052-a32f-67e6c5b7c326" providerId="ADAL" clId="{673AC563-485A-4D52-9FC2-C8C6CC48B7A5}" dt="2023-09-24T17:50:07.424" v="1671" actId="478"/>
          <ac:spMkLst>
            <pc:docMk/>
            <pc:sldMk cId="3322837004" sldId="260"/>
            <ac:spMk id="3" creationId="{80A724A8-8660-0049-ECA7-C5D4326FD01C}"/>
          </ac:spMkLst>
        </pc:spChg>
        <pc:spChg chg="add del mod">
          <ac:chgData name="Carlos Andrés Betancur Yepes" userId="447a5c65-4e68-4052-a32f-67e6c5b7c326" providerId="ADAL" clId="{673AC563-485A-4D52-9FC2-C8C6CC48B7A5}" dt="2023-09-24T17:50:12.933" v="1672" actId="478"/>
          <ac:spMkLst>
            <pc:docMk/>
            <pc:sldMk cId="3322837004" sldId="260"/>
            <ac:spMk id="4" creationId="{6EA38E07-901A-179F-B673-9CE2AA986FF8}"/>
          </ac:spMkLst>
        </pc:spChg>
        <pc:spChg chg="add mod">
          <ac:chgData name="Carlos Andrés Betancur Yepes" userId="447a5c65-4e68-4052-a32f-67e6c5b7c326" providerId="ADAL" clId="{673AC563-485A-4D52-9FC2-C8C6CC48B7A5}" dt="2023-09-24T17:57:39.896" v="2040" actId="14100"/>
          <ac:spMkLst>
            <pc:docMk/>
            <pc:sldMk cId="3322837004" sldId="260"/>
            <ac:spMk id="5" creationId="{1AE3E19A-BDF4-E3C4-9B05-47FF54506F93}"/>
          </ac:spMkLst>
        </pc:spChg>
        <pc:spChg chg="add mod">
          <ac:chgData name="Carlos Andrés Betancur Yepes" userId="447a5c65-4e68-4052-a32f-67e6c5b7c326" providerId="ADAL" clId="{673AC563-485A-4D52-9FC2-C8C6CC48B7A5}" dt="2023-09-24T18:32:41.735" v="2721" actId="14100"/>
          <ac:spMkLst>
            <pc:docMk/>
            <pc:sldMk cId="3322837004" sldId="260"/>
            <ac:spMk id="7" creationId="{EF5137E7-C881-B67E-F699-9B086D827E0E}"/>
          </ac:spMkLst>
        </pc:spChg>
        <pc:spChg chg="del mod">
          <ac:chgData name="Carlos Andrés Betancur Yepes" userId="447a5c65-4e68-4052-a32f-67e6c5b7c326" providerId="ADAL" clId="{673AC563-485A-4D52-9FC2-C8C6CC48B7A5}" dt="2023-09-24T18:30:33.189" v="2564" actId="21"/>
          <ac:spMkLst>
            <pc:docMk/>
            <pc:sldMk cId="3322837004" sldId="260"/>
            <ac:spMk id="8" creationId="{386CF305-D35F-8CA7-6E1C-A08B5F07EA69}"/>
          </ac:spMkLst>
        </pc:spChg>
        <pc:picChg chg="mod">
          <ac:chgData name="Carlos Andrés Betancur Yepes" userId="447a5c65-4e68-4052-a32f-67e6c5b7c326" providerId="ADAL" clId="{673AC563-485A-4D52-9FC2-C8C6CC48B7A5}" dt="2023-09-24T17:50:57.318" v="1678" actId="1076"/>
          <ac:picMkLst>
            <pc:docMk/>
            <pc:sldMk cId="3322837004" sldId="260"/>
            <ac:picMk id="9" creationId="{7F9EBF8F-BDE5-0742-AAE3-91B3DD614EBE}"/>
          </ac:picMkLst>
        </pc:picChg>
      </pc:sldChg>
      <pc:sldChg chg="addSp delSp modSp add mod modClrScheme modAnim chgLayout">
        <pc:chgData name="Carlos Andrés Betancur Yepes" userId="447a5c65-4e68-4052-a32f-67e6c5b7c326" providerId="ADAL" clId="{673AC563-485A-4D52-9FC2-C8C6CC48B7A5}" dt="2023-09-24T22:57:12.208" v="6851"/>
        <pc:sldMkLst>
          <pc:docMk/>
          <pc:sldMk cId="1143001924" sldId="261"/>
        </pc:sldMkLst>
        <pc:spChg chg="del mod">
          <ac:chgData name="Carlos Andrés Betancur Yepes" userId="447a5c65-4e68-4052-a32f-67e6c5b7c326" providerId="ADAL" clId="{673AC563-485A-4D52-9FC2-C8C6CC48B7A5}" dt="2023-09-24T17:59:23.960" v="2100" actId="478"/>
          <ac:spMkLst>
            <pc:docMk/>
            <pc:sldMk cId="1143001924" sldId="261"/>
            <ac:spMk id="5" creationId="{1AE3E19A-BDF4-E3C4-9B05-47FF54506F93}"/>
          </ac:spMkLst>
        </pc:spChg>
        <pc:spChg chg="add mod">
          <ac:chgData name="Carlos Andrés Betancur Yepes" userId="447a5c65-4e68-4052-a32f-67e6c5b7c326" providerId="ADAL" clId="{673AC563-485A-4D52-9FC2-C8C6CC48B7A5}" dt="2023-09-24T18:17:59.615" v="2501" actId="1076"/>
          <ac:spMkLst>
            <pc:docMk/>
            <pc:sldMk cId="1143001924" sldId="261"/>
            <ac:spMk id="7" creationId="{C45F523C-06D8-FC6F-EC60-618360C2ABC6}"/>
          </ac:spMkLst>
        </pc:spChg>
        <pc:spChg chg="mod">
          <ac:chgData name="Carlos Andrés Betancur Yepes" userId="447a5c65-4e68-4052-a32f-67e6c5b7c326" providerId="ADAL" clId="{673AC563-485A-4D52-9FC2-C8C6CC48B7A5}" dt="2023-09-24T18:17:55.906" v="2500" actId="14100"/>
          <ac:spMkLst>
            <pc:docMk/>
            <pc:sldMk cId="1143001924" sldId="261"/>
            <ac:spMk id="8" creationId="{386CF305-D35F-8CA7-6E1C-A08B5F07EA69}"/>
          </ac:spMkLst>
        </pc:spChg>
        <pc:spChg chg="add mod">
          <ac:chgData name="Carlos Andrés Betancur Yepes" userId="447a5c65-4e68-4052-a32f-67e6c5b7c326" providerId="ADAL" clId="{673AC563-485A-4D52-9FC2-C8C6CC48B7A5}" dt="2023-09-24T18:18:04.652" v="2502" actId="1076"/>
          <ac:spMkLst>
            <pc:docMk/>
            <pc:sldMk cId="1143001924" sldId="261"/>
            <ac:spMk id="10" creationId="{5642F0CD-AA84-B6DB-DF47-5DEE00646001}"/>
          </ac:spMkLst>
        </pc:spChg>
        <pc:spChg chg="add del mod">
          <ac:chgData name="Carlos Andrés Betancur Yepes" userId="447a5c65-4e68-4052-a32f-67e6c5b7c326" providerId="ADAL" clId="{673AC563-485A-4D52-9FC2-C8C6CC48B7A5}" dt="2023-09-24T18:07:54.383" v="2368" actId="478"/>
          <ac:spMkLst>
            <pc:docMk/>
            <pc:sldMk cId="1143001924" sldId="261"/>
            <ac:spMk id="12" creationId="{D4C9B14F-0A6C-B555-0CB1-267DE0A1FA1C}"/>
          </ac:spMkLst>
        </pc:spChg>
        <pc:spChg chg="add mod">
          <ac:chgData name="Carlos Andrés Betancur Yepes" userId="447a5c65-4e68-4052-a32f-67e6c5b7c326" providerId="ADAL" clId="{673AC563-485A-4D52-9FC2-C8C6CC48B7A5}" dt="2023-09-24T21:40:03.252" v="6785" actId="114"/>
          <ac:spMkLst>
            <pc:docMk/>
            <pc:sldMk cId="1143001924" sldId="261"/>
            <ac:spMk id="13" creationId="{180BA748-5101-E9D8-3ED6-753B85BE67E2}"/>
          </ac:spMkLst>
        </pc:spChg>
        <pc:picChg chg="add del mod">
          <ac:chgData name="Carlos Andrés Betancur Yepes" userId="447a5c65-4e68-4052-a32f-67e6c5b7c326" providerId="ADAL" clId="{673AC563-485A-4D52-9FC2-C8C6CC48B7A5}" dt="2023-09-24T18:02:10.914" v="2103" actId="478"/>
          <ac:picMkLst>
            <pc:docMk/>
            <pc:sldMk cId="1143001924" sldId="261"/>
            <ac:picMk id="3" creationId="{B1703768-6B3F-3442-C84E-C3F33D34D345}"/>
          </ac:picMkLst>
        </pc:picChg>
        <pc:picChg chg="add mod">
          <ac:chgData name="Carlos Andrés Betancur Yepes" userId="447a5c65-4e68-4052-a32f-67e6c5b7c326" providerId="ADAL" clId="{673AC563-485A-4D52-9FC2-C8C6CC48B7A5}" dt="2023-09-24T18:18:13.396" v="2506" actId="14100"/>
          <ac:picMkLst>
            <pc:docMk/>
            <pc:sldMk cId="1143001924" sldId="261"/>
            <ac:picMk id="6" creationId="{C859133D-4795-BE14-8913-88132E1CF09B}"/>
          </ac:picMkLst>
        </pc:picChg>
        <pc:picChg chg="del">
          <ac:chgData name="Carlos Andrés Betancur Yepes" userId="447a5c65-4e68-4052-a32f-67e6c5b7c326" providerId="ADAL" clId="{673AC563-485A-4D52-9FC2-C8C6CC48B7A5}" dt="2023-09-24T17:59:02.853" v="2098" actId="478"/>
          <ac:picMkLst>
            <pc:docMk/>
            <pc:sldMk cId="1143001924" sldId="261"/>
            <ac:picMk id="9" creationId="{7F9EBF8F-BDE5-0742-AAE3-91B3DD614EBE}"/>
          </ac:picMkLst>
        </pc:picChg>
        <pc:picChg chg="add mod">
          <ac:chgData name="Carlos Andrés Betancur Yepes" userId="447a5c65-4e68-4052-a32f-67e6c5b7c326" providerId="ADAL" clId="{673AC563-485A-4D52-9FC2-C8C6CC48B7A5}" dt="2023-09-24T21:26:40.067" v="6503"/>
          <ac:picMkLst>
            <pc:docMk/>
            <pc:sldMk cId="1143001924" sldId="261"/>
            <ac:picMk id="14" creationId="{1B8F4538-455D-9C14-36F2-61DB4F3A8E59}"/>
          </ac:picMkLst>
        </pc:picChg>
      </pc:sldChg>
      <pc:sldChg chg="addSp delSp modSp new mod ord modClrScheme chgLayout">
        <pc:chgData name="Carlos Andrés Betancur Yepes" userId="447a5c65-4e68-4052-a32f-67e6c5b7c326" providerId="ADAL" clId="{673AC563-485A-4D52-9FC2-C8C6CC48B7A5}" dt="2023-09-24T21:38:55.351" v="6779" actId="20577"/>
        <pc:sldMkLst>
          <pc:docMk/>
          <pc:sldMk cId="756084105" sldId="262"/>
        </pc:sldMkLst>
        <pc:spChg chg="del">
          <ac:chgData name="Carlos Andrés Betancur Yepes" userId="447a5c65-4e68-4052-a32f-67e6c5b7c326" providerId="ADAL" clId="{673AC563-485A-4D52-9FC2-C8C6CC48B7A5}" dt="2023-09-24T18:21:27.830" v="2514" actId="26606"/>
          <ac:spMkLst>
            <pc:docMk/>
            <pc:sldMk cId="756084105" sldId="262"/>
            <ac:spMk id="2" creationId="{5C8AA01F-9291-773F-3141-7ED7A14C1543}"/>
          </ac:spMkLst>
        </pc:spChg>
        <pc:spChg chg="add mod">
          <ac:chgData name="Carlos Andrés Betancur Yepes" userId="447a5c65-4e68-4052-a32f-67e6c5b7c326" providerId="ADAL" clId="{673AC563-485A-4D52-9FC2-C8C6CC48B7A5}" dt="2023-09-24T21:38:55.351" v="6779" actId="20577"/>
          <ac:spMkLst>
            <pc:docMk/>
            <pc:sldMk cId="756084105" sldId="262"/>
            <ac:spMk id="3" creationId="{F02F5730-A4EB-4576-96C5-0F9CC7C5C32C}"/>
          </ac:spMkLst>
        </pc:spChg>
        <pc:spChg chg="add del mod">
          <ac:chgData name="Carlos Andrés Betancur Yepes" userId="447a5c65-4e68-4052-a32f-67e6c5b7c326" providerId="ADAL" clId="{673AC563-485A-4D52-9FC2-C8C6CC48B7A5}" dt="2023-09-24T21:33:03.774" v="6602" actId="478"/>
          <ac:spMkLst>
            <pc:docMk/>
            <pc:sldMk cId="756084105" sldId="262"/>
            <ac:spMk id="6" creationId="{91121EA5-A971-C84C-A0CE-6CF8C770628B}"/>
          </ac:spMkLst>
        </pc:spChg>
        <pc:spChg chg="add del mod">
          <ac:chgData name="Carlos Andrés Betancur Yepes" userId="447a5c65-4e68-4052-a32f-67e6c5b7c326" providerId="ADAL" clId="{673AC563-485A-4D52-9FC2-C8C6CC48B7A5}" dt="2023-09-24T18:21:50.869" v="2520" actId="478"/>
          <ac:spMkLst>
            <pc:docMk/>
            <pc:sldMk cId="756084105" sldId="262"/>
            <ac:spMk id="7" creationId="{9C997F75-7CC8-ACDC-A444-7DA47B3BDE14}"/>
          </ac:spMkLst>
        </pc:spChg>
        <pc:spChg chg="add del mod">
          <ac:chgData name="Carlos Andrés Betancur Yepes" userId="447a5c65-4e68-4052-a32f-67e6c5b7c326" providerId="ADAL" clId="{673AC563-485A-4D52-9FC2-C8C6CC48B7A5}" dt="2023-09-24T18:21:54.424" v="2521" actId="478"/>
          <ac:spMkLst>
            <pc:docMk/>
            <pc:sldMk cId="756084105" sldId="262"/>
            <ac:spMk id="9" creationId="{6B20620A-211F-0229-4C71-27A6E54E928A}"/>
          </ac:spMkLst>
        </pc:spChg>
        <pc:picChg chg="add mod">
          <ac:chgData name="Carlos Andrés Betancur Yepes" userId="447a5c65-4e68-4052-a32f-67e6c5b7c326" providerId="ADAL" clId="{673AC563-485A-4D52-9FC2-C8C6CC48B7A5}" dt="2023-09-24T18:22:14.517" v="2527" actId="14100"/>
          <ac:picMkLst>
            <pc:docMk/>
            <pc:sldMk cId="756084105" sldId="262"/>
            <ac:picMk id="4" creationId="{88F1EB5D-1D95-92E2-66E5-4D8DC040641F}"/>
          </ac:picMkLst>
        </pc:picChg>
        <pc:picChg chg="add mod">
          <ac:chgData name="Carlos Andrés Betancur Yepes" userId="447a5c65-4e68-4052-a32f-67e6c5b7c326" providerId="ADAL" clId="{673AC563-485A-4D52-9FC2-C8C6CC48B7A5}" dt="2023-09-24T21:26:37.194" v="6501"/>
          <ac:picMkLst>
            <pc:docMk/>
            <pc:sldMk cId="756084105" sldId="262"/>
            <ac:picMk id="5" creationId="{6DEC7332-06D6-C60D-48EA-4F91DCD90244}"/>
          </ac:picMkLst>
        </pc:picChg>
      </pc:sldChg>
      <pc:sldChg chg="addSp delSp modSp add mod">
        <pc:chgData name="Carlos Andrés Betancur Yepes" userId="447a5c65-4e68-4052-a32f-67e6c5b7c326" providerId="ADAL" clId="{673AC563-485A-4D52-9FC2-C8C6CC48B7A5}" dt="2023-09-24T21:39:46.578" v="6783"/>
        <pc:sldMkLst>
          <pc:docMk/>
          <pc:sldMk cId="3860336720" sldId="263"/>
        </pc:sldMkLst>
        <pc:spChg chg="mod">
          <ac:chgData name="Carlos Andrés Betancur Yepes" userId="447a5c65-4e68-4052-a32f-67e6c5b7c326" providerId="ADAL" clId="{673AC563-485A-4D52-9FC2-C8C6CC48B7A5}" dt="2023-09-24T18:30:20.333" v="2559" actId="20577"/>
          <ac:spMkLst>
            <pc:docMk/>
            <pc:sldMk cId="3860336720" sldId="263"/>
            <ac:spMk id="3" creationId="{80A724A8-8660-0049-ECA7-C5D4326FD01C}"/>
          </ac:spMkLst>
        </pc:spChg>
        <pc:spChg chg="add del mod">
          <ac:chgData name="Carlos Andrés Betancur Yepes" userId="447a5c65-4e68-4052-a32f-67e6c5b7c326" providerId="ADAL" clId="{673AC563-485A-4D52-9FC2-C8C6CC48B7A5}" dt="2023-09-24T18:30:39.181" v="2565" actId="478"/>
          <ac:spMkLst>
            <pc:docMk/>
            <pc:sldMk cId="3860336720" sldId="263"/>
            <ac:spMk id="4" creationId="{42972496-46A0-4350-13BB-3B180232F693}"/>
          </ac:spMkLst>
        </pc:spChg>
        <pc:spChg chg="add mod">
          <ac:chgData name="Carlos Andrés Betancur Yepes" userId="447a5c65-4e68-4052-a32f-67e6c5b7c326" providerId="ADAL" clId="{673AC563-485A-4D52-9FC2-C8C6CC48B7A5}" dt="2023-09-24T21:39:46.578" v="6783"/>
          <ac:spMkLst>
            <pc:docMk/>
            <pc:sldMk cId="3860336720" sldId="263"/>
            <ac:spMk id="6" creationId="{767DDBA7-4D50-0E4C-202F-0B9E5DB2E5A3}"/>
          </ac:spMkLst>
        </pc:spChg>
        <pc:spChg chg="del">
          <ac:chgData name="Carlos Andrés Betancur Yepes" userId="447a5c65-4e68-4052-a32f-67e6c5b7c326" providerId="ADAL" clId="{673AC563-485A-4D52-9FC2-C8C6CC48B7A5}" dt="2023-09-24T18:30:25.568" v="2562" actId="478"/>
          <ac:spMkLst>
            <pc:docMk/>
            <pc:sldMk cId="3860336720" sldId="263"/>
            <ac:spMk id="8" creationId="{386CF305-D35F-8CA7-6E1C-A08B5F07EA69}"/>
          </ac:spMkLst>
        </pc:spChg>
        <pc:spChg chg="add mod">
          <ac:chgData name="Carlos Andrés Betancur Yepes" userId="447a5c65-4e68-4052-a32f-67e6c5b7c326" providerId="ADAL" clId="{673AC563-485A-4D52-9FC2-C8C6CC48B7A5}" dt="2023-09-24T18:34:39.051" v="2789" actId="14100"/>
          <ac:spMkLst>
            <pc:docMk/>
            <pc:sldMk cId="3860336720" sldId="263"/>
            <ac:spMk id="9" creationId="{3F486DDC-97A3-7544-8DE2-FA2669F2F72A}"/>
          </ac:spMkLst>
        </pc:spChg>
        <pc:spChg chg="add del mod">
          <ac:chgData name="Carlos Andrés Betancur Yepes" userId="447a5c65-4e68-4052-a32f-67e6c5b7c326" providerId="ADAL" clId="{673AC563-485A-4D52-9FC2-C8C6CC48B7A5}" dt="2023-09-24T18:34:15.937" v="2765"/>
          <ac:spMkLst>
            <pc:docMk/>
            <pc:sldMk cId="3860336720" sldId="263"/>
            <ac:spMk id="10" creationId="{8748B4BB-6ABC-0AA6-0311-F55C808C45BA}"/>
          </ac:spMkLst>
        </pc:spChg>
        <pc:picChg chg="del">
          <ac:chgData name="Carlos Andrés Betancur Yepes" userId="447a5c65-4e68-4052-a32f-67e6c5b7c326" providerId="ADAL" clId="{673AC563-485A-4D52-9FC2-C8C6CC48B7A5}" dt="2023-09-24T18:30:24.040" v="2561" actId="478"/>
          <ac:picMkLst>
            <pc:docMk/>
            <pc:sldMk cId="3860336720" sldId="263"/>
            <ac:picMk id="5" creationId="{FEAC5819-1969-8EF7-2DCE-E99BEA71C135}"/>
          </ac:picMkLst>
        </pc:picChg>
        <pc:picChg chg="del">
          <ac:chgData name="Carlos Andrés Betancur Yepes" userId="447a5c65-4e68-4052-a32f-67e6c5b7c326" providerId="ADAL" clId="{673AC563-485A-4D52-9FC2-C8C6CC48B7A5}" dt="2023-09-24T18:30:23.224" v="2560" actId="478"/>
          <ac:picMkLst>
            <pc:docMk/>
            <pc:sldMk cId="3860336720" sldId="263"/>
            <ac:picMk id="7" creationId="{1592B731-EED1-D213-0459-E453D7987A8E}"/>
          </ac:picMkLst>
        </pc:picChg>
        <pc:picChg chg="add mod">
          <ac:chgData name="Carlos Andrés Betancur Yepes" userId="447a5c65-4e68-4052-a32f-67e6c5b7c326" providerId="ADAL" clId="{673AC563-485A-4D52-9FC2-C8C6CC48B7A5}" dt="2023-09-24T21:26:38.559" v="6502"/>
          <ac:picMkLst>
            <pc:docMk/>
            <pc:sldMk cId="3860336720" sldId="263"/>
            <ac:picMk id="11" creationId="{BD81DF83-5B74-D0A2-CE47-3A4263804D04}"/>
          </ac:picMkLst>
        </pc:picChg>
      </pc:sldChg>
      <pc:sldChg chg="addSp modSp add mod ord">
        <pc:chgData name="Carlos Andrés Betancur Yepes" userId="447a5c65-4e68-4052-a32f-67e6c5b7c326" providerId="ADAL" clId="{673AC563-485A-4D52-9FC2-C8C6CC48B7A5}" dt="2023-09-24T21:33:24.876" v="6605" actId="114"/>
        <pc:sldMkLst>
          <pc:docMk/>
          <pc:sldMk cId="2084483407" sldId="264"/>
        </pc:sldMkLst>
        <pc:spChg chg="mod">
          <ac:chgData name="Carlos Andrés Betancur Yepes" userId="447a5c65-4e68-4052-a32f-67e6c5b7c326" providerId="ADAL" clId="{673AC563-485A-4D52-9FC2-C8C6CC48B7A5}" dt="2023-09-24T21:33:24.876" v="6605" actId="114"/>
          <ac:spMkLst>
            <pc:docMk/>
            <pc:sldMk cId="2084483407" sldId="264"/>
            <ac:spMk id="2" creationId="{5B8BEB97-905E-35A0-27AB-BBECB4F71061}"/>
          </ac:spMkLst>
        </pc:spChg>
        <pc:spChg chg="mod">
          <ac:chgData name="Carlos Andrés Betancur Yepes" userId="447a5c65-4e68-4052-a32f-67e6c5b7c326" providerId="ADAL" clId="{673AC563-485A-4D52-9FC2-C8C6CC48B7A5}" dt="2023-09-24T18:44:14" v="2814" actId="20577"/>
          <ac:spMkLst>
            <pc:docMk/>
            <pc:sldMk cId="2084483407" sldId="264"/>
            <ac:spMk id="3" creationId="{80A724A8-8660-0049-ECA7-C5D4326FD01C}"/>
          </ac:spMkLst>
        </pc:spChg>
        <pc:picChg chg="add mod">
          <ac:chgData name="Carlos Andrés Betancur Yepes" userId="447a5c65-4e68-4052-a32f-67e6c5b7c326" providerId="ADAL" clId="{673AC563-485A-4D52-9FC2-C8C6CC48B7A5}" dt="2023-09-24T21:26:41.599" v="6504"/>
          <ac:picMkLst>
            <pc:docMk/>
            <pc:sldMk cId="2084483407" sldId="264"/>
            <ac:picMk id="4" creationId="{F7B5BE30-6CE8-8B3D-D3CB-E0BCDE686E49}"/>
          </ac:picMkLst>
        </pc:picChg>
      </pc:sldChg>
      <pc:sldChg chg="addSp delSp modSp add mod">
        <pc:chgData name="Carlos Andrés Betancur Yepes" userId="447a5c65-4e68-4052-a32f-67e6c5b7c326" providerId="ADAL" clId="{673AC563-485A-4D52-9FC2-C8C6CC48B7A5}" dt="2023-09-24T21:26:42.886" v="6505"/>
        <pc:sldMkLst>
          <pc:docMk/>
          <pc:sldMk cId="1241576355" sldId="265"/>
        </pc:sldMkLst>
        <pc:spChg chg="del">
          <ac:chgData name="Carlos Andrés Betancur Yepes" userId="447a5c65-4e68-4052-a32f-67e6c5b7c326" providerId="ADAL" clId="{673AC563-485A-4D52-9FC2-C8C6CC48B7A5}" dt="2023-09-24T18:50:13.602" v="2961" actId="478"/>
          <ac:spMkLst>
            <pc:docMk/>
            <pc:sldMk cId="1241576355" sldId="265"/>
            <ac:spMk id="2" creationId="{5B8BEB97-905E-35A0-27AB-BBECB4F71061}"/>
          </ac:spMkLst>
        </pc:spChg>
        <pc:spChg chg="mod">
          <ac:chgData name="Carlos Andrés Betancur Yepes" userId="447a5c65-4e68-4052-a32f-67e6c5b7c326" providerId="ADAL" clId="{673AC563-485A-4D52-9FC2-C8C6CC48B7A5}" dt="2023-09-24T20:42:35.341" v="5187" actId="20577"/>
          <ac:spMkLst>
            <pc:docMk/>
            <pc:sldMk cId="1241576355" sldId="265"/>
            <ac:spMk id="3" creationId="{80A724A8-8660-0049-ECA7-C5D4326FD01C}"/>
          </ac:spMkLst>
        </pc:spChg>
        <pc:spChg chg="add del mod">
          <ac:chgData name="Carlos Andrés Betancur Yepes" userId="447a5c65-4e68-4052-a32f-67e6c5b7c326" providerId="ADAL" clId="{673AC563-485A-4D52-9FC2-C8C6CC48B7A5}" dt="2023-09-24T18:50:15.507" v="2962" actId="478"/>
          <ac:spMkLst>
            <pc:docMk/>
            <pc:sldMk cId="1241576355" sldId="265"/>
            <ac:spMk id="5" creationId="{C04323EF-48E9-6990-A118-C74520D28FB3}"/>
          </ac:spMkLst>
        </pc:spChg>
        <pc:spChg chg="add mod">
          <ac:chgData name="Carlos Andrés Betancur Yepes" userId="447a5c65-4e68-4052-a32f-67e6c5b7c326" providerId="ADAL" clId="{673AC563-485A-4D52-9FC2-C8C6CC48B7A5}" dt="2023-09-24T18:52:33.891" v="3116" actId="1076"/>
          <ac:spMkLst>
            <pc:docMk/>
            <pc:sldMk cId="1241576355" sldId="265"/>
            <ac:spMk id="6" creationId="{463BB0D1-278E-F38E-7840-C44DE1824807}"/>
          </ac:spMkLst>
        </pc:spChg>
        <pc:picChg chg="add mod">
          <ac:chgData name="Carlos Andrés Betancur Yepes" userId="447a5c65-4e68-4052-a32f-67e6c5b7c326" providerId="ADAL" clId="{673AC563-485A-4D52-9FC2-C8C6CC48B7A5}" dt="2023-09-24T18:54:54.135" v="3123" actId="1076"/>
          <ac:picMkLst>
            <pc:docMk/>
            <pc:sldMk cId="1241576355" sldId="265"/>
            <ac:picMk id="8" creationId="{A99D0E29-620F-5E65-2ECA-DE9823347118}"/>
          </ac:picMkLst>
        </pc:picChg>
        <pc:picChg chg="add mod">
          <ac:chgData name="Carlos Andrés Betancur Yepes" userId="447a5c65-4e68-4052-a32f-67e6c5b7c326" providerId="ADAL" clId="{673AC563-485A-4D52-9FC2-C8C6CC48B7A5}" dt="2023-09-24T21:26:42.886" v="6505"/>
          <ac:picMkLst>
            <pc:docMk/>
            <pc:sldMk cId="1241576355" sldId="265"/>
            <ac:picMk id="9" creationId="{0488190B-EE68-00CD-D947-255D9E7C30CA}"/>
          </ac:picMkLst>
        </pc:picChg>
      </pc:sldChg>
      <pc:sldChg chg="addSp delSp modSp add mod modTransition modAnim">
        <pc:chgData name="Carlos Andrés Betancur Yepes" userId="447a5c65-4e68-4052-a32f-67e6c5b7c326" providerId="ADAL" clId="{673AC563-485A-4D52-9FC2-C8C6CC48B7A5}" dt="2023-09-24T22:55:38.447" v="6840"/>
        <pc:sldMkLst>
          <pc:docMk/>
          <pc:sldMk cId="2909126572" sldId="266"/>
        </pc:sldMkLst>
        <pc:spChg chg="mod">
          <ac:chgData name="Carlos Andrés Betancur Yepes" userId="447a5c65-4e68-4052-a32f-67e6c5b7c326" providerId="ADAL" clId="{673AC563-485A-4D52-9FC2-C8C6CC48B7A5}" dt="2023-09-24T18:55:33.082" v="3152" actId="20577"/>
          <ac:spMkLst>
            <pc:docMk/>
            <pc:sldMk cId="2909126572" sldId="266"/>
            <ac:spMk id="3" creationId="{80A724A8-8660-0049-ECA7-C5D4326FD01C}"/>
          </ac:spMkLst>
        </pc:spChg>
        <pc:spChg chg="add del mod">
          <ac:chgData name="Carlos Andrés Betancur Yepes" userId="447a5c65-4e68-4052-a32f-67e6c5b7c326" providerId="ADAL" clId="{673AC563-485A-4D52-9FC2-C8C6CC48B7A5}" dt="2023-09-24T18:55:17.850" v="3127" actId="478"/>
          <ac:spMkLst>
            <pc:docMk/>
            <pc:sldMk cId="2909126572" sldId="266"/>
            <ac:spMk id="4" creationId="{6A0B58A1-7E80-1D12-2F8C-47E61C61C4D0}"/>
          </ac:spMkLst>
        </pc:spChg>
        <pc:spChg chg="del mod">
          <ac:chgData name="Carlos Andrés Betancur Yepes" userId="447a5c65-4e68-4052-a32f-67e6c5b7c326" providerId="ADAL" clId="{673AC563-485A-4D52-9FC2-C8C6CC48B7A5}" dt="2023-09-24T18:55:15.714" v="3126" actId="478"/>
          <ac:spMkLst>
            <pc:docMk/>
            <pc:sldMk cId="2909126572" sldId="266"/>
            <ac:spMk id="6" creationId="{463BB0D1-278E-F38E-7840-C44DE1824807}"/>
          </ac:spMkLst>
        </pc:spChg>
        <pc:spChg chg="add mod">
          <ac:chgData name="Carlos Andrés Betancur Yepes" userId="447a5c65-4e68-4052-a32f-67e6c5b7c326" providerId="ADAL" clId="{673AC563-485A-4D52-9FC2-C8C6CC48B7A5}" dt="2023-09-24T21:40:40.953" v="6786" actId="1076"/>
          <ac:spMkLst>
            <pc:docMk/>
            <pc:sldMk cId="2909126572" sldId="266"/>
            <ac:spMk id="19" creationId="{8254904E-BEBB-BE21-1427-3B3AA1E01000}"/>
          </ac:spMkLst>
        </pc:spChg>
        <pc:spChg chg="add mod">
          <ac:chgData name="Carlos Andrés Betancur Yepes" userId="447a5c65-4e68-4052-a32f-67e6c5b7c326" providerId="ADAL" clId="{673AC563-485A-4D52-9FC2-C8C6CC48B7A5}" dt="2023-09-24T19:13:05.133" v="3517" actId="1076"/>
          <ac:spMkLst>
            <pc:docMk/>
            <pc:sldMk cId="2909126572" sldId="266"/>
            <ac:spMk id="26" creationId="{4501125F-7709-3AE5-D075-B587DDDC6F02}"/>
          </ac:spMkLst>
        </pc:spChg>
        <pc:spChg chg="add mod">
          <ac:chgData name="Carlos Andrés Betancur Yepes" userId="447a5c65-4e68-4052-a32f-67e6c5b7c326" providerId="ADAL" clId="{673AC563-485A-4D52-9FC2-C8C6CC48B7A5}" dt="2023-09-24T19:13:05.133" v="3517" actId="1076"/>
          <ac:spMkLst>
            <pc:docMk/>
            <pc:sldMk cId="2909126572" sldId="266"/>
            <ac:spMk id="27" creationId="{4275A031-B332-5392-0FD7-1EF4DDA50159}"/>
          </ac:spMkLst>
        </pc:spChg>
        <pc:picChg chg="add mod">
          <ac:chgData name="Carlos Andrés Betancur Yepes" userId="447a5c65-4e68-4052-a32f-67e6c5b7c326" providerId="ADAL" clId="{673AC563-485A-4D52-9FC2-C8C6CC48B7A5}" dt="2023-09-24T19:13:05.133" v="3517" actId="1076"/>
          <ac:picMkLst>
            <pc:docMk/>
            <pc:sldMk cId="2909126572" sldId="266"/>
            <ac:picMk id="7" creationId="{F8022BEC-141E-73CA-AADF-707CF05C7393}"/>
          </ac:picMkLst>
        </pc:picChg>
        <pc:picChg chg="del">
          <ac:chgData name="Carlos Andrés Betancur Yepes" userId="447a5c65-4e68-4052-a32f-67e6c5b7c326" providerId="ADAL" clId="{673AC563-485A-4D52-9FC2-C8C6CC48B7A5}" dt="2023-09-24T18:55:18.552" v="3128" actId="478"/>
          <ac:picMkLst>
            <pc:docMk/>
            <pc:sldMk cId="2909126572" sldId="266"/>
            <ac:picMk id="8" creationId="{A99D0E29-620F-5E65-2ECA-DE9823347118}"/>
          </ac:picMkLst>
        </pc:picChg>
        <pc:picChg chg="add mod">
          <ac:chgData name="Carlos Andrés Betancur Yepes" userId="447a5c65-4e68-4052-a32f-67e6c5b7c326" providerId="ADAL" clId="{673AC563-485A-4D52-9FC2-C8C6CC48B7A5}" dt="2023-09-24T19:13:05.133" v="3517" actId="1076"/>
          <ac:picMkLst>
            <pc:docMk/>
            <pc:sldMk cId="2909126572" sldId="266"/>
            <ac:picMk id="10" creationId="{9BB455A2-8B12-DF14-6529-A6ED88159F8D}"/>
          </ac:picMkLst>
        </pc:picChg>
        <pc:picChg chg="add mod">
          <ac:chgData name="Carlos Andrés Betancur Yepes" userId="447a5c65-4e68-4052-a32f-67e6c5b7c326" providerId="ADAL" clId="{673AC563-485A-4D52-9FC2-C8C6CC48B7A5}" dt="2023-09-24T19:13:05.133" v="3517" actId="1076"/>
          <ac:picMkLst>
            <pc:docMk/>
            <pc:sldMk cId="2909126572" sldId="266"/>
            <ac:picMk id="12" creationId="{244476CB-6D90-75DE-8058-06C9782721C9}"/>
          </ac:picMkLst>
        </pc:picChg>
        <pc:picChg chg="add del mod">
          <ac:chgData name="Carlos Andrés Betancur Yepes" userId="447a5c65-4e68-4052-a32f-67e6c5b7c326" providerId="ADAL" clId="{673AC563-485A-4D52-9FC2-C8C6CC48B7A5}" dt="2023-09-24T19:05:09.862" v="3223" actId="21"/>
          <ac:picMkLst>
            <pc:docMk/>
            <pc:sldMk cId="2909126572" sldId="266"/>
            <ac:picMk id="14" creationId="{D96FBDFC-56A7-E277-78E6-1C35B946ED2F}"/>
          </ac:picMkLst>
        </pc:picChg>
        <pc:picChg chg="add del mod">
          <ac:chgData name="Carlos Andrés Betancur Yepes" userId="447a5c65-4e68-4052-a32f-67e6c5b7c326" providerId="ADAL" clId="{673AC563-485A-4D52-9FC2-C8C6CC48B7A5}" dt="2023-09-24T19:05:09.862" v="3223" actId="21"/>
          <ac:picMkLst>
            <pc:docMk/>
            <pc:sldMk cId="2909126572" sldId="266"/>
            <ac:picMk id="16" creationId="{323D2718-CA56-5906-65A5-5069169FA12A}"/>
          </ac:picMkLst>
        </pc:picChg>
        <pc:picChg chg="add del mod">
          <ac:chgData name="Carlos Andrés Betancur Yepes" userId="447a5c65-4e68-4052-a32f-67e6c5b7c326" providerId="ADAL" clId="{673AC563-485A-4D52-9FC2-C8C6CC48B7A5}" dt="2023-09-24T19:05:09.862" v="3223" actId="21"/>
          <ac:picMkLst>
            <pc:docMk/>
            <pc:sldMk cId="2909126572" sldId="266"/>
            <ac:picMk id="18" creationId="{5C01025E-B7EC-E6D5-8A46-45EC327A06D1}"/>
          </ac:picMkLst>
        </pc:picChg>
        <pc:picChg chg="add mod">
          <ac:chgData name="Carlos Andrés Betancur Yepes" userId="447a5c65-4e68-4052-a32f-67e6c5b7c326" providerId="ADAL" clId="{673AC563-485A-4D52-9FC2-C8C6CC48B7A5}" dt="2023-09-24T19:13:05.133" v="3517" actId="1076"/>
          <ac:picMkLst>
            <pc:docMk/>
            <pc:sldMk cId="2909126572" sldId="266"/>
            <ac:picMk id="21" creationId="{8BEC5850-DB13-01D6-AC87-75B606223119}"/>
          </ac:picMkLst>
        </pc:picChg>
        <pc:picChg chg="add mod">
          <ac:chgData name="Carlos Andrés Betancur Yepes" userId="447a5c65-4e68-4052-a32f-67e6c5b7c326" providerId="ADAL" clId="{673AC563-485A-4D52-9FC2-C8C6CC48B7A5}" dt="2023-09-24T19:13:05.133" v="3517" actId="1076"/>
          <ac:picMkLst>
            <pc:docMk/>
            <pc:sldMk cId="2909126572" sldId="266"/>
            <ac:picMk id="23" creationId="{954E3CEF-D543-C95E-F87C-19EBA97FA782}"/>
          </ac:picMkLst>
        </pc:picChg>
        <pc:picChg chg="add del mod">
          <ac:chgData name="Carlos Andrés Betancur Yepes" userId="447a5c65-4e68-4052-a32f-67e6c5b7c326" providerId="ADAL" clId="{673AC563-485A-4D52-9FC2-C8C6CC48B7A5}" dt="2023-09-24T19:09:04.815" v="3281" actId="478"/>
          <ac:picMkLst>
            <pc:docMk/>
            <pc:sldMk cId="2909126572" sldId="266"/>
            <ac:picMk id="24" creationId="{37041DBF-BCCB-4C8D-BFD8-A6158EDE801D}"/>
          </ac:picMkLst>
        </pc:picChg>
        <pc:picChg chg="add mod">
          <ac:chgData name="Carlos Andrés Betancur Yepes" userId="447a5c65-4e68-4052-a32f-67e6c5b7c326" providerId="ADAL" clId="{673AC563-485A-4D52-9FC2-C8C6CC48B7A5}" dt="2023-09-24T19:13:05.133" v="3517" actId="1076"/>
          <ac:picMkLst>
            <pc:docMk/>
            <pc:sldMk cId="2909126572" sldId="266"/>
            <ac:picMk id="25" creationId="{0784AD50-EC55-33EA-E45F-5762CF900F28}"/>
          </ac:picMkLst>
        </pc:picChg>
        <pc:picChg chg="add mod">
          <ac:chgData name="Carlos Andrés Betancur Yepes" userId="447a5c65-4e68-4052-a32f-67e6c5b7c326" providerId="ADAL" clId="{673AC563-485A-4D52-9FC2-C8C6CC48B7A5}" dt="2023-09-24T21:26:44.004" v="6506"/>
          <ac:picMkLst>
            <pc:docMk/>
            <pc:sldMk cId="2909126572" sldId="266"/>
            <ac:picMk id="28" creationId="{AE3FC672-6D05-56DD-D862-C6CFD2843C8F}"/>
          </ac:picMkLst>
        </pc:picChg>
      </pc:sldChg>
      <pc:sldChg chg="addSp delSp modSp add mod modAnim">
        <pc:chgData name="Carlos Andrés Betancur Yepes" userId="447a5c65-4e68-4052-a32f-67e6c5b7c326" providerId="ADAL" clId="{673AC563-485A-4D52-9FC2-C8C6CC48B7A5}" dt="2023-09-24T22:55:53.535" v="6844"/>
        <pc:sldMkLst>
          <pc:docMk/>
          <pc:sldMk cId="3878523558" sldId="267"/>
        </pc:sldMkLst>
        <pc:spChg chg="add mod">
          <ac:chgData name="Carlos Andrés Betancur Yepes" userId="447a5c65-4e68-4052-a32f-67e6c5b7c326" providerId="ADAL" clId="{673AC563-485A-4D52-9FC2-C8C6CC48B7A5}" dt="2023-09-24T19:14:53.738" v="3540" actId="20577"/>
          <ac:spMkLst>
            <pc:docMk/>
            <pc:sldMk cId="3878523558" sldId="267"/>
            <ac:spMk id="13" creationId="{7FD9422F-2D93-A238-9DBF-91D97CF3E716}"/>
          </ac:spMkLst>
        </pc:spChg>
        <pc:spChg chg="add mod">
          <ac:chgData name="Carlos Andrés Betancur Yepes" userId="447a5c65-4e68-4052-a32f-67e6c5b7c326" providerId="ADAL" clId="{673AC563-485A-4D52-9FC2-C8C6CC48B7A5}" dt="2023-09-24T19:15:36.953" v="3612" actId="1076"/>
          <ac:spMkLst>
            <pc:docMk/>
            <pc:sldMk cId="3878523558" sldId="267"/>
            <ac:spMk id="14" creationId="{4357C6A0-55ED-EEE2-0BD0-C94234DA0AB7}"/>
          </ac:spMkLst>
        </pc:spChg>
        <pc:spChg chg="add mod">
          <ac:chgData name="Carlos Andrés Betancur Yepes" userId="447a5c65-4e68-4052-a32f-67e6c5b7c326" providerId="ADAL" clId="{673AC563-485A-4D52-9FC2-C8C6CC48B7A5}" dt="2023-09-24T21:33:38.961" v="6606" actId="114"/>
          <ac:spMkLst>
            <pc:docMk/>
            <pc:sldMk cId="3878523558" sldId="267"/>
            <ac:spMk id="15" creationId="{82E46930-CAFE-BA4F-E9E3-390B991F8D86}"/>
          </ac:spMkLst>
        </pc:spChg>
        <pc:spChg chg="add mod">
          <ac:chgData name="Carlos Andrés Betancur Yepes" userId="447a5c65-4e68-4052-a32f-67e6c5b7c326" providerId="ADAL" clId="{673AC563-485A-4D52-9FC2-C8C6CC48B7A5}" dt="2023-09-24T21:33:42.554" v="6607" actId="114"/>
          <ac:spMkLst>
            <pc:docMk/>
            <pc:sldMk cId="3878523558" sldId="267"/>
            <ac:spMk id="16" creationId="{57BD63E8-F4BC-FE4C-AF63-6D217B89DC90}"/>
          </ac:spMkLst>
        </pc:spChg>
        <pc:spChg chg="add mod">
          <ac:chgData name="Carlos Andrés Betancur Yepes" userId="447a5c65-4e68-4052-a32f-67e6c5b7c326" providerId="ADAL" clId="{673AC563-485A-4D52-9FC2-C8C6CC48B7A5}" dt="2023-09-24T21:35:56.930" v="6725" actId="14100"/>
          <ac:spMkLst>
            <pc:docMk/>
            <pc:sldMk cId="3878523558" sldId="267"/>
            <ac:spMk id="19" creationId="{669251D5-3376-47A5-D032-5F47D4E0735E}"/>
          </ac:spMkLst>
        </pc:spChg>
        <pc:spChg chg="add mod">
          <ac:chgData name="Carlos Andrés Betancur Yepes" userId="447a5c65-4e68-4052-a32f-67e6c5b7c326" providerId="ADAL" clId="{673AC563-485A-4D52-9FC2-C8C6CC48B7A5}" dt="2023-09-24T21:35:45.282" v="6723" actId="1076"/>
          <ac:spMkLst>
            <pc:docMk/>
            <pc:sldMk cId="3878523558" sldId="267"/>
            <ac:spMk id="23" creationId="{82B9C6BF-0ADA-7D12-ECA4-C0F0D269765C}"/>
          </ac:spMkLst>
        </pc:spChg>
        <pc:picChg chg="add mod">
          <ac:chgData name="Carlos Andrés Betancur Yepes" userId="447a5c65-4e68-4052-a32f-67e6c5b7c326" providerId="ADAL" clId="{673AC563-485A-4D52-9FC2-C8C6CC48B7A5}" dt="2023-09-24T19:05:29.865" v="3229" actId="1076"/>
          <ac:picMkLst>
            <pc:docMk/>
            <pc:sldMk cId="3878523558" sldId="267"/>
            <ac:picMk id="2" creationId="{B07FBC35-1EE3-74CE-1F5D-77D6B915F56E}"/>
          </ac:picMkLst>
        </pc:picChg>
        <pc:picChg chg="add mod">
          <ac:chgData name="Carlos Andrés Betancur Yepes" userId="447a5c65-4e68-4052-a32f-67e6c5b7c326" providerId="ADAL" clId="{673AC563-485A-4D52-9FC2-C8C6CC48B7A5}" dt="2023-09-24T19:05:29.865" v="3229" actId="1076"/>
          <ac:picMkLst>
            <pc:docMk/>
            <pc:sldMk cId="3878523558" sldId="267"/>
            <ac:picMk id="4" creationId="{A34D152C-064B-166A-6060-9BBA6D368496}"/>
          </ac:picMkLst>
        </pc:picChg>
        <pc:picChg chg="add mod">
          <ac:chgData name="Carlos Andrés Betancur Yepes" userId="447a5c65-4e68-4052-a32f-67e6c5b7c326" providerId="ADAL" clId="{673AC563-485A-4D52-9FC2-C8C6CC48B7A5}" dt="2023-09-24T19:15:44.392" v="3613" actId="1076"/>
          <ac:picMkLst>
            <pc:docMk/>
            <pc:sldMk cId="3878523558" sldId="267"/>
            <ac:picMk id="5" creationId="{A761D3F4-30A7-38FB-C9EE-6EF2111A3E8D}"/>
          </ac:picMkLst>
        </pc:picChg>
        <pc:picChg chg="del">
          <ac:chgData name="Carlos Andrés Betancur Yepes" userId="447a5c65-4e68-4052-a32f-67e6c5b7c326" providerId="ADAL" clId="{673AC563-485A-4D52-9FC2-C8C6CC48B7A5}" dt="2023-09-24T19:05:19.809" v="3225" actId="478"/>
          <ac:picMkLst>
            <pc:docMk/>
            <pc:sldMk cId="3878523558" sldId="267"/>
            <ac:picMk id="7" creationId="{F8022BEC-141E-73CA-AADF-707CF05C7393}"/>
          </ac:picMkLst>
        </pc:picChg>
        <pc:picChg chg="add mod">
          <ac:chgData name="Carlos Andrés Betancur Yepes" userId="447a5c65-4e68-4052-a32f-67e6c5b7c326" providerId="ADAL" clId="{673AC563-485A-4D52-9FC2-C8C6CC48B7A5}" dt="2023-09-24T19:14:08.586" v="3519" actId="1076"/>
          <ac:picMkLst>
            <pc:docMk/>
            <pc:sldMk cId="3878523558" sldId="267"/>
            <ac:picMk id="8" creationId="{92588742-2B8E-B0C7-66B5-6D235F8C2AAE}"/>
          </ac:picMkLst>
        </pc:picChg>
        <pc:picChg chg="add mod">
          <ac:chgData name="Carlos Andrés Betancur Yepes" userId="447a5c65-4e68-4052-a32f-67e6c5b7c326" providerId="ADAL" clId="{673AC563-485A-4D52-9FC2-C8C6CC48B7A5}" dt="2023-09-24T19:15:00.971" v="3541" actId="1076"/>
          <ac:picMkLst>
            <pc:docMk/>
            <pc:sldMk cId="3878523558" sldId="267"/>
            <ac:picMk id="9" creationId="{0F928E03-3353-644F-E462-EF5AFC792669}"/>
          </ac:picMkLst>
        </pc:picChg>
        <pc:picChg chg="del">
          <ac:chgData name="Carlos Andrés Betancur Yepes" userId="447a5c65-4e68-4052-a32f-67e6c5b7c326" providerId="ADAL" clId="{673AC563-485A-4D52-9FC2-C8C6CC48B7A5}" dt="2023-09-24T19:05:20.380" v="3226" actId="478"/>
          <ac:picMkLst>
            <pc:docMk/>
            <pc:sldMk cId="3878523558" sldId="267"/>
            <ac:picMk id="10" creationId="{9BB455A2-8B12-DF14-6529-A6ED88159F8D}"/>
          </ac:picMkLst>
        </pc:picChg>
        <pc:picChg chg="add mod">
          <ac:chgData name="Carlos Andrés Betancur Yepes" userId="447a5c65-4e68-4052-a32f-67e6c5b7c326" providerId="ADAL" clId="{673AC563-485A-4D52-9FC2-C8C6CC48B7A5}" dt="2023-09-24T19:14:15.624" v="3521" actId="1076"/>
          <ac:picMkLst>
            <pc:docMk/>
            <pc:sldMk cId="3878523558" sldId="267"/>
            <ac:picMk id="11" creationId="{C2B2FE64-F078-7085-9423-68C19A24C322}"/>
          </ac:picMkLst>
        </pc:picChg>
        <pc:picChg chg="del">
          <ac:chgData name="Carlos Andrés Betancur Yepes" userId="447a5c65-4e68-4052-a32f-67e6c5b7c326" providerId="ADAL" clId="{673AC563-485A-4D52-9FC2-C8C6CC48B7A5}" dt="2023-09-24T19:05:21.029" v="3227" actId="478"/>
          <ac:picMkLst>
            <pc:docMk/>
            <pc:sldMk cId="3878523558" sldId="267"/>
            <ac:picMk id="12" creationId="{244476CB-6D90-75DE-8058-06C9782721C9}"/>
          </ac:picMkLst>
        </pc:picChg>
        <pc:picChg chg="add mod">
          <ac:chgData name="Carlos Andrés Betancur Yepes" userId="447a5c65-4e68-4052-a32f-67e6c5b7c326" providerId="ADAL" clId="{673AC563-485A-4D52-9FC2-C8C6CC48B7A5}" dt="2023-09-24T21:35:11.597" v="6698" actId="1076"/>
          <ac:picMkLst>
            <pc:docMk/>
            <pc:sldMk cId="3878523558" sldId="267"/>
            <ac:picMk id="18" creationId="{D9CBA41F-F3A1-F16C-9DD0-97E8562A7FE0}"/>
          </ac:picMkLst>
        </pc:picChg>
        <pc:picChg chg="add mod">
          <ac:chgData name="Carlos Andrés Betancur Yepes" userId="447a5c65-4e68-4052-a32f-67e6c5b7c326" providerId="ADAL" clId="{673AC563-485A-4D52-9FC2-C8C6CC48B7A5}" dt="2023-09-24T19:21:23.610" v="3723" actId="1076"/>
          <ac:picMkLst>
            <pc:docMk/>
            <pc:sldMk cId="3878523558" sldId="267"/>
            <ac:picMk id="20" creationId="{E9AC8777-1903-149C-4128-FC7EDA45A62A}"/>
          </ac:picMkLst>
        </pc:picChg>
        <pc:picChg chg="add mod">
          <ac:chgData name="Carlos Andrés Betancur Yepes" userId="447a5c65-4e68-4052-a32f-67e6c5b7c326" providerId="ADAL" clId="{673AC563-485A-4D52-9FC2-C8C6CC48B7A5}" dt="2023-09-24T19:21:32.119" v="3725" actId="1076"/>
          <ac:picMkLst>
            <pc:docMk/>
            <pc:sldMk cId="3878523558" sldId="267"/>
            <ac:picMk id="21" creationId="{1669F282-39F5-060F-A243-E40E3C802F38}"/>
          </ac:picMkLst>
        </pc:picChg>
        <pc:picChg chg="add mod">
          <ac:chgData name="Carlos Andrés Betancur Yepes" userId="447a5c65-4e68-4052-a32f-67e6c5b7c326" providerId="ADAL" clId="{673AC563-485A-4D52-9FC2-C8C6CC48B7A5}" dt="2023-09-24T21:26:45.861" v="6507"/>
          <ac:picMkLst>
            <pc:docMk/>
            <pc:sldMk cId="3878523558" sldId="267"/>
            <ac:picMk id="22" creationId="{673F1CD3-7A52-2DF6-0228-49AB78A13380}"/>
          </ac:picMkLst>
        </pc:picChg>
      </pc:sldChg>
      <pc:sldChg chg="addSp delSp modSp add mod modAnim">
        <pc:chgData name="Carlos Andrés Betancur Yepes" userId="447a5c65-4e68-4052-a32f-67e6c5b7c326" providerId="ADAL" clId="{673AC563-485A-4D52-9FC2-C8C6CC48B7A5}" dt="2023-09-24T22:56:22.543" v="6848"/>
        <pc:sldMkLst>
          <pc:docMk/>
          <pc:sldMk cId="3895982893" sldId="268"/>
        </pc:sldMkLst>
        <pc:spChg chg="add mod">
          <ac:chgData name="Carlos Andrés Betancur Yepes" userId="447a5c65-4e68-4052-a32f-67e6c5b7c326" providerId="ADAL" clId="{673AC563-485A-4D52-9FC2-C8C6CC48B7A5}" dt="2023-09-24T21:40:58.075" v="6787" actId="1076"/>
          <ac:spMkLst>
            <pc:docMk/>
            <pc:sldMk cId="3895982893" sldId="268"/>
            <ac:spMk id="10" creationId="{17D7322D-E126-6F09-5DBA-F487D5FAC4FE}"/>
          </ac:spMkLst>
        </pc:spChg>
        <pc:spChg chg="del">
          <ac:chgData name="Carlos Andrés Betancur Yepes" userId="447a5c65-4e68-4052-a32f-67e6c5b7c326" providerId="ADAL" clId="{673AC563-485A-4D52-9FC2-C8C6CC48B7A5}" dt="2023-09-24T19:22:41.951" v="3727" actId="478"/>
          <ac:spMkLst>
            <pc:docMk/>
            <pc:sldMk cId="3895982893" sldId="268"/>
            <ac:spMk id="13" creationId="{7FD9422F-2D93-A238-9DBF-91D97CF3E716}"/>
          </ac:spMkLst>
        </pc:spChg>
        <pc:spChg chg="del">
          <ac:chgData name="Carlos Andrés Betancur Yepes" userId="447a5c65-4e68-4052-a32f-67e6c5b7c326" providerId="ADAL" clId="{673AC563-485A-4D52-9FC2-C8C6CC48B7A5}" dt="2023-09-24T19:22:41.951" v="3727" actId="478"/>
          <ac:spMkLst>
            <pc:docMk/>
            <pc:sldMk cId="3895982893" sldId="268"/>
            <ac:spMk id="14" creationId="{4357C6A0-55ED-EEE2-0BD0-C94234DA0AB7}"/>
          </ac:spMkLst>
        </pc:spChg>
        <pc:spChg chg="del">
          <ac:chgData name="Carlos Andrés Betancur Yepes" userId="447a5c65-4e68-4052-a32f-67e6c5b7c326" providerId="ADAL" clId="{673AC563-485A-4D52-9FC2-C8C6CC48B7A5}" dt="2023-09-24T19:22:41.951" v="3727" actId="478"/>
          <ac:spMkLst>
            <pc:docMk/>
            <pc:sldMk cId="3895982893" sldId="268"/>
            <ac:spMk id="15" creationId="{82E46930-CAFE-BA4F-E9E3-390B991F8D86}"/>
          </ac:spMkLst>
        </pc:spChg>
        <pc:spChg chg="del">
          <ac:chgData name="Carlos Andrés Betancur Yepes" userId="447a5c65-4e68-4052-a32f-67e6c5b7c326" providerId="ADAL" clId="{673AC563-485A-4D52-9FC2-C8C6CC48B7A5}" dt="2023-09-24T19:22:41.951" v="3727" actId="478"/>
          <ac:spMkLst>
            <pc:docMk/>
            <pc:sldMk cId="3895982893" sldId="268"/>
            <ac:spMk id="16" creationId="{57BD63E8-F4BC-FE4C-AF63-6D217B89DC90}"/>
          </ac:spMkLst>
        </pc:spChg>
        <pc:spChg chg="mod">
          <ac:chgData name="Carlos Andrés Betancur Yepes" userId="447a5c65-4e68-4052-a32f-67e6c5b7c326" providerId="ADAL" clId="{673AC563-485A-4D52-9FC2-C8C6CC48B7A5}" dt="2023-09-24T21:36:52.030" v="6729" actId="114"/>
          <ac:spMkLst>
            <pc:docMk/>
            <pc:sldMk cId="3895982893" sldId="268"/>
            <ac:spMk id="19" creationId="{669251D5-3376-47A5-D032-5F47D4E0735E}"/>
          </ac:spMkLst>
        </pc:spChg>
        <pc:picChg chg="del">
          <ac:chgData name="Carlos Andrés Betancur Yepes" userId="447a5c65-4e68-4052-a32f-67e6c5b7c326" providerId="ADAL" clId="{673AC563-485A-4D52-9FC2-C8C6CC48B7A5}" dt="2023-09-24T19:22:41.951" v="3727" actId="478"/>
          <ac:picMkLst>
            <pc:docMk/>
            <pc:sldMk cId="3895982893" sldId="268"/>
            <ac:picMk id="2" creationId="{B07FBC35-1EE3-74CE-1F5D-77D6B915F56E}"/>
          </ac:picMkLst>
        </pc:picChg>
        <pc:picChg chg="del">
          <ac:chgData name="Carlos Andrés Betancur Yepes" userId="447a5c65-4e68-4052-a32f-67e6c5b7c326" providerId="ADAL" clId="{673AC563-485A-4D52-9FC2-C8C6CC48B7A5}" dt="2023-09-24T19:22:41.951" v="3727" actId="478"/>
          <ac:picMkLst>
            <pc:docMk/>
            <pc:sldMk cId="3895982893" sldId="268"/>
            <ac:picMk id="4" creationId="{A34D152C-064B-166A-6060-9BBA6D368496}"/>
          </ac:picMkLst>
        </pc:picChg>
        <pc:picChg chg="del">
          <ac:chgData name="Carlos Andrés Betancur Yepes" userId="447a5c65-4e68-4052-a32f-67e6c5b7c326" providerId="ADAL" clId="{673AC563-485A-4D52-9FC2-C8C6CC48B7A5}" dt="2023-09-24T19:22:41.951" v="3727" actId="478"/>
          <ac:picMkLst>
            <pc:docMk/>
            <pc:sldMk cId="3895982893" sldId="268"/>
            <ac:picMk id="5" creationId="{A761D3F4-30A7-38FB-C9EE-6EF2111A3E8D}"/>
          </ac:picMkLst>
        </pc:picChg>
        <pc:picChg chg="add mod">
          <ac:chgData name="Carlos Andrés Betancur Yepes" userId="447a5c65-4e68-4052-a32f-67e6c5b7c326" providerId="ADAL" clId="{673AC563-485A-4D52-9FC2-C8C6CC48B7A5}" dt="2023-09-24T19:29:00.794" v="3961" actId="1037"/>
          <ac:picMkLst>
            <pc:docMk/>
            <pc:sldMk cId="3895982893" sldId="268"/>
            <ac:picMk id="7" creationId="{C7A819EB-9822-B894-887E-D68364671E95}"/>
          </ac:picMkLst>
        </pc:picChg>
        <pc:picChg chg="del">
          <ac:chgData name="Carlos Andrés Betancur Yepes" userId="447a5c65-4e68-4052-a32f-67e6c5b7c326" providerId="ADAL" clId="{673AC563-485A-4D52-9FC2-C8C6CC48B7A5}" dt="2023-09-24T19:22:45.919" v="3729" actId="478"/>
          <ac:picMkLst>
            <pc:docMk/>
            <pc:sldMk cId="3895982893" sldId="268"/>
            <ac:picMk id="8" creationId="{92588742-2B8E-B0C7-66B5-6D235F8C2AAE}"/>
          </ac:picMkLst>
        </pc:picChg>
        <pc:picChg chg="del">
          <ac:chgData name="Carlos Andrés Betancur Yepes" userId="447a5c65-4e68-4052-a32f-67e6c5b7c326" providerId="ADAL" clId="{673AC563-485A-4D52-9FC2-C8C6CC48B7A5}" dt="2023-09-24T19:22:44.399" v="3728" actId="478"/>
          <ac:picMkLst>
            <pc:docMk/>
            <pc:sldMk cId="3895982893" sldId="268"/>
            <ac:picMk id="9" creationId="{0F928E03-3353-644F-E462-EF5AFC792669}"/>
          </ac:picMkLst>
        </pc:picChg>
        <pc:picChg chg="del">
          <ac:chgData name="Carlos Andrés Betancur Yepes" userId="447a5c65-4e68-4052-a32f-67e6c5b7c326" providerId="ADAL" clId="{673AC563-485A-4D52-9FC2-C8C6CC48B7A5}" dt="2023-09-24T19:22:41.951" v="3727" actId="478"/>
          <ac:picMkLst>
            <pc:docMk/>
            <pc:sldMk cId="3895982893" sldId="268"/>
            <ac:picMk id="11" creationId="{C2B2FE64-F078-7085-9423-68C19A24C322}"/>
          </ac:picMkLst>
        </pc:picChg>
        <pc:picChg chg="del">
          <ac:chgData name="Carlos Andrés Betancur Yepes" userId="447a5c65-4e68-4052-a32f-67e6c5b7c326" providerId="ADAL" clId="{673AC563-485A-4D52-9FC2-C8C6CC48B7A5}" dt="2023-09-24T19:22:41.951" v="3727" actId="478"/>
          <ac:picMkLst>
            <pc:docMk/>
            <pc:sldMk cId="3895982893" sldId="268"/>
            <ac:picMk id="18" creationId="{D9CBA41F-F3A1-F16C-9DD0-97E8562A7FE0}"/>
          </ac:picMkLst>
        </pc:picChg>
        <pc:picChg chg="del">
          <ac:chgData name="Carlos Andrés Betancur Yepes" userId="447a5c65-4e68-4052-a32f-67e6c5b7c326" providerId="ADAL" clId="{673AC563-485A-4D52-9FC2-C8C6CC48B7A5}" dt="2023-09-24T19:22:41.951" v="3727" actId="478"/>
          <ac:picMkLst>
            <pc:docMk/>
            <pc:sldMk cId="3895982893" sldId="268"/>
            <ac:picMk id="20" creationId="{E9AC8777-1903-149C-4128-FC7EDA45A62A}"/>
          </ac:picMkLst>
        </pc:picChg>
        <pc:picChg chg="del">
          <ac:chgData name="Carlos Andrés Betancur Yepes" userId="447a5c65-4e68-4052-a32f-67e6c5b7c326" providerId="ADAL" clId="{673AC563-485A-4D52-9FC2-C8C6CC48B7A5}" dt="2023-09-24T19:22:41.951" v="3727" actId="478"/>
          <ac:picMkLst>
            <pc:docMk/>
            <pc:sldMk cId="3895982893" sldId="268"/>
            <ac:picMk id="21" creationId="{1669F282-39F5-060F-A243-E40E3C802F38}"/>
          </ac:picMkLst>
        </pc:picChg>
        <pc:picChg chg="add mod">
          <ac:chgData name="Carlos Andrés Betancur Yepes" userId="447a5c65-4e68-4052-a32f-67e6c5b7c326" providerId="ADAL" clId="{673AC563-485A-4D52-9FC2-C8C6CC48B7A5}" dt="2023-09-24T21:26:47.535" v="6508"/>
          <ac:picMkLst>
            <pc:docMk/>
            <pc:sldMk cId="3895982893" sldId="268"/>
            <ac:picMk id="22" creationId="{AC261F8B-EF56-76E2-D89D-2973CC55F5D6}"/>
          </ac:picMkLst>
        </pc:picChg>
        <pc:cxnChg chg="add mod">
          <ac:chgData name="Carlos Andrés Betancur Yepes" userId="447a5c65-4e68-4052-a32f-67e6c5b7c326" providerId="ADAL" clId="{673AC563-485A-4D52-9FC2-C8C6CC48B7A5}" dt="2023-09-24T21:41:00.835" v="6788" actId="14100"/>
          <ac:cxnSpMkLst>
            <pc:docMk/>
            <pc:sldMk cId="3895982893" sldId="268"/>
            <ac:cxnSpMk id="17" creationId="{F2F18D3E-A07E-5F8B-02E1-D5797D5EE934}"/>
          </ac:cxnSpMkLst>
        </pc:cxnChg>
      </pc:sldChg>
      <pc:sldChg chg="addSp delSp modSp add mod ord modAnim">
        <pc:chgData name="Carlos Andrés Betancur Yepes" userId="447a5c65-4e68-4052-a32f-67e6c5b7c326" providerId="ADAL" clId="{673AC563-485A-4D52-9FC2-C8C6CC48B7A5}" dt="2023-09-24T22:56:42.888" v="6850"/>
        <pc:sldMkLst>
          <pc:docMk/>
          <pc:sldMk cId="642736918" sldId="269"/>
        </pc:sldMkLst>
        <pc:spChg chg="mod">
          <ac:chgData name="Carlos Andrés Betancur Yepes" userId="447a5c65-4e68-4052-a32f-67e6c5b7c326" providerId="ADAL" clId="{673AC563-485A-4D52-9FC2-C8C6CC48B7A5}" dt="2023-09-24T19:31:08.192" v="4100" actId="20577"/>
          <ac:spMkLst>
            <pc:docMk/>
            <pc:sldMk cId="642736918" sldId="269"/>
            <ac:spMk id="3" creationId="{80A724A8-8660-0049-ECA7-C5D4326FD01C}"/>
          </ac:spMkLst>
        </pc:spChg>
        <pc:spChg chg="add mod">
          <ac:chgData name="Carlos Andrés Betancur Yepes" userId="447a5c65-4e68-4052-a32f-67e6c5b7c326" providerId="ADAL" clId="{673AC563-485A-4D52-9FC2-C8C6CC48B7A5}" dt="2023-09-24T19:45:18.701" v="4236" actId="14100"/>
          <ac:spMkLst>
            <pc:docMk/>
            <pc:sldMk cId="642736918" sldId="269"/>
            <ac:spMk id="5" creationId="{3A9193A1-312D-F089-1F8B-48BE2B670064}"/>
          </ac:spMkLst>
        </pc:spChg>
        <pc:spChg chg="mod">
          <ac:chgData name="Carlos Andrés Betancur Yepes" userId="447a5c65-4e68-4052-a32f-67e6c5b7c326" providerId="ADAL" clId="{673AC563-485A-4D52-9FC2-C8C6CC48B7A5}" dt="2023-09-24T19:42:42.933" v="4192" actId="14100"/>
          <ac:spMkLst>
            <pc:docMk/>
            <pc:sldMk cId="642736918" sldId="269"/>
            <ac:spMk id="6" creationId="{463BB0D1-278E-F38E-7840-C44DE1824807}"/>
          </ac:spMkLst>
        </pc:spChg>
        <pc:spChg chg="add mod">
          <ac:chgData name="Carlos Andrés Betancur Yepes" userId="447a5c65-4e68-4052-a32f-67e6c5b7c326" providerId="ADAL" clId="{673AC563-485A-4D52-9FC2-C8C6CC48B7A5}" dt="2023-09-24T19:45:22.849" v="4237" actId="14100"/>
          <ac:spMkLst>
            <pc:docMk/>
            <pc:sldMk cId="642736918" sldId="269"/>
            <ac:spMk id="14" creationId="{8B293F08-F9A2-3E08-1103-484C9A4F7C46}"/>
          </ac:spMkLst>
        </pc:spChg>
        <pc:picChg chg="add mod">
          <ac:chgData name="Carlos Andrés Betancur Yepes" userId="447a5c65-4e68-4052-a32f-67e6c5b7c326" providerId="ADAL" clId="{673AC563-485A-4D52-9FC2-C8C6CC48B7A5}" dt="2023-09-24T19:42:23.111" v="4189" actId="1076"/>
          <ac:picMkLst>
            <pc:docMk/>
            <pc:sldMk cId="642736918" sldId="269"/>
            <ac:picMk id="4" creationId="{781382E8-A6D4-371B-A3E2-13D3C26B9170}"/>
          </ac:picMkLst>
        </pc:picChg>
        <pc:picChg chg="del">
          <ac:chgData name="Carlos Andrés Betancur Yepes" userId="447a5c65-4e68-4052-a32f-67e6c5b7c326" providerId="ADAL" clId="{673AC563-485A-4D52-9FC2-C8C6CC48B7A5}" dt="2023-09-24T19:32:01.781" v="4182" actId="478"/>
          <ac:picMkLst>
            <pc:docMk/>
            <pc:sldMk cId="642736918" sldId="269"/>
            <ac:picMk id="8" creationId="{A99D0E29-620F-5E65-2ECA-DE9823347118}"/>
          </ac:picMkLst>
        </pc:picChg>
        <pc:picChg chg="add mod modCrop">
          <ac:chgData name="Carlos Andrés Betancur Yepes" userId="447a5c65-4e68-4052-a32f-67e6c5b7c326" providerId="ADAL" clId="{673AC563-485A-4D52-9FC2-C8C6CC48B7A5}" dt="2023-09-24T19:55:46.333" v="4244" actId="1076"/>
          <ac:picMkLst>
            <pc:docMk/>
            <pc:sldMk cId="642736918" sldId="269"/>
            <ac:picMk id="20" creationId="{695FF679-CCDE-E7C8-D963-BB99624298DD}"/>
          </ac:picMkLst>
        </pc:picChg>
        <pc:picChg chg="add mod">
          <ac:chgData name="Carlos Andrés Betancur Yepes" userId="447a5c65-4e68-4052-a32f-67e6c5b7c326" providerId="ADAL" clId="{673AC563-485A-4D52-9FC2-C8C6CC48B7A5}" dt="2023-09-24T21:26:48.986" v="6509"/>
          <ac:picMkLst>
            <pc:docMk/>
            <pc:sldMk cId="642736918" sldId="269"/>
            <ac:picMk id="21" creationId="{0A065CFD-4C6F-7D2B-6A91-F3C2B0F1958B}"/>
          </ac:picMkLst>
        </pc:picChg>
        <pc:cxnChg chg="add del mod">
          <ac:chgData name="Carlos Andrés Betancur Yepes" userId="447a5c65-4e68-4052-a32f-67e6c5b7c326" providerId="ADAL" clId="{673AC563-485A-4D52-9FC2-C8C6CC48B7A5}" dt="2023-09-24T19:43:36" v="4213" actId="478"/>
          <ac:cxnSpMkLst>
            <pc:docMk/>
            <pc:sldMk cId="642736918" sldId="269"/>
            <ac:cxnSpMk id="7" creationId="{D32C9B81-2E94-267F-7A58-F3876BDFD5CE}"/>
          </ac:cxnSpMkLst>
        </pc:cxnChg>
        <pc:cxnChg chg="add del mod">
          <ac:chgData name="Carlos Andrés Betancur Yepes" userId="447a5c65-4e68-4052-a32f-67e6c5b7c326" providerId="ADAL" clId="{673AC563-485A-4D52-9FC2-C8C6CC48B7A5}" dt="2023-09-24T19:44:00.062" v="4215" actId="478"/>
          <ac:cxnSpMkLst>
            <pc:docMk/>
            <pc:sldMk cId="642736918" sldId="269"/>
            <ac:cxnSpMk id="11" creationId="{29332832-8B59-B049-00A4-83D22F838563}"/>
          </ac:cxnSpMkLst>
        </pc:cxnChg>
        <pc:cxnChg chg="add mod">
          <ac:chgData name="Carlos Andrés Betancur Yepes" userId="447a5c65-4e68-4052-a32f-67e6c5b7c326" providerId="ADAL" clId="{673AC563-485A-4D52-9FC2-C8C6CC48B7A5}" dt="2023-09-24T19:45:18.701" v="4236" actId="14100"/>
          <ac:cxnSpMkLst>
            <pc:docMk/>
            <pc:sldMk cId="642736918" sldId="269"/>
            <ac:cxnSpMk id="13" creationId="{E2684465-A8F1-1C6E-8B4D-F5BB4B656DEE}"/>
          </ac:cxnSpMkLst>
        </pc:cxnChg>
        <pc:cxnChg chg="add mod">
          <ac:chgData name="Carlos Andrés Betancur Yepes" userId="447a5c65-4e68-4052-a32f-67e6c5b7c326" providerId="ADAL" clId="{673AC563-485A-4D52-9FC2-C8C6CC48B7A5}" dt="2023-09-24T19:45:22.849" v="4237" actId="14100"/>
          <ac:cxnSpMkLst>
            <pc:docMk/>
            <pc:sldMk cId="642736918" sldId="269"/>
            <ac:cxnSpMk id="15" creationId="{65181810-AB2D-9836-CE93-F2A28C13BD3D}"/>
          </ac:cxnSpMkLst>
        </pc:cxnChg>
      </pc:sldChg>
      <pc:sldChg chg="addSp delSp modSp add del mod">
        <pc:chgData name="Carlos Andrés Betancur Yepes" userId="447a5c65-4e68-4052-a32f-67e6c5b7c326" providerId="ADAL" clId="{673AC563-485A-4D52-9FC2-C8C6CC48B7A5}" dt="2023-09-24T20:08:26.935" v="4328" actId="47"/>
        <pc:sldMkLst>
          <pc:docMk/>
          <pc:sldMk cId="3218523915" sldId="270"/>
        </pc:sldMkLst>
        <pc:spChg chg="mod">
          <ac:chgData name="Carlos Andrés Betancur Yepes" userId="447a5c65-4e68-4052-a32f-67e6c5b7c326" providerId="ADAL" clId="{673AC563-485A-4D52-9FC2-C8C6CC48B7A5}" dt="2023-09-24T19:56:44.376" v="4270" actId="20577"/>
          <ac:spMkLst>
            <pc:docMk/>
            <pc:sldMk cId="3218523915" sldId="270"/>
            <ac:spMk id="3" creationId="{80A724A8-8660-0049-ECA7-C5D4326FD01C}"/>
          </ac:spMkLst>
        </pc:spChg>
        <pc:spChg chg="del">
          <ac:chgData name="Carlos Andrés Betancur Yepes" userId="447a5c65-4e68-4052-a32f-67e6c5b7c326" providerId="ADAL" clId="{673AC563-485A-4D52-9FC2-C8C6CC48B7A5}" dt="2023-09-24T19:56:56.466" v="4276" actId="478"/>
          <ac:spMkLst>
            <pc:docMk/>
            <pc:sldMk cId="3218523915" sldId="270"/>
            <ac:spMk id="5" creationId="{3A9193A1-312D-F089-1F8B-48BE2B670064}"/>
          </ac:spMkLst>
        </pc:spChg>
        <pc:spChg chg="del mod">
          <ac:chgData name="Carlos Andrés Betancur Yepes" userId="447a5c65-4e68-4052-a32f-67e6c5b7c326" providerId="ADAL" clId="{673AC563-485A-4D52-9FC2-C8C6CC48B7A5}" dt="2023-09-24T19:56:53.060" v="4274" actId="478"/>
          <ac:spMkLst>
            <pc:docMk/>
            <pc:sldMk cId="3218523915" sldId="270"/>
            <ac:spMk id="6" creationId="{463BB0D1-278E-F38E-7840-C44DE1824807}"/>
          </ac:spMkLst>
        </pc:spChg>
        <pc:spChg chg="add del mod">
          <ac:chgData name="Carlos Andrés Betancur Yepes" userId="447a5c65-4e68-4052-a32f-67e6c5b7c326" providerId="ADAL" clId="{673AC563-485A-4D52-9FC2-C8C6CC48B7A5}" dt="2023-09-24T19:56:55.622" v="4275" actId="478"/>
          <ac:spMkLst>
            <pc:docMk/>
            <pc:sldMk cId="3218523915" sldId="270"/>
            <ac:spMk id="7" creationId="{01E0504D-8651-146E-8301-C622AB271713}"/>
          </ac:spMkLst>
        </pc:spChg>
        <pc:spChg chg="del">
          <ac:chgData name="Carlos Andrés Betancur Yepes" userId="447a5c65-4e68-4052-a32f-67e6c5b7c326" providerId="ADAL" clId="{673AC563-485A-4D52-9FC2-C8C6CC48B7A5}" dt="2023-09-24T19:56:59.298" v="4279" actId="478"/>
          <ac:spMkLst>
            <pc:docMk/>
            <pc:sldMk cId="3218523915" sldId="270"/>
            <ac:spMk id="14" creationId="{8B293F08-F9A2-3E08-1103-484C9A4F7C46}"/>
          </ac:spMkLst>
        </pc:spChg>
        <pc:picChg chg="del">
          <ac:chgData name="Carlos Andrés Betancur Yepes" userId="447a5c65-4e68-4052-a32f-67e6c5b7c326" providerId="ADAL" clId="{673AC563-485A-4D52-9FC2-C8C6CC48B7A5}" dt="2023-09-24T19:56:49.103" v="4271" actId="478"/>
          <ac:picMkLst>
            <pc:docMk/>
            <pc:sldMk cId="3218523915" sldId="270"/>
            <ac:picMk id="4" creationId="{781382E8-A6D4-371B-A3E2-13D3C26B9170}"/>
          </ac:picMkLst>
        </pc:picChg>
        <pc:picChg chg="add mod">
          <ac:chgData name="Carlos Andrés Betancur Yepes" userId="447a5c65-4e68-4052-a32f-67e6c5b7c326" providerId="ADAL" clId="{673AC563-485A-4D52-9FC2-C8C6CC48B7A5}" dt="2023-09-24T20:06:49.815" v="4312" actId="1076"/>
          <ac:picMkLst>
            <pc:docMk/>
            <pc:sldMk cId="3218523915" sldId="270"/>
            <ac:picMk id="9" creationId="{59023472-0E35-1DB7-3E68-3FE7C337E43C}"/>
          </ac:picMkLst>
        </pc:picChg>
        <pc:picChg chg="add del mod">
          <ac:chgData name="Carlos Andrés Betancur Yepes" userId="447a5c65-4e68-4052-a32f-67e6c5b7c326" providerId="ADAL" clId="{673AC563-485A-4D52-9FC2-C8C6CC48B7A5}" dt="2023-09-24T20:03:25.735" v="4298" actId="478"/>
          <ac:picMkLst>
            <pc:docMk/>
            <pc:sldMk cId="3218523915" sldId="270"/>
            <ac:picMk id="11" creationId="{95144B10-E503-C040-3615-A6E6B5A0515A}"/>
          </ac:picMkLst>
        </pc:picChg>
        <pc:picChg chg="add del mod">
          <ac:chgData name="Carlos Andrés Betancur Yepes" userId="447a5c65-4e68-4052-a32f-67e6c5b7c326" providerId="ADAL" clId="{673AC563-485A-4D52-9FC2-C8C6CC48B7A5}" dt="2023-09-24T20:03:22.733" v="4296" actId="478"/>
          <ac:picMkLst>
            <pc:docMk/>
            <pc:sldMk cId="3218523915" sldId="270"/>
            <ac:picMk id="16" creationId="{33D52730-C6A9-5DE7-006B-D7757104B502}"/>
          </ac:picMkLst>
        </pc:picChg>
        <pc:picChg chg="add del mod">
          <ac:chgData name="Carlos Andrés Betancur Yepes" userId="447a5c65-4e68-4052-a32f-67e6c5b7c326" providerId="ADAL" clId="{673AC563-485A-4D52-9FC2-C8C6CC48B7A5}" dt="2023-09-24T20:03:23.386" v="4297" actId="478"/>
          <ac:picMkLst>
            <pc:docMk/>
            <pc:sldMk cId="3218523915" sldId="270"/>
            <ac:picMk id="18" creationId="{05B79B2D-9A72-01E8-842A-8D85E1C5A50A}"/>
          </ac:picMkLst>
        </pc:picChg>
        <pc:picChg chg="del">
          <ac:chgData name="Carlos Andrés Betancur Yepes" userId="447a5c65-4e68-4052-a32f-67e6c5b7c326" providerId="ADAL" clId="{673AC563-485A-4D52-9FC2-C8C6CC48B7A5}" dt="2023-09-24T19:56:49.889" v="4272" actId="478"/>
          <ac:picMkLst>
            <pc:docMk/>
            <pc:sldMk cId="3218523915" sldId="270"/>
            <ac:picMk id="20" creationId="{695FF679-CCDE-E7C8-D963-BB99624298DD}"/>
          </ac:picMkLst>
        </pc:picChg>
        <pc:picChg chg="add mod modCrop">
          <ac:chgData name="Carlos Andrés Betancur Yepes" userId="447a5c65-4e68-4052-a32f-67e6c5b7c326" providerId="ADAL" clId="{673AC563-485A-4D52-9FC2-C8C6CC48B7A5}" dt="2023-09-24T20:07:03.078" v="4316" actId="1076"/>
          <ac:picMkLst>
            <pc:docMk/>
            <pc:sldMk cId="3218523915" sldId="270"/>
            <ac:picMk id="21" creationId="{E076F206-6249-7329-CE88-CD0A1A96A658}"/>
          </ac:picMkLst>
        </pc:picChg>
        <pc:cxnChg chg="del mod">
          <ac:chgData name="Carlos Andrés Betancur Yepes" userId="447a5c65-4e68-4052-a32f-67e6c5b7c326" providerId="ADAL" clId="{673AC563-485A-4D52-9FC2-C8C6CC48B7A5}" dt="2023-09-24T19:56:57.515" v="4277" actId="478"/>
          <ac:cxnSpMkLst>
            <pc:docMk/>
            <pc:sldMk cId="3218523915" sldId="270"/>
            <ac:cxnSpMk id="13" creationId="{E2684465-A8F1-1C6E-8B4D-F5BB4B656DEE}"/>
          </ac:cxnSpMkLst>
        </pc:cxnChg>
        <pc:cxnChg chg="del mod">
          <ac:chgData name="Carlos Andrés Betancur Yepes" userId="447a5c65-4e68-4052-a32f-67e6c5b7c326" providerId="ADAL" clId="{673AC563-485A-4D52-9FC2-C8C6CC48B7A5}" dt="2023-09-24T19:56:58.405" v="4278" actId="478"/>
          <ac:cxnSpMkLst>
            <pc:docMk/>
            <pc:sldMk cId="3218523915" sldId="270"/>
            <ac:cxnSpMk id="15" creationId="{65181810-AB2D-9836-CE93-F2A28C13BD3D}"/>
          </ac:cxnSpMkLst>
        </pc:cxnChg>
      </pc:sldChg>
      <pc:sldChg chg="delSp modSp add del mod">
        <pc:chgData name="Carlos Andrés Betancur Yepes" userId="447a5c65-4e68-4052-a32f-67e6c5b7c326" providerId="ADAL" clId="{673AC563-485A-4D52-9FC2-C8C6CC48B7A5}" dt="2023-09-24T20:36:21.128" v="4806" actId="2696"/>
        <pc:sldMkLst>
          <pc:docMk/>
          <pc:sldMk cId="3074674685" sldId="271"/>
        </pc:sldMkLst>
        <pc:picChg chg="del">
          <ac:chgData name="Carlos Andrés Betancur Yepes" userId="447a5c65-4e68-4052-a32f-67e6c5b7c326" providerId="ADAL" clId="{673AC563-485A-4D52-9FC2-C8C6CC48B7A5}" dt="2023-09-24T20:03:34.510" v="4300" actId="478"/>
          <ac:picMkLst>
            <pc:docMk/>
            <pc:sldMk cId="3074674685" sldId="271"/>
            <ac:picMk id="9" creationId="{59023472-0E35-1DB7-3E68-3FE7C337E43C}"/>
          </ac:picMkLst>
        </pc:picChg>
        <pc:picChg chg="del mod">
          <ac:chgData name="Carlos Andrés Betancur Yepes" userId="447a5c65-4e68-4052-a32f-67e6c5b7c326" providerId="ADAL" clId="{673AC563-485A-4D52-9FC2-C8C6CC48B7A5}" dt="2023-09-24T20:09:15.932" v="4332" actId="21"/>
          <ac:picMkLst>
            <pc:docMk/>
            <pc:sldMk cId="3074674685" sldId="271"/>
            <ac:picMk id="11" creationId="{95144B10-E503-C040-3615-A6E6B5A0515A}"/>
          </ac:picMkLst>
        </pc:picChg>
        <pc:picChg chg="del mod">
          <ac:chgData name="Carlos Andrés Betancur Yepes" userId="447a5c65-4e68-4052-a32f-67e6c5b7c326" providerId="ADAL" clId="{673AC563-485A-4D52-9FC2-C8C6CC48B7A5}" dt="2023-09-24T20:09:15.932" v="4332" actId="21"/>
          <ac:picMkLst>
            <pc:docMk/>
            <pc:sldMk cId="3074674685" sldId="271"/>
            <ac:picMk id="16" creationId="{33D52730-C6A9-5DE7-006B-D7757104B502}"/>
          </ac:picMkLst>
        </pc:picChg>
        <pc:picChg chg="del mod">
          <ac:chgData name="Carlos Andrés Betancur Yepes" userId="447a5c65-4e68-4052-a32f-67e6c5b7c326" providerId="ADAL" clId="{673AC563-485A-4D52-9FC2-C8C6CC48B7A5}" dt="2023-09-24T20:09:15.932" v="4332" actId="21"/>
          <ac:picMkLst>
            <pc:docMk/>
            <pc:sldMk cId="3074674685" sldId="271"/>
            <ac:picMk id="18" creationId="{05B79B2D-9A72-01E8-842A-8D85E1C5A50A}"/>
          </ac:picMkLst>
        </pc:picChg>
      </pc:sldChg>
      <pc:sldChg chg="addSp delSp modSp new mod modClrScheme chgLayout">
        <pc:chgData name="Carlos Andrés Betancur Yepes" userId="447a5c65-4e68-4052-a32f-67e6c5b7c326" providerId="ADAL" clId="{673AC563-485A-4D52-9FC2-C8C6CC48B7A5}" dt="2023-09-24T22:14:44.275" v="6805" actId="14100"/>
        <pc:sldMkLst>
          <pc:docMk/>
          <pc:sldMk cId="3502280042" sldId="272"/>
        </pc:sldMkLst>
        <pc:spChg chg="del">
          <ac:chgData name="Carlos Andrés Betancur Yepes" userId="447a5c65-4e68-4052-a32f-67e6c5b7c326" providerId="ADAL" clId="{673AC563-485A-4D52-9FC2-C8C6CC48B7A5}" dt="2023-09-24T20:07:47.085" v="4320" actId="26606"/>
          <ac:spMkLst>
            <pc:docMk/>
            <pc:sldMk cId="3502280042" sldId="272"/>
            <ac:spMk id="2" creationId="{2B3BAFBF-68C1-68BF-E08F-0227F0A68685}"/>
          </ac:spMkLst>
        </pc:spChg>
        <pc:spChg chg="add mod">
          <ac:chgData name="Carlos Andrés Betancur Yepes" userId="447a5c65-4e68-4052-a32f-67e6c5b7c326" providerId="ADAL" clId="{673AC563-485A-4D52-9FC2-C8C6CC48B7A5}" dt="2023-09-24T20:08:04.900" v="4323"/>
          <ac:spMkLst>
            <pc:docMk/>
            <pc:sldMk cId="3502280042" sldId="272"/>
            <ac:spMk id="4" creationId="{3B6F1604-4CB6-AEC2-C182-BFDC4E0A728C}"/>
          </ac:spMkLst>
        </pc:spChg>
        <pc:spChg chg="add del mod">
          <ac:chgData name="Carlos Andrés Betancur Yepes" userId="447a5c65-4e68-4052-a32f-67e6c5b7c326" providerId="ADAL" clId="{673AC563-485A-4D52-9FC2-C8C6CC48B7A5}" dt="2023-09-24T20:07:59.015" v="4322" actId="478"/>
          <ac:spMkLst>
            <pc:docMk/>
            <pc:sldMk cId="3502280042" sldId="272"/>
            <ac:spMk id="7" creationId="{A8AA4C5C-C881-AD04-E3B8-6FBC96EE4027}"/>
          </ac:spMkLst>
        </pc:spChg>
        <pc:spChg chg="add del mod">
          <ac:chgData name="Carlos Andrés Betancur Yepes" userId="447a5c65-4e68-4052-a32f-67e6c5b7c326" providerId="ADAL" clId="{673AC563-485A-4D52-9FC2-C8C6CC48B7A5}" dt="2023-09-24T20:07:57.966" v="4321" actId="478"/>
          <ac:spMkLst>
            <pc:docMk/>
            <pc:sldMk cId="3502280042" sldId="272"/>
            <ac:spMk id="9" creationId="{6088B4CD-AA5D-9DD4-A310-77A25C37BC91}"/>
          </ac:spMkLst>
        </pc:spChg>
        <pc:picChg chg="add del mod">
          <ac:chgData name="Carlos Andrés Betancur Yepes" userId="447a5c65-4e68-4052-a32f-67e6c5b7c326" providerId="ADAL" clId="{673AC563-485A-4D52-9FC2-C8C6CC48B7A5}" dt="2023-09-24T20:07:38.838" v="4319" actId="478"/>
          <ac:picMkLst>
            <pc:docMk/>
            <pc:sldMk cId="3502280042" sldId="272"/>
            <ac:picMk id="3" creationId="{6AE3F4C8-AAEF-8788-2B2A-A82391F02BC2}"/>
          </ac:picMkLst>
        </pc:picChg>
        <pc:picChg chg="add del mod">
          <ac:chgData name="Carlos Andrés Betancur Yepes" userId="447a5c65-4e68-4052-a32f-67e6c5b7c326" providerId="ADAL" clId="{673AC563-485A-4D52-9FC2-C8C6CC48B7A5}" dt="2023-09-24T22:14:35.644" v="6802" actId="478"/>
          <ac:picMkLst>
            <pc:docMk/>
            <pc:sldMk cId="3502280042" sldId="272"/>
            <ac:picMk id="5" creationId="{696FD1D3-D308-F124-F020-B7ED66D4A4DD}"/>
          </ac:picMkLst>
        </pc:picChg>
        <pc:picChg chg="add mod">
          <ac:chgData name="Carlos Andrés Betancur Yepes" userId="447a5c65-4e68-4052-a32f-67e6c5b7c326" providerId="ADAL" clId="{673AC563-485A-4D52-9FC2-C8C6CC48B7A5}" dt="2023-09-24T20:08:21.627" v="4327" actId="1076"/>
          <ac:picMkLst>
            <pc:docMk/>
            <pc:sldMk cId="3502280042" sldId="272"/>
            <ac:picMk id="6" creationId="{9914D8D4-F799-9EAF-63C1-F05E856F440D}"/>
          </ac:picMkLst>
        </pc:picChg>
        <pc:picChg chg="add mod">
          <ac:chgData name="Carlos Andrés Betancur Yepes" userId="447a5c65-4e68-4052-a32f-67e6c5b7c326" providerId="ADAL" clId="{673AC563-485A-4D52-9FC2-C8C6CC48B7A5}" dt="2023-09-24T21:26:50.622" v="6510"/>
          <ac:picMkLst>
            <pc:docMk/>
            <pc:sldMk cId="3502280042" sldId="272"/>
            <ac:picMk id="8" creationId="{E5D63763-F9EA-CA3A-62B0-DEC0ACE65DD7}"/>
          </ac:picMkLst>
        </pc:picChg>
        <pc:picChg chg="add mod">
          <ac:chgData name="Carlos Andrés Betancur Yepes" userId="447a5c65-4e68-4052-a32f-67e6c5b7c326" providerId="ADAL" clId="{673AC563-485A-4D52-9FC2-C8C6CC48B7A5}" dt="2023-09-24T22:14:44.275" v="6805" actId="14100"/>
          <ac:picMkLst>
            <pc:docMk/>
            <pc:sldMk cId="3502280042" sldId="272"/>
            <ac:picMk id="11" creationId="{F22D1C21-AF7B-E0C4-6C8D-39FBD04E1784}"/>
          </ac:picMkLst>
        </pc:picChg>
      </pc:sldChg>
      <pc:sldChg chg="addSp delSp modSp add mod">
        <pc:chgData name="Carlos Andrés Betancur Yepes" userId="447a5c65-4e68-4052-a32f-67e6c5b7c326" providerId="ADAL" clId="{673AC563-485A-4D52-9FC2-C8C6CC48B7A5}" dt="2023-09-24T22:17:02.362" v="6827" actId="1076"/>
        <pc:sldMkLst>
          <pc:docMk/>
          <pc:sldMk cId="3735265506" sldId="273"/>
        </pc:sldMkLst>
        <pc:picChg chg="add del mod">
          <ac:chgData name="Carlos Andrés Betancur Yepes" userId="447a5c65-4e68-4052-a32f-67e6c5b7c326" providerId="ADAL" clId="{673AC563-485A-4D52-9FC2-C8C6CC48B7A5}" dt="2023-09-24T22:15:34.390" v="6809" actId="478"/>
          <ac:picMkLst>
            <pc:docMk/>
            <pc:sldMk cId="3735265506" sldId="273"/>
            <ac:picMk id="2" creationId="{0F74D538-2860-3765-AEC7-14CDE5210B7C}"/>
          </ac:picMkLst>
        </pc:picChg>
        <pc:picChg chg="add del mod">
          <ac:chgData name="Carlos Andrés Betancur Yepes" userId="447a5c65-4e68-4052-a32f-67e6c5b7c326" providerId="ADAL" clId="{673AC563-485A-4D52-9FC2-C8C6CC48B7A5}" dt="2023-09-24T22:15:07.752" v="6807" actId="478"/>
          <ac:picMkLst>
            <pc:docMk/>
            <pc:sldMk cId="3735265506" sldId="273"/>
            <ac:picMk id="3" creationId="{CE110199-66B5-BD15-4886-880AB32BFDAF}"/>
          </ac:picMkLst>
        </pc:picChg>
        <pc:picChg chg="del">
          <ac:chgData name="Carlos Andrés Betancur Yepes" userId="447a5c65-4e68-4052-a32f-67e6c5b7c326" providerId="ADAL" clId="{673AC563-485A-4D52-9FC2-C8C6CC48B7A5}" dt="2023-09-24T20:09:09.374" v="4330" actId="478"/>
          <ac:picMkLst>
            <pc:docMk/>
            <pc:sldMk cId="3735265506" sldId="273"/>
            <ac:picMk id="5" creationId="{696FD1D3-D308-F124-F020-B7ED66D4A4DD}"/>
          </ac:picMkLst>
        </pc:picChg>
        <pc:picChg chg="del">
          <ac:chgData name="Carlos Andrés Betancur Yepes" userId="447a5c65-4e68-4052-a32f-67e6c5b7c326" providerId="ADAL" clId="{673AC563-485A-4D52-9FC2-C8C6CC48B7A5}" dt="2023-09-24T20:09:10.908" v="4331" actId="478"/>
          <ac:picMkLst>
            <pc:docMk/>
            <pc:sldMk cId="3735265506" sldId="273"/>
            <ac:picMk id="6" creationId="{9914D8D4-F799-9EAF-63C1-F05E856F440D}"/>
          </ac:picMkLst>
        </pc:picChg>
        <pc:picChg chg="add del mod">
          <ac:chgData name="Carlos Andrés Betancur Yepes" userId="447a5c65-4e68-4052-a32f-67e6c5b7c326" providerId="ADAL" clId="{673AC563-485A-4D52-9FC2-C8C6CC48B7A5}" dt="2023-09-24T22:15:06.549" v="6806" actId="478"/>
          <ac:picMkLst>
            <pc:docMk/>
            <pc:sldMk cId="3735265506" sldId="273"/>
            <ac:picMk id="7" creationId="{545F4033-58AB-EB64-71AC-FB12EDECB024}"/>
          </ac:picMkLst>
        </pc:picChg>
        <pc:picChg chg="add mod">
          <ac:chgData name="Carlos Andrés Betancur Yepes" userId="447a5c65-4e68-4052-a32f-67e6c5b7c326" providerId="ADAL" clId="{673AC563-485A-4D52-9FC2-C8C6CC48B7A5}" dt="2023-09-24T21:26:51.942" v="6511"/>
          <ac:picMkLst>
            <pc:docMk/>
            <pc:sldMk cId="3735265506" sldId="273"/>
            <ac:picMk id="8" creationId="{FB88DF41-FA80-9BF5-D4D7-A57D7F97E8A1}"/>
          </ac:picMkLst>
        </pc:picChg>
        <pc:picChg chg="add mod">
          <ac:chgData name="Carlos Andrés Betancur Yepes" userId="447a5c65-4e68-4052-a32f-67e6c5b7c326" providerId="ADAL" clId="{673AC563-485A-4D52-9FC2-C8C6CC48B7A5}" dt="2023-09-24T22:17:02.362" v="6827" actId="1076"/>
          <ac:picMkLst>
            <pc:docMk/>
            <pc:sldMk cId="3735265506" sldId="273"/>
            <ac:picMk id="10" creationId="{A184A52A-7C7B-C2F6-A9A2-C2837C1E03B8}"/>
          </ac:picMkLst>
        </pc:picChg>
        <pc:picChg chg="add mod">
          <ac:chgData name="Carlos Andrés Betancur Yepes" userId="447a5c65-4e68-4052-a32f-67e6c5b7c326" providerId="ADAL" clId="{673AC563-485A-4D52-9FC2-C8C6CC48B7A5}" dt="2023-09-24T22:16:14.758" v="6818" actId="14100"/>
          <ac:picMkLst>
            <pc:docMk/>
            <pc:sldMk cId="3735265506" sldId="273"/>
            <ac:picMk id="12" creationId="{E32D3FF9-998A-F8C0-E431-CBB475BB8152}"/>
          </ac:picMkLst>
        </pc:picChg>
        <pc:picChg chg="add mod">
          <ac:chgData name="Carlos Andrés Betancur Yepes" userId="447a5c65-4e68-4052-a32f-67e6c5b7c326" providerId="ADAL" clId="{673AC563-485A-4D52-9FC2-C8C6CC48B7A5}" dt="2023-09-24T22:16:48.942" v="6824" actId="14100"/>
          <ac:picMkLst>
            <pc:docMk/>
            <pc:sldMk cId="3735265506" sldId="273"/>
            <ac:picMk id="14" creationId="{0291C339-CF25-8937-8891-594A821773DF}"/>
          </ac:picMkLst>
        </pc:picChg>
      </pc:sldChg>
      <pc:sldChg chg="addSp delSp modSp add mod">
        <pc:chgData name="Carlos Andrés Betancur Yepes" userId="447a5c65-4e68-4052-a32f-67e6c5b7c326" providerId="ADAL" clId="{673AC563-485A-4D52-9FC2-C8C6CC48B7A5}" dt="2023-09-24T21:42:08.492" v="6801" actId="20577"/>
        <pc:sldMkLst>
          <pc:docMk/>
          <pc:sldMk cId="2212473360" sldId="274"/>
        </pc:sldMkLst>
        <pc:spChg chg="mod">
          <ac:chgData name="Carlos Andrés Betancur Yepes" userId="447a5c65-4e68-4052-a32f-67e6c5b7c326" providerId="ADAL" clId="{673AC563-485A-4D52-9FC2-C8C6CC48B7A5}" dt="2023-09-24T20:10:46.768" v="4358" actId="20577"/>
          <ac:spMkLst>
            <pc:docMk/>
            <pc:sldMk cId="2212473360" sldId="274"/>
            <ac:spMk id="4" creationId="{3B6F1604-4CB6-AEC2-C182-BFDC4E0A728C}"/>
          </ac:spMkLst>
        </pc:spChg>
        <pc:spChg chg="add mod">
          <ac:chgData name="Carlos Andrés Betancur Yepes" userId="447a5c65-4e68-4052-a32f-67e6c5b7c326" providerId="ADAL" clId="{673AC563-485A-4D52-9FC2-C8C6CC48B7A5}" dt="2023-09-24T21:37:00.386" v="6731" actId="114"/>
          <ac:spMkLst>
            <pc:docMk/>
            <pc:sldMk cId="2212473360" sldId="274"/>
            <ac:spMk id="5" creationId="{5A3C8567-9018-B8AE-503C-99A1B0507A0A}"/>
          </ac:spMkLst>
        </pc:spChg>
        <pc:spChg chg="add del mod">
          <ac:chgData name="Carlos Andrés Betancur Yepes" userId="447a5c65-4e68-4052-a32f-67e6c5b7c326" providerId="ADAL" clId="{673AC563-485A-4D52-9FC2-C8C6CC48B7A5}" dt="2023-09-24T21:41:51.728" v="6797" actId="478"/>
          <ac:spMkLst>
            <pc:docMk/>
            <pc:sldMk cId="2212473360" sldId="274"/>
            <ac:spMk id="6" creationId="{DAC279A0-C1BB-B9D4-B90D-AB08DFB7B570}"/>
          </ac:spMkLst>
        </pc:spChg>
        <pc:spChg chg="add mod">
          <ac:chgData name="Carlos Andrés Betancur Yepes" userId="447a5c65-4e68-4052-a32f-67e6c5b7c326" providerId="ADAL" clId="{673AC563-485A-4D52-9FC2-C8C6CC48B7A5}" dt="2023-09-24T21:42:08.492" v="6801" actId="20577"/>
          <ac:spMkLst>
            <pc:docMk/>
            <pc:sldMk cId="2212473360" sldId="274"/>
            <ac:spMk id="9" creationId="{42A37648-3BF4-A052-5F5C-04EA3B916599}"/>
          </ac:spMkLst>
        </pc:spChg>
        <pc:picChg chg="del">
          <ac:chgData name="Carlos Andrés Betancur Yepes" userId="447a5c65-4e68-4052-a32f-67e6c5b7c326" providerId="ADAL" clId="{673AC563-485A-4D52-9FC2-C8C6CC48B7A5}" dt="2023-09-24T20:10:39.854" v="4346" actId="478"/>
          <ac:picMkLst>
            <pc:docMk/>
            <pc:sldMk cId="2212473360" sldId="274"/>
            <ac:picMk id="2" creationId="{0F74D538-2860-3765-AEC7-14CDE5210B7C}"/>
          </ac:picMkLst>
        </pc:picChg>
        <pc:picChg chg="del">
          <ac:chgData name="Carlos Andrés Betancur Yepes" userId="447a5c65-4e68-4052-a32f-67e6c5b7c326" providerId="ADAL" clId="{673AC563-485A-4D52-9FC2-C8C6CC48B7A5}" dt="2023-09-24T20:10:39.429" v="4345" actId="478"/>
          <ac:picMkLst>
            <pc:docMk/>
            <pc:sldMk cId="2212473360" sldId="274"/>
            <ac:picMk id="3" creationId="{CE110199-66B5-BD15-4886-880AB32BFDAF}"/>
          </ac:picMkLst>
        </pc:picChg>
        <pc:picChg chg="del">
          <ac:chgData name="Carlos Andrés Betancur Yepes" userId="447a5c65-4e68-4052-a32f-67e6c5b7c326" providerId="ADAL" clId="{673AC563-485A-4D52-9FC2-C8C6CC48B7A5}" dt="2023-09-24T20:10:38.675" v="4344" actId="478"/>
          <ac:picMkLst>
            <pc:docMk/>
            <pc:sldMk cId="2212473360" sldId="274"/>
            <ac:picMk id="7" creationId="{545F4033-58AB-EB64-71AC-FB12EDECB024}"/>
          </ac:picMkLst>
        </pc:picChg>
        <pc:picChg chg="add mod">
          <ac:chgData name="Carlos Andrés Betancur Yepes" userId="447a5c65-4e68-4052-a32f-67e6c5b7c326" providerId="ADAL" clId="{673AC563-485A-4D52-9FC2-C8C6CC48B7A5}" dt="2023-09-24T21:26:55.352" v="6512"/>
          <ac:picMkLst>
            <pc:docMk/>
            <pc:sldMk cId="2212473360" sldId="274"/>
            <ac:picMk id="8" creationId="{96FFA9FE-1BB2-FCA3-F6D4-2E5B23A80A26}"/>
          </ac:picMkLst>
        </pc:picChg>
      </pc:sldChg>
      <pc:sldChg chg="addSp modSp add mod ord">
        <pc:chgData name="Carlos Andrés Betancur Yepes" userId="447a5c65-4e68-4052-a32f-67e6c5b7c326" providerId="ADAL" clId="{673AC563-485A-4D52-9FC2-C8C6CC48B7A5}" dt="2023-09-24T22:47:23.194" v="6829" actId="20577"/>
        <pc:sldMkLst>
          <pc:docMk/>
          <pc:sldMk cId="2192964620" sldId="275"/>
        </pc:sldMkLst>
        <pc:spChg chg="mod">
          <ac:chgData name="Carlos Andrés Betancur Yepes" userId="447a5c65-4e68-4052-a32f-67e6c5b7c326" providerId="ADAL" clId="{673AC563-485A-4D52-9FC2-C8C6CC48B7A5}" dt="2023-09-24T22:47:23.194" v="6829" actId="20577"/>
          <ac:spMkLst>
            <pc:docMk/>
            <pc:sldMk cId="2192964620" sldId="275"/>
            <ac:spMk id="2" creationId="{5B8BEB97-905E-35A0-27AB-BBECB4F71061}"/>
          </ac:spMkLst>
        </pc:spChg>
        <pc:spChg chg="mod">
          <ac:chgData name="Carlos Andrés Betancur Yepes" userId="447a5c65-4e68-4052-a32f-67e6c5b7c326" providerId="ADAL" clId="{673AC563-485A-4D52-9FC2-C8C6CC48B7A5}" dt="2023-09-24T20:37:18.441" v="4847" actId="20577"/>
          <ac:spMkLst>
            <pc:docMk/>
            <pc:sldMk cId="2192964620" sldId="275"/>
            <ac:spMk id="3" creationId="{80A724A8-8660-0049-ECA7-C5D4326FD01C}"/>
          </ac:spMkLst>
        </pc:spChg>
        <pc:picChg chg="add mod">
          <ac:chgData name="Carlos Andrés Betancur Yepes" userId="447a5c65-4e68-4052-a32f-67e6c5b7c326" providerId="ADAL" clId="{673AC563-485A-4D52-9FC2-C8C6CC48B7A5}" dt="2023-09-24T21:26:57.489" v="6513"/>
          <ac:picMkLst>
            <pc:docMk/>
            <pc:sldMk cId="2192964620" sldId="275"/>
            <ac:picMk id="4" creationId="{91A11943-F8E2-6378-F542-F5498EAA1EB0}"/>
          </ac:picMkLst>
        </pc:picChg>
      </pc:sldChg>
      <pc:sldChg chg="addSp modSp new mod ord">
        <pc:chgData name="Carlos Andrés Betancur Yepes" userId="447a5c65-4e68-4052-a32f-67e6c5b7c326" providerId="ADAL" clId="{673AC563-485A-4D52-9FC2-C8C6CC48B7A5}" dt="2023-09-24T21:37:18.702" v="6734" actId="114"/>
        <pc:sldMkLst>
          <pc:docMk/>
          <pc:sldMk cId="260500336" sldId="276"/>
        </pc:sldMkLst>
        <pc:spChg chg="mod">
          <ac:chgData name="Carlos Andrés Betancur Yepes" userId="447a5c65-4e68-4052-a32f-67e6c5b7c326" providerId="ADAL" clId="{673AC563-485A-4D52-9FC2-C8C6CC48B7A5}" dt="2023-09-24T20:43:38.738" v="5248" actId="20577"/>
          <ac:spMkLst>
            <pc:docMk/>
            <pc:sldMk cId="260500336" sldId="276"/>
            <ac:spMk id="2" creationId="{588F7238-D177-0D79-B139-E1C64410A858}"/>
          </ac:spMkLst>
        </pc:spChg>
        <pc:spChg chg="add mod">
          <ac:chgData name="Carlos Andrés Betancur Yepes" userId="447a5c65-4e68-4052-a32f-67e6c5b7c326" providerId="ADAL" clId="{673AC563-485A-4D52-9FC2-C8C6CC48B7A5}" dt="2023-09-24T21:37:18.702" v="6734" actId="114"/>
          <ac:spMkLst>
            <pc:docMk/>
            <pc:sldMk cId="260500336" sldId="276"/>
            <ac:spMk id="3" creationId="{0407849E-16C8-DE99-619C-EA2FCD0A0E0B}"/>
          </ac:spMkLst>
        </pc:spChg>
        <pc:picChg chg="add mod">
          <ac:chgData name="Carlos Andrés Betancur Yepes" userId="447a5c65-4e68-4052-a32f-67e6c5b7c326" providerId="ADAL" clId="{673AC563-485A-4D52-9FC2-C8C6CC48B7A5}" dt="2023-09-24T21:26:59.261" v="6514"/>
          <ac:picMkLst>
            <pc:docMk/>
            <pc:sldMk cId="260500336" sldId="276"/>
            <ac:picMk id="4" creationId="{EB0228DF-4D96-C5B8-08A3-FAD55805DD28}"/>
          </ac:picMkLst>
        </pc:picChg>
      </pc:sldChg>
      <pc:sldChg chg="addSp delSp modSp new mod">
        <pc:chgData name="Carlos Andrés Betancur Yepes" userId="447a5c65-4e68-4052-a32f-67e6c5b7c326" providerId="ADAL" clId="{673AC563-485A-4D52-9FC2-C8C6CC48B7A5}" dt="2023-09-24T21:37:32.199" v="6735" actId="114"/>
        <pc:sldMkLst>
          <pc:docMk/>
          <pc:sldMk cId="308625024" sldId="277"/>
        </pc:sldMkLst>
        <pc:spChg chg="del">
          <ac:chgData name="Carlos Andrés Betancur Yepes" userId="447a5c65-4e68-4052-a32f-67e6c5b7c326" providerId="ADAL" clId="{673AC563-485A-4D52-9FC2-C8C6CC48B7A5}" dt="2023-09-24T20:58:31.724" v="5600" actId="478"/>
          <ac:spMkLst>
            <pc:docMk/>
            <pc:sldMk cId="308625024" sldId="277"/>
            <ac:spMk id="2" creationId="{40255957-D6B5-95EC-E412-9DAAEDE8131D}"/>
          </ac:spMkLst>
        </pc:spChg>
        <pc:spChg chg="mod">
          <ac:chgData name="Carlos Andrés Betancur Yepes" userId="447a5c65-4e68-4052-a32f-67e6c5b7c326" providerId="ADAL" clId="{673AC563-485A-4D52-9FC2-C8C6CC48B7A5}" dt="2023-09-24T20:59:55.122" v="5650" actId="20577"/>
          <ac:spMkLst>
            <pc:docMk/>
            <pc:sldMk cId="308625024" sldId="277"/>
            <ac:spMk id="3" creationId="{4B66A9C4-06CF-4C60-204E-5C0CD6BEBA93}"/>
          </ac:spMkLst>
        </pc:spChg>
        <pc:spChg chg="add mod">
          <ac:chgData name="Carlos Andrés Betancur Yepes" userId="447a5c65-4e68-4052-a32f-67e6c5b7c326" providerId="ADAL" clId="{673AC563-485A-4D52-9FC2-C8C6CC48B7A5}" dt="2023-09-24T21:37:32.199" v="6735" actId="114"/>
          <ac:spMkLst>
            <pc:docMk/>
            <pc:sldMk cId="308625024" sldId="277"/>
            <ac:spMk id="10" creationId="{F6E01759-D1A9-A749-BDAD-F91A70EE76F7}"/>
          </ac:spMkLst>
        </pc:spChg>
        <pc:picChg chg="add del">
          <ac:chgData name="Carlos Andrés Betancur Yepes" userId="447a5c65-4e68-4052-a32f-67e6c5b7c326" providerId="ADAL" clId="{673AC563-485A-4D52-9FC2-C8C6CC48B7A5}" dt="2023-09-24T20:58:42.004" v="5602" actId="478"/>
          <ac:picMkLst>
            <pc:docMk/>
            <pc:sldMk cId="308625024" sldId="277"/>
            <ac:picMk id="5" creationId="{F316098C-F429-BE5C-0FA5-D9A132F20A3A}"/>
          </ac:picMkLst>
        </pc:picChg>
        <pc:picChg chg="add mod">
          <ac:chgData name="Carlos Andrés Betancur Yepes" userId="447a5c65-4e68-4052-a32f-67e6c5b7c326" providerId="ADAL" clId="{673AC563-485A-4D52-9FC2-C8C6CC48B7A5}" dt="2023-09-24T20:59:36.796" v="5636" actId="14100"/>
          <ac:picMkLst>
            <pc:docMk/>
            <pc:sldMk cId="308625024" sldId="277"/>
            <ac:picMk id="7" creationId="{70D876C4-1C44-33CE-75DE-840B088DA8DE}"/>
          </ac:picMkLst>
        </pc:picChg>
        <pc:picChg chg="add mod">
          <ac:chgData name="Carlos Andrés Betancur Yepes" userId="447a5c65-4e68-4052-a32f-67e6c5b7c326" providerId="ADAL" clId="{673AC563-485A-4D52-9FC2-C8C6CC48B7A5}" dt="2023-09-24T21:07:37.207" v="6082" actId="1076"/>
          <ac:picMkLst>
            <pc:docMk/>
            <pc:sldMk cId="308625024" sldId="277"/>
            <ac:picMk id="9" creationId="{F18C9719-78E3-4E1F-B7D7-D6E20FB4F294}"/>
          </ac:picMkLst>
        </pc:picChg>
        <pc:picChg chg="add mod">
          <ac:chgData name="Carlos Andrés Betancur Yepes" userId="447a5c65-4e68-4052-a32f-67e6c5b7c326" providerId="ADAL" clId="{673AC563-485A-4D52-9FC2-C8C6CC48B7A5}" dt="2023-09-24T21:27:01.050" v="6515"/>
          <ac:picMkLst>
            <pc:docMk/>
            <pc:sldMk cId="308625024" sldId="277"/>
            <ac:picMk id="11" creationId="{AF3865A2-C274-61E6-EBD7-676BA66F9B2D}"/>
          </ac:picMkLst>
        </pc:picChg>
      </pc:sldChg>
      <pc:sldChg chg="addSp delSp modSp add mod">
        <pc:chgData name="Carlos Andrés Betancur Yepes" userId="447a5c65-4e68-4052-a32f-67e6c5b7c326" providerId="ADAL" clId="{673AC563-485A-4D52-9FC2-C8C6CC48B7A5}" dt="2023-09-24T21:27:02.508" v="6516"/>
        <pc:sldMkLst>
          <pc:docMk/>
          <pc:sldMk cId="613869323" sldId="278"/>
        </pc:sldMkLst>
        <pc:spChg chg="del mod">
          <ac:chgData name="Carlos Andrés Betancur Yepes" userId="447a5c65-4e68-4052-a32f-67e6c5b7c326" providerId="ADAL" clId="{673AC563-485A-4D52-9FC2-C8C6CC48B7A5}" dt="2023-09-24T21:11:44.967" v="6138" actId="478"/>
          <ac:spMkLst>
            <pc:docMk/>
            <pc:sldMk cId="613869323" sldId="278"/>
            <ac:spMk id="3" creationId="{4B66A9C4-06CF-4C60-204E-5C0CD6BEBA93}"/>
          </ac:spMkLst>
        </pc:spChg>
        <pc:spChg chg="add mod">
          <ac:chgData name="Carlos Andrés Betancur Yepes" userId="447a5c65-4e68-4052-a32f-67e6c5b7c326" providerId="ADAL" clId="{673AC563-485A-4D52-9FC2-C8C6CC48B7A5}" dt="2023-09-24T21:17:42.581" v="6299" actId="1076"/>
          <ac:spMkLst>
            <pc:docMk/>
            <pc:sldMk cId="613869323" sldId="278"/>
            <ac:spMk id="8" creationId="{1E1DBF9A-CDE7-ED85-E41B-6A14F509B80F}"/>
          </ac:spMkLst>
        </pc:spChg>
        <pc:spChg chg="del mod">
          <ac:chgData name="Carlos Andrés Betancur Yepes" userId="447a5c65-4e68-4052-a32f-67e6c5b7c326" providerId="ADAL" clId="{673AC563-485A-4D52-9FC2-C8C6CC48B7A5}" dt="2023-09-24T21:11:47.728" v="6141" actId="478"/>
          <ac:spMkLst>
            <pc:docMk/>
            <pc:sldMk cId="613869323" sldId="278"/>
            <ac:spMk id="10" creationId="{F6E01759-D1A9-A749-BDAD-F91A70EE76F7}"/>
          </ac:spMkLst>
        </pc:spChg>
        <pc:spChg chg="add mod">
          <ac:chgData name="Carlos Andrés Betancur Yepes" userId="447a5c65-4e68-4052-a32f-67e6c5b7c326" providerId="ADAL" clId="{673AC563-485A-4D52-9FC2-C8C6CC48B7A5}" dt="2023-09-24T21:16:12.813" v="6294" actId="1076"/>
          <ac:spMkLst>
            <pc:docMk/>
            <pc:sldMk cId="613869323" sldId="278"/>
            <ac:spMk id="11" creationId="{FD43B70D-6131-B30D-4FAC-6B671A2436EE}"/>
          </ac:spMkLst>
        </pc:spChg>
        <pc:picChg chg="add mod modCrop">
          <ac:chgData name="Carlos Andrés Betancur Yepes" userId="447a5c65-4e68-4052-a32f-67e6c5b7c326" providerId="ADAL" clId="{673AC563-485A-4D52-9FC2-C8C6CC48B7A5}" dt="2023-09-24T21:13:50.559" v="6160" actId="1076"/>
          <ac:picMkLst>
            <pc:docMk/>
            <pc:sldMk cId="613869323" sldId="278"/>
            <ac:picMk id="4" creationId="{E42D1486-0D9E-7330-FF48-CC003F777A5A}"/>
          </ac:picMkLst>
        </pc:picChg>
        <pc:picChg chg="add mod">
          <ac:chgData name="Carlos Andrés Betancur Yepes" userId="447a5c65-4e68-4052-a32f-67e6c5b7c326" providerId="ADAL" clId="{673AC563-485A-4D52-9FC2-C8C6CC48B7A5}" dt="2023-09-24T21:14:58.262" v="6247" actId="1076"/>
          <ac:picMkLst>
            <pc:docMk/>
            <pc:sldMk cId="613869323" sldId="278"/>
            <ac:picMk id="6" creationId="{36AD75F5-3205-40C0-655B-D23E3E6F3080}"/>
          </ac:picMkLst>
        </pc:picChg>
        <pc:picChg chg="del">
          <ac:chgData name="Carlos Andrés Betancur Yepes" userId="447a5c65-4e68-4052-a32f-67e6c5b7c326" providerId="ADAL" clId="{673AC563-485A-4D52-9FC2-C8C6CC48B7A5}" dt="2023-09-24T21:11:45.622" v="6139" actId="478"/>
          <ac:picMkLst>
            <pc:docMk/>
            <pc:sldMk cId="613869323" sldId="278"/>
            <ac:picMk id="7" creationId="{70D876C4-1C44-33CE-75DE-840B088DA8DE}"/>
          </ac:picMkLst>
        </pc:picChg>
        <pc:picChg chg="del">
          <ac:chgData name="Carlos Andrés Betancur Yepes" userId="447a5c65-4e68-4052-a32f-67e6c5b7c326" providerId="ADAL" clId="{673AC563-485A-4D52-9FC2-C8C6CC48B7A5}" dt="2023-09-24T21:11:48.262" v="6142" actId="478"/>
          <ac:picMkLst>
            <pc:docMk/>
            <pc:sldMk cId="613869323" sldId="278"/>
            <ac:picMk id="9" creationId="{F18C9719-78E3-4E1F-B7D7-D6E20FB4F294}"/>
          </ac:picMkLst>
        </pc:picChg>
        <pc:picChg chg="add mod">
          <ac:chgData name="Carlos Andrés Betancur Yepes" userId="447a5c65-4e68-4052-a32f-67e6c5b7c326" providerId="ADAL" clId="{673AC563-485A-4D52-9FC2-C8C6CC48B7A5}" dt="2023-09-24T21:27:02.508" v="6516"/>
          <ac:picMkLst>
            <pc:docMk/>
            <pc:sldMk cId="613869323" sldId="278"/>
            <ac:picMk id="12" creationId="{C1D22D7E-A514-CF6D-F877-85D32852C3E9}"/>
          </ac:picMkLst>
        </pc:picChg>
      </pc:sldChg>
      <pc:sldChg chg="addSp delSp modSp new mod modClrScheme chgLayout">
        <pc:chgData name="Carlos Andrés Betancur Yepes" userId="447a5c65-4e68-4052-a32f-67e6c5b7c326" providerId="ADAL" clId="{673AC563-485A-4D52-9FC2-C8C6CC48B7A5}" dt="2023-09-24T21:27:04.157" v="6517"/>
        <pc:sldMkLst>
          <pc:docMk/>
          <pc:sldMk cId="37577092" sldId="279"/>
        </pc:sldMkLst>
        <pc:spChg chg="del">
          <ac:chgData name="Carlos Andrés Betancur Yepes" userId="447a5c65-4e68-4052-a32f-67e6c5b7c326" providerId="ADAL" clId="{673AC563-485A-4D52-9FC2-C8C6CC48B7A5}" dt="2023-09-24T21:18:11.882" v="6332" actId="478"/>
          <ac:spMkLst>
            <pc:docMk/>
            <pc:sldMk cId="37577092" sldId="279"/>
            <ac:spMk id="2" creationId="{F1A0065B-6703-871D-0358-0E9F48A594EB}"/>
          </ac:spMkLst>
        </pc:spChg>
        <pc:spChg chg="mod">
          <ac:chgData name="Carlos Andrés Betancur Yepes" userId="447a5c65-4e68-4052-a32f-67e6c5b7c326" providerId="ADAL" clId="{673AC563-485A-4D52-9FC2-C8C6CC48B7A5}" dt="2023-09-24T21:22:43.088" v="6456" actId="1076"/>
          <ac:spMkLst>
            <pc:docMk/>
            <pc:sldMk cId="37577092" sldId="279"/>
            <ac:spMk id="3" creationId="{828AA9C7-B5DB-AC82-0B1C-3B365E310A23}"/>
          </ac:spMkLst>
        </pc:spChg>
        <pc:spChg chg="add del mod">
          <ac:chgData name="Carlos Andrés Betancur Yepes" userId="447a5c65-4e68-4052-a32f-67e6c5b7c326" providerId="ADAL" clId="{673AC563-485A-4D52-9FC2-C8C6CC48B7A5}" dt="2023-09-24T21:20:07.107" v="6347" actId="478"/>
          <ac:spMkLst>
            <pc:docMk/>
            <pc:sldMk cId="37577092" sldId="279"/>
            <ac:spMk id="7" creationId="{B746FFFC-85A1-3F1E-6884-76E9221895CC}"/>
          </ac:spMkLst>
        </pc:spChg>
        <pc:spChg chg="add del mod">
          <ac:chgData name="Carlos Andrés Betancur Yepes" userId="447a5c65-4e68-4052-a32f-67e6c5b7c326" providerId="ADAL" clId="{673AC563-485A-4D52-9FC2-C8C6CC48B7A5}" dt="2023-09-24T21:19:20.459" v="6341" actId="478"/>
          <ac:spMkLst>
            <pc:docMk/>
            <pc:sldMk cId="37577092" sldId="279"/>
            <ac:spMk id="8" creationId="{093237FF-7AA7-4FF4-1700-9FBE973F572A}"/>
          </ac:spMkLst>
        </pc:spChg>
        <pc:spChg chg="add mod">
          <ac:chgData name="Carlos Andrés Betancur Yepes" userId="447a5c65-4e68-4052-a32f-67e6c5b7c326" providerId="ADAL" clId="{673AC563-485A-4D52-9FC2-C8C6CC48B7A5}" dt="2023-09-24T21:22:50.473" v="6458" actId="1076"/>
          <ac:spMkLst>
            <pc:docMk/>
            <pc:sldMk cId="37577092" sldId="279"/>
            <ac:spMk id="10" creationId="{376D2416-DAA7-970A-1802-7156050B4121}"/>
          </ac:spMkLst>
        </pc:spChg>
        <pc:picChg chg="add del mod">
          <ac:chgData name="Carlos Andrés Betancur Yepes" userId="447a5c65-4e68-4052-a32f-67e6c5b7c326" providerId="ADAL" clId="{673AC563-485A-4D52-9FC2-C8C6CC48B7A5}" dt="2023-09-24T21:19:08.211" v="6339" actId="21"/>
          <ac:picMkLst>
            <pc:docMk/>
            <pc:sldMk cId="37577092" sldId="279"/>
            <ac:picMk id="5" creationId="{11EF3F1A-1781-3C29-D597-B55C16094A6B}"/>
          </ac:picMkLst>
        </pc:picChg>
        <pc:picChg chg="add del mod">
          <ac:chgData name="Carlos Andrés Betancur Yepes" userId="447a5c65-4e68-4052-a32f-67e6c5b7c326" providerId="ADAL" clId="{673AC563-485A-4D52-9FC2-C8C6CC48B7A5}" dt="2023-09-24T21:19:37.416" v="6344" actId="21"/>
          <ac:picMkLst>
            <pc:docMk/>
            <pc:sldMk cId="37577092" sldId="279"/>
            <ac:picMk id="6" creationId="{F9B0EACC-2C16-6051-BBCF-4DAE2BD5F2C7}"/>
          </ac:picMkLst>
        </pc:picChg>
        <pc:picChg chg="add mod">
          <ac:chgData name="Carlos Andrés Betancur Yepes" userId="447a5c65-4e68-4052-a32f-67e6c5b7c326" providerId="ADAL" clId="{673AC563-485A-4D52-9FC2-C8C6CC48B7A5}" dt="2023-09-24T21:22:44.158" v="6457" actId="1076"/>
          <ac:picMkLst>
            <pc:docMk/>
            <pc:sldMk cId="37577092" sldId="279"/>
            <ac:picMk id="9" creationId="{D7259067-E3BE-55D7-FEEE-2C67E662CD4D}"/>
          </ac:picMkLst>
        </pc:picChg>
        <pc:picChg chg="add mod">
          <ac:chgData name="Carlos Andrés Betancur Yepes" userId="447a5c65-4e68-4052-a32f-67e6c5b7c326" providerId="ADAL" clId="{673AC563-485A-4D52-9FC2-C8C6CC48B7A5}" dt="2023-09-24T21:27:04.157" v="6517"/>
          <ac:picMkLst>
            <pc:docMk/>
            <pc:sldMk cId="37577092" sldId="279"/>
            <ac:picMk id="11" creationId="{3C47D35A-F19F-1266-112D-ED10A4AC308F}"/>
          </ac:picMkLst>
        </pc:picChg>
      </pc:sldChg>
      <pc:sldChg chg="new del">
        <pc:chgData name="Carlos Andrés Betancur Yepes" userId="447a5c65-4e68-4052-a32f-67e6c5b7c326" providerId="ADAL" clId="{673AC563-485A-4D52-9FC2-C8C6CC48B7A5}" dt="2023-09-24T21:23:12.448" v="6460" actId="47"/>
        <pc:sldMkLst>
          <pc:docMk/>
          <pc:sldMk cId="2153115158" sldId="280"/>
        </pc:sldMkLst>
      </pc:sldChg>
      <pc:sldChg chg="modSp new del mod">
        <pc:chgData name="Carlos Andrés Betancur Yepes" userId="447a5c65-4e68-4052-a32f-67e6c5b7c326" providerId="ADAL" clId="{673AC563-485A-4D52-9FC2-C8C6CC48B7A5}" dt="2023-09-24T21:37:41.857" v="6736" actId="47"/>
        <pc:sldMkLst>
          <pc:docMk/>
          <pc:sldMk cId="4104829354" sldId="280"/>
        </pc:sldMkLst>
        <pc:spChg chg="mod">
          <ac:chgData name="Carlos Andrés Betancur Yepes" userId="447a5c65-4e68-4052-a32f-67e6c5b7c326" providerId="ADAL" clId="{673AC563-485A-4D52-9FC2-C8C6CC48B7A5}" dt="2023-09-24T21:24:44.533" v="6475" actId="1076"/>
          <ac:spMkLst>
            <pc:docMk/>
            <pc:sldMk cId="4104829354" sldId="280"/>
            <ac:spMk id="2" creationId="{B4B2CF3D-634B-E208-08F0-E0FFA1174B6D}"/>
          </ac:spMkLst>
        </pc:spChg>
      </pc:sldChg>
      <pc:sldChg chg="addSp delSp modSp add mod ord">
        <pc:chgData name="Carlos Andrés Betancur Yepes" userId="447a5c65-4e68-4052-a32f-67e6c5b7c326" providerId="ADAL" clId="{673AC563-485A-4D52-9FC2-C8C6CC48B7A5}" dt="2023-09-24T21:26:23.572" v="6498" actId="1076"/>
        <pc:sldMkLst>
          <pc:docMk/>
          <pc:sldMk cId="3871873183" sldId="281"/>
        </pc:sldMkLst>
        <pc:spChg chg="mod">
          <ac:chgData name="Carlos Andrés Betancur Yepes" userId="447a5c65-4e68-4052-a32f-67e6c5b7c326" providerId="ADAL" clId="{673AC563-485A-4D52-9FC2-C8C6CC48B7A5}" dt="2023-09-24T21:26:23.572" v="6498" actId="1076"/>
          <ac:spMkLst>
            <pc:docMk/>
            <pc:sldMk cId="3871873183" sldId="281"/>
            <ac:spMk id="2" creationId="{F14228D9-7F79-4BEB-E214-30A080C8150D}"/>
          </ac:spMkLst>
        </pc:spChg>
        <pc:spChg chg="del">
          <ac:chgData name="Carlos Andrés Betancur Yepes" userId="447a5c65-4e68-4052-a32f-67e6c5b7c326" providerId="ADAL" clId="{673AC563-485A-4D52-9FC2-C8C6CC48B7A5}" dt="2023-09-24T21:26:13.857" v="6492" actId="478"/>
          <ac:spMkLst>
            <pc:docMk/>
            <pc:sldMk cId="3871873183" sldId="281"/>
            <ac:spMk id="3" creationId="{409D31C2-33DD-4825-7913-3ABBE6E856C4}"/>
          </ac:spMkLst>
        </pc:spChg>
        <pc:spChg chg="del">
          <ac:chgData name="Carlos Andrés Betancur Yepes" userId="447a5c65-4e68-4052-a32f-67e6c5b7c326" providerId="ADAL" clId="{673AC563-485A-4D52-9FC2-C8C6CC48B7A5}" dt="2023-09-24T21:26:16.069" v="6494" actId="478"/>
          <ac:spMkLst>
            <pc:docMk/>
            <pc:sldMk cId="3871873183" sldId="281"/>
            <ac:spMk id="6" creationId="{F4329A93-770C-6707-535B-EC47483B77F2}"/>
          </ac:spMkLst>
        </pc:spChg>
        <pc:spChg chg="del">
          <ac:chgData name="Carlos Andrés Betancur Yepes" userId="447a5c65-4e68-4052-a32f-67e6c5b7c326" providerId="ADAL" clId="{673AC563-485A-4D52-9FC2-C8C6CC48B7A5}" dt="2023-09-24T21:26:17.299" v="6495" actId="478"/>
          <ac:spMkLst>
            <pc:docMk/>
            <pc:sldMk cId="3871873183" sldId="281"/>
            <ac:spMk id="7" creationId="{B593EE86-9288-A767-E920-7DBE69CFB1C1}"/>
          </ac:spMkLst>
        </pc:spChg>
        <pc:spChg chg="add del mod">
          <ac:chgData name="Carlos Andrés Betancur Yepes" userId="447a5c65-4e68-4052-a32f-67e6c5b7c326" providerId="ADAL" clId="{673AC563-485A-4D52-9FC2-C8C6CC48B7A5}" dt="2023-09-24T21:26:14.676" v="6493" actId="478"/>
          <ac:spMkLst>
            <pc:docMk/>
            <pc:sldMk cId="3871873183" sldId="281"/>
            <ac:spMk id="8" creationId="{D4689C8E-65F2-F95D-7069-54E00BEDCC1D}"/>
          </ac:spMkLst>
        </pc:spChg>
      </pc:sldChg>
      <pc:sldMasterChg chg="delSldLayout">
        <pc:chgData name="Carlos Andrés Betancur Yepes" userId="447a5c65-4e68-4052-a32f-67e6c5b7c326" providerId="ADAL" clId="{673AC563-485A-4D52-9FC2-C8C6CC48B7A5}" dt="2023-09-24T16:24:43.771" v="219" actId="47"/>
        <pc:sldMasterMkLst>
          <pc:docMk/>
          <pc:sldMasterMk cId="359823811" sldId="2147483660"/>
        </pc:sldMasterMkLst>
        <pc:sldLayoutChg chg="del">
          <pc:chgData name="Carlos Andrés Betancur Yepes" userId="447a5c65-4e68-4052-a32f-67e6c5b7c326" providerId="ADAL" clId="{673AC563-485A-4D52-9FC2-C8C6CC48B7A5}" dt="2023-09-24T16:24:43.771" v="219" actId="47"/>
          <pc:sldLayoutMkLst>
            <pc:docMk/>
            <pc:sldMasterMk cId="359823811" sldId="2147483660"/>
            <pc:sldLayoutMk cId="2188792465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535095" y="-815240"/>
            <a:ext cx="6058948" cy="6021839"/>
            <a:chOff x="-1901322" y="-611430"/>
            <a:chExt cx="4544211" cy="4516379"/>
          </a:xfrm>
        </p:grpSpPr>
        <p:sp>
          <p:nvSpPr>
            <p:cNvPr id="10" name="Google Shape;10;p2"/>
            <p:cNvSpPr/>
            <p:nvPr/>
          </p:nvSpPr>
          <p:spPr>
            <a:xfrm>
              <a:off x="-1901322" y="1923004"/>
              <a:ext cx="2552990" cy="1507257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929521" y="-366300"/>
              <a:ext cx="3031815" cy="2004573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28" name="Google Shape;28;p2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7512934" y="-1431825"/>
            <a:ext cx="10056221" cy="10182188"/>
            <a:chOff x="5482300" y="-1150069"/>
            <a:chExt cx="7542166" cy="7636641"/>
          </a:xfrm>
        </p:grpSpPr>
        <p:sp>
          <p:nvSpPr>
            <p:cNvPr id="30" name="Google Shape;30;p2"/>
            <p:cNvSpPr/>
            <p:nvPr/>
          </p:nvSpPr>
          <p:spPr>
            <a:xfrm rot="10800000" flipH="1">
              <a:off x="6369828" y="-1150069"/>
              <a:ext cx="6654639" cy="7636641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1" name="Google Shape;31;p2"/>
            <p:cNvGrpSpPr/>
            <p:nvPr/>
          </p:nvGrpSpPr>
          <p:grpSpPr>
            <a:xfrm rot="10800000" flipH="1">
              <a:off x="6016263" y="1621720"/>
              <a:ext cx="2553081" cy="3705670"/>
              <a:chOff x="6769513" y="299393"/>
              <a:chExt cx="1308620" cy="1899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9" name="Google Shape;39;p2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8" name="Google Shape;48;p2"/>
            <p:cNvSpPr/>
            <p:nvPr/>
          </p:nvSpPr>
          <p:spPr>
            <a:xfrm rot="10800000" flipH="1">
              <a:off x="7424539" y="4645063"/>
              <a:ext cx="727773" cy="727773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728217" y="1684800"/>
            <a:ext cx="8735600" cy="28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6133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728184" y="4555200"/>
            <a:ext cx="8735600" cy="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13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11"/>
          <p:cNvGrpSpPr/>
          <p:nvPr/>
        </p:nvGrpSpPr>
        <p:grpSpPr>
          <a:xfrm>
            <a:off x="-3319154" y="-4430447"/>
            <a:ext cx="18830308" cy="12390872"/>
            <a:chOff x="-2489366" y="-3322835"/>
            <a:chExt cx="14122731" cy="9293154"/>
          </a:xfrm>
        </p:grpSpPr>
        <p:grpSp>
          <p:nvGrpSpPr>
            <p:cNvPr id="299" name="Google Shape;299;p11"/>
            <p:cNvGrpSpPr/>
            <p:nvPr/>
          </p:nvGrpSpPr>
          <p:grpSpPr>
            <a:xfrm>
              <a:off x="4466625" y="-2619399"/>
              <a:ext cx="7166740" cy="6435526"/>
              <a:chOff x="4294391" y="-2619399"/>
              <a:chExt cx="7166740" cy="6435526"/>
            </a:xfrm>
          </p:grpSpPr>
          <p:sp>
            <p:nvSpPr>
              <p:cNvPr id="300" name="Google Shape;300;p11"/>
              <p:cNvSpPr/>
              <p:nvPr/>
            </p:nvSpPr>
            <p:spPr>
              <a:xfrm>
                <a:off x="4294391" y="-2619399"/>
                <a:ext cx="7166740" cy="6435526"/>
              </a:xfrm>
              <a:custGeom>
                <a:avLst/>
                <a:gdLst/>
                <a:ahLst/>
                <a:cxnLst/>
                <a:rect l="l" t="t" r="r" b="b"/>
                <a:pathLst>
                  <a:path w="71519" h="64222" extrusionOk="0">
                    <a:moveTo>
                      <a:pt x="160" y="0"/>
                    </a:moveTo>
                    <a:lnTo>
                      <a:pt x="0" y="160"/>
                    </a:lnTo>
                    <a:lnTo>
                      <a:pt x="26919" y="27079"/>
                    </a:lnTo>
                    <a:lnTo>
                      <a:pt x="26919" y="27956"/>
                    </a:lnTo>
                    <a:lnTo>
                      <a:pt x="30762" y="31798"/>
                    </a:lnTo>
                    <a:lnTo>
                      <a:pt x="32743" y="31798"/>
                    </a:lnTo>
                    <a:lnTo>
                      <a:pt x="38031" y="37086"/>
                    </a:lnTo>
                    <a:lnTo>
                      <a:pt x="44224" y="37086"/>
                    </a:lnTo>
                    <a:lnTo>
                      <a:pt x="71359" y="64221"/>
                    </a:lnTo>
                    <a:lnTo>
                      <a:pt x="71519" y="64061"/>
                    </a:lnTo>
                    <a:lnTo>
                      <a:pt x="42046" y="34588"/>
                    </a:lnTo>
                    <a:lnTo>
                      <a:pt x="42046" y="33035"/>
                    </a:lnTo>
                    <a:lnTo>
                      <a:pt x="38359" y="29353"/>
                    </a:lnTo>
                    <a:lnTo>
                      <a:pt x="35465" y="29353"/>
                    </a:lnTo>
                    <a:lnTo>
                      <a:pt x="28949" y="22836"/>
                    </a:lnTo>
                    <a:lnTo>
                      <a:pt x="22993" y="22836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01" name="Google Shape;301;p11"/>
              <p:cNvGrpSpPr/>
              <p:nvPr/>
            </p:nvGrpSpPr>
            <p:grpSpPr>
              <a:xfrm>
                <a:off x="6770409" y="691894"/>
                <a:ext cx="618213" cy="306426"/>
                <a:chOff x="5989375" y="1843575"/>
                <a:chExt cx="136525" cy="67675"/>
              </a:xfrm>
            </p:grpSpPr>
            <p:sp>
              <p:nvSpPr>
                <p:cNvPr id="302" name="Google Shape;302;p11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22" extrusionOk="0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3" name="Google Shape;303;p11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22" extrusionOk="0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4" name="Google Shape;304;p11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22" extrusionOk="0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5" name="Google Shape;305;p11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22" extrusionOk="0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6" name="Google Shape;306;p11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826" extrusionOk="0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7" name="Google Shape;307;p11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826" extrusionOk="0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8" name="Google Shape;308;p11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826" extrusionOk="0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9" name="Google Shape;309;p11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826" extrusionOk="0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0" name="Google Shape;310;p11"/>
              <p:cNvGrpSpPr/>
              <p:nvPr/>
            </p:nvGrpSpPr>
            <p:grpSpPr>
              <a:xfrm>
                <a:off x="8029896" y="539500"/>
                <a:ext cx="1228886" cy="2188720"/>
                <a:chOff x="8389396" y="1055350"/>
                <a:chExt cx="1228886" cy="2188720"/>
              </a:xfrm>
            </p:grpSpPr>
            <p:sp>
              <p:nvSpPr>
                <p:cNvPr id="311" name="Google Shape;311;p11"/>
                <p:cNvSpPr/>
                <p:nvPr/>
              </p:nvSpPr>
              <p:spPr>
                <a:xfrm>
                  <a:off x="8421616" y="1130946"/>
                  <a:ext cx="1196665" cy="2113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2" h="17609" extrusionOk="0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2" name="Google Shape;312;p11"/>
                <p:cNvSpPr/>
                <p:nvPr/>
              </p:nvSpPr>
              <p:spPr>
                <a:xfrm>
                  <a:off x="8389396" y="1055350"/>
                  <a:ext cx="95651" cy="9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" h="1373" extrusionOk="0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13" name="Google Shape;313;p11"/>
            <p:cNvGrpSpPr/>
            <p:nvPr/>
          </p:nvGrpSpPr>
          <p:grpSpPr>
            <a:xfrm rot="10800000" flipH="1">
              <a:off x="-2489366" y="-3322835"/>
              <a:ext cx="6322114" cy="9196733"/>
              <a:chOff x="-2661600" y="-960635"/>
              <a:chExt cx="6322114" cy="9196733"/>
            </a:xfrm>
          </p:grpSpPr>
          <p:sp>
            <p:nvSpPr>
              <p:cNvPr id="314" name="Google Shape;314;p11"/>
              <p:cNvSpPr/>
              <p:nvPr/>
            </p:nvSpPr>
            <p:spPr>
              <a:xfrm rot="-5400000" flipH="1">
                <a:off x="-717010" y="-412716"/>
                <a:ext cx="3075605" cy="2033485"/>
              </a:xfrm>
              <a:custGeom>
                <a:avLst/>
                <a:gdLst/>
                <a:ahLst/>
                <a:cxnLst/>
                <a:rect l="l" t="t" r="r" b="b"/>
                <a:pathLst>
                  <a:path w="24054" h="15904" extrusionOk="0">
                    <a:moveTo>
                      <a:pt x="17228" y="0"/>
                    </a:moveTo>
                    <a:lnTo>
                      <a:pt x="9955" y="7274"/>
                    </a:lnTo>
                    <a:lnTo>
                      <a:pt x="6725" y="7274"/>
                    </a:lnTo>
                    <a:lnTo>
                      <a:pt x="2610" y="11384"/>
                    </a:lnTo>
                    <a:lnTo>
                      <a:pt x="2610" y="13298"/>
                    </a:lnTo>
                    <a:lnTo>
                      <a:pt x="0" y="15904"/>
                    </a:lnTo>
                    <a:lnTo>
                      <a:pt x="7093" y="15904"/>
                    </a:lnTo>
                    <a:lnTo>
                      <a:pt x="12993" y="10003"/>
                    </a:lnTo>
                    <a:lnTo>
                      <a:pt x="15207" y="10003"/>
                    </a:lnTo>
                    <a:lnTo>
                      <a:pt x="19494" y="5716"/>
                    </a:lnTo>
                    <a:lnTo>
                      <a:pt x="19494" y="4560"/>
                    </a:lnTo>
                    <a:lnTo>
                      <a:pt x="240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-2661600" y="981052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16" name="Google Shape;316;p11"/>
              <p:cNvGrpSpPr/>
              <p:nvPr/>
            </p:nvGrpSpPr>
            <p:grpSpPr>
              <a:xfrm rot="10800000" flipH="1">
                <a:off x="-1558013" y="845624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317" name="Google Shape;317;p11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08" h="45293" extrusionOk="0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8" name="Google Shape;318;p11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7" h="5600" extrusionOk="0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9" name="Google Shape;319;p11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" h="1373" extrusionOk="0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0" name="Google Shape;320;p11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1377" extrusionOk="0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1" name="Google Shape;321;p11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3" h="4924" extrusionOk="0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22" name="Google Shape;322;p11"/>
              <p:cNvGrpSpPr/>
              <p:nvPr/>
            </p:nvGrpSpPr>
            <p:grpSpPr>
              <a:xfrm>
                <a:off x="441078" y="-960635"/>
                <a:ext cx="1029648" cy="1806572"/>
                <a:chOff x="455034" y="-121633"/>
                <a:chExt cx="629947" cy="1105275"/>
              </a:xfrm>
            </p:grpSpPr>
            <p:sp>
              <p:nvSpPr>
                <p:cNvPr id="323" name="Google Shape;323;p11"/>
                <p:cNvSpPr/>
                <p:nvPr/>
              </p:nvSpPr>
              <p:spPr>
                <a:xfrm>
                  <a:off x="1007193" y="917077"/>
                  <a:ext cx="77788" cy="66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" h="1121" extrusionOk="0">
                      <a:moveTo>
                        <a:pt x="563" y="294"/>
                      </a:moveTo>
                      <a:cubicBezTo>
                        <a:pt x="628" y="294"/>
                        <a:pt x="695" y="318"/>
                        <a:pt x="749" y="372"/>
                      </a:cubicBezTo>
                      <a:cubicBezTo>
                        <a:pt x="913" y="536"/>
                        <a:pt x="797" y="821"/>
                        <a:pt x="561" y="821"/>
                      </a:cubicBezTo>
                      <a:cubicBezTo>
                        <a:pt x="417" y="821"/>
                        <a:pt x="297" y="704"/>
                        <a:pt x="297" y="560"/>
                      </a:cubicBezTo>
                      <a:cubicBezTo>
                        <a:pt x="297" y="400"/>
                        <a:pt x="427" y="294"/>
                        <a:pt x="563" y="294"/>
                      </a:cubicBezTo>
                      <a:close/>
                      <a:moveTo>
                        <a:pt x="561" y="0"/>
                      </a:moveTo>
                      <a:cubicBezTo>
                        <a:pt x="252" y="0"/>
                        <a:pt x="0" y="248"/>
                        <a:pt x="0" y="560"/>
                      </a:cubicBezTo>
                      <a:cubicBezTo>
                        <a:pt x="0" y="897"/>
                        <a:pt x="278" y="1121"/>
                        <a:pt x="566" y="1121"/>
                      </a:cubicBezTo>
                      <a:cubicBezTo>
                        <a:pt x="704" y="1121"/>
                        <a:pt x="843" y="1070"/>
                        <a:pt x="957" y="957"/>
                      </a:cubicBezTo>
                      <a:cubicBezTo>
                        <a:pt x="1309" y="600"/>
                        <a:pt x="1061" y="0"/>
                        <a:pt x="5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4" name="Google Shape;324;p11"/>
                <p:cNvSpPr/>
                <p:nvPr/>
              </p:nvSpPr>
              <p:spPr>
                <a:xfrm>
                  <a:off x="455034" y="-121633"/>
                  <a:ext cx="592137" cy="1045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2" h="17609" extrusionOk="0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25" name="Google Shape;325;p11"/>
              <p:cNvGrpSpPr/>
              <p:nvPr/>
            </p:nvGrpSpPr>
            <p:grpSpPr>
              <a:xfrm rot="5400000">
                <a:off x="322712" y="2552723"/>
                <a:ext cx="471865" cy="38050"/>
                <a:chOff x="6298452" y="2390050"/>
                <a:chExt cx="140725" cy="11350"/>
              </a:xfrm>
            </p:grpSpPr>
            <p:sp>
              <p:nvSpPr>
                <p:cNvPr id="326" name="Google Shape;326;p11"/>
                <p:cNvSpPr/>
                <p:nvPr/>
              </p:nvSpPr>
              <p:spPr>
                <a:xfrm>
                  <a:off x="6298452" y="2390050"/>
                  <a:ext cx="70375" cy="1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5" h="454" extrusionOk="0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2815" y="453"/>
                      </a:lnTo>
                      <a:lnTo>
                        <a:pt x="28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7" name="Google Shape;327;p11"/>
                <p:cNvSpPr/>
                <p:nvPr/>
              </p:nvSpPr>
              <p:spPr>
                <a:xfrm>
                  <a:off x="6382427" y="2390050"/>
                  <a:ext cx="35150" cy="1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" h="454" extrusionOk="0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1405" y="453"/>
                      </a:lnTo>
                      <a:lnTo>
                        <a:pt x="14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8" name="Google Shape;328;p11"/>
                <p:cNvSpPr/>
                <p:nvPr/>
              </p:nvSpPr>
              <p:spPr>
                <a:xfrm>
                  <a:off x="6427952" y="2390050"/>
                  <a:ext cx="11225" cy="1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" h="454" extrusionOk="0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449" y="453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29" name="Google Shape;329;p11"/>
              <p:cNvGrpSpPr/>
              <p:nvPr/>
            </p:nvGrpSpPr>
            <p:grpSpPr>
              <a:xfrm rot="5400000" flipH="1">
                <a:off x="692685" y="3116270"/>
                <a:ext cx="2375896" cy="3296652"/>
                <a:chOff x="2132995" y="960308"/>
                <a:chExt cx="496177" cy="688438"/>
              </a:xfrm>
            </p:grpSpPr>
            <p:sp>
              <p:nvSpPr>
                <p:cNvPr id="330" name="Google Shape;330;p11"/>
                <p:cNvSpPr/>
                <p:nvPr/>
              </p:nvSpPr>
              <p:spPr>
                <a:xfrm>
                  <a:off x="2143863" y="977753"/>
                  <a:ext cx="473252" cy="659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3" h="14437" extrusionOk="0">
                      <a:moveTo>
                        <a:pt x="1" y="1"/>
                      </a:moveTo>
                      <a:lnTo>
                        <a:pt x="1" y="2663"/>
                      </a:lnTo>
                      <a:lnTo>
                        <a:pt x="4926" y="2663"/>
                      </a:lnTo>
                      <a:lnTo>
                        <a:pt x="7972" y="5709"/>
                      </a:lnTo>
                      <a:lnTo>
                        <a:pt x="7972" y="12123"/>
                      </a:lnTo>
                      <a:lnTo>
                        <a:pt x="10286" y="14437"/>
                      </a:lnTo>
                      <a:lnTo>
                        <a:pt x="10362" y="14352"/>
                      </a:lnTo>
                      <a:lnTo>
                        <a:pt x="8083" y="12081"/>
                      </a:lnTo>
                      <a:lnTo>
                        <a:pt x="8083" y="5658"/>
                      </a:lnTo>
                      <a:lnTo>
                        <a:pt x="4995" y="2561"/>
                      </a:lnTo>
                      <a:lnTo>
                        <a:pt x="4978" y="2544"/>
                      </a:lnTo>
                      <a:lnTo>
                        <a:pt x="120" y="2544"/>
                      </a:lnTo>
                      <a:lnTo>
                        <a:pt x="1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1" name="Google Shape;331;p11"/>
                <p:cNvSpPr/>
                <p:nvPr/>
              </p:nvSpPr>
              <p:spPr>
                <a:xfrm>
                  <a:off x="2401063" y="1126948"/>
                  <a:ext cx="81608" cy="81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1" y="0"/>
                      </a:moveTo>
                      <a:lnTo>
                        <a:pt x="1" y="511"/>
                      </a:lnTo>
                      <a:lnTo>
                        <a:pt x="639" y="1149"/>
                      </a:lnTo>
                      <a:lnTo>
                        <a:pt x="1277" y="1787"/>
                      </a:lnTo>
                      <a:lnTo>
                        <a:pt x="1787" y="1787"/>
                      </a:lnTo>
                      <a:lnTo>
                        <a:pt x="894" y="89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2" name="Google Shape;332;p11"/>
                <p:cNvSpPr/>
                <p:nvPr/>
              </p:nvSpPr>
              <p:spPr>
                <a:xfrm>
                  <a:off x="2132995" y="960308"/>
                  <a:ext cx="23610" cy="20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443" extrusionOk="0">
                      <a:moveTo>
                        <a:pt x="298" y="119"/>
                      </a:moveTo>
                      <a:cubicBezTo>
                        <a:pt x="409" y="145"/>
                        <a:pt x="409" y="298"/>
                        <a:pt x="298" y="332"/>
                      </a:cubicBezTo>
                      <a:cubicBezTo>
                        <a:pt x="196" y="298"/>
                        <a:pt x="196" y="145"/>
                        <a:pt x="298" y="119"/>
                      </a:cubicBezTo>
                      <a:close/>
                      <a:moveTo>
                        <a:pt x="295" y="0"/>
                      </a:moveTo>
                      <a:cubicBezTo>
                        <a:pt x="240" y="0"/>
                        <a:pt x="184" y="21"/>
                        <a:pt x="137" y="68"/>
                      </a:cubicBezTo>
                      <a:cubicBezTo>
                        <a:pt x="1" y="204"/>
                        <a:pt x="103" y="442"/>
                        <a:pt x="298" y="442"/>
                      </a:cubicBezTo>
                      <a:cubicBezTo>
                        <a:pt x="418" y="434"/>
                        <a:pt x="511" y="340"/>
                        <a:pt x="511" y="230"/>
                      </a:cubicBezTo>
                      <a:cubicBezTo>
                        <a:pt x="517" y="92"/>
                        <a:pt x="410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3" name="Google Shape;333;p11"/>
                <p:cNvSpPr/>
                <p:nvPr/>
              </p:nvSpPr>
              <p:spPr>
                <a:xfrm>
                  <a:off x="2605425" y="1628651"/>
                  <a:ext cx="23747" cy="20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" h="440" extrusionOk="0">
                      <a:moveTo>
                        <a:pt x="298" y="116"/>
                      </a:moveTo>
                      <a:cubicBezTo>
                        <a:pt x="358" y="116"/>
                        <a:pt x="409" y="167"/>
                        <a:pt x="400" y="227"/>
                      </a:cubicBezTo>
                      <a:cubicBezTo>
                        <a:pt x="400" y="290"/>
                        <a:pt x="348" y="331"/>
                        <a:pt x="294" y="331"/>
                      </a:cubicBezTo>
                      <a:cubicBezTo>
                        <a:pt x="269" y="331"/>
                        <a:pt x="243" y="322"/>
                        <a:pt x="221" y="303"/>
                      </a:cubicBezTo>
                      <a:cubicBezTo>
                        <a:pt x="153" y="235"/>
                        <a:pt x="204" y="116"/>
                        <a:pt x="298" y="116"/>
                      </a:cubicBezTo>
                      <a:close/>
                      <a:moveTo>
                        <a:pt x="299" y="1"/>
                      </a:moveTo>
                      <a:cubicBezTo>
                        <a:pt x="244" y="1"/>
                        <a:pt x="189" y="21"/>
                        <a:pt x="145" y="65"/>
                      </a:cubicBezTo>
                      <a:cubicBezTo>
                        <a:pt x="0" y="201"/>
                        <a:pt x="102" y="439"/>
                        <a:pt x="298" y="439"/>
                      </a:cubicBezTo>
                      <a:cubicBezTo>
                        <a:pt x="417" y="439"/>
                        <a:pt x="519" y="337"/>
                        <a:pt x="519" y="218"/>
                      </a:cubicBezTo>
                      <a:cubicBezTo>
                        <a:pt x="519" y="86"/>
                        <a:pt x="411" y="1"/>
                        <a:pt x="2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4" name="Google Shape;334;p11"/>
                <p:cNvSpPr/>
                <p:nvPr/>
              </p:nvSpPr>
              <p:spPr>
                <a:xfrm>
                  <a:off x="2145827" y="1025155"/>
                  <a:ext cx="122024" cy="71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2" h="1566" extrusionOk="0">
                      <a:moveTo>
                        <a:pt x="34" y="1"/>
                      </a:moveTo>
                      <a:lnTo>
                        <a:pt x="0" y="26"/>
                      </a:lnTo>
                      <a:lnTo>
                        <a:pt x="800" y="826"/>
                      </a:lnTo>
                      <a:lnTo>
                        <a:pt x="1898" y="826"/>
                      </a:lnTo>
                      <a:lnTo>
                        <a:pt x="2638" y="1566"/>
                      </a:lnTo>
                      <a:lnTo>
                        <a:pt x="2672" y="1532"/>
                      </a:lnTo>
                      <a:lnTo>
                        <a:pt x="1923" y="783"/>
                      </a:lnTo>
                      <a:lnTo>
                        <a:pt x="817" y="783"/>
                      </a:lnTo>
                      <a:lnTo>
                        <a:pt x="3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35" name="Google Shape;335;p11"/>
            <p:cNvGrpSpPr/>
            <p:nvPr/>
          </p:nvGrpSpPr>
          <p:grpSpPr>
            <a:xfrm>
              <a:off x="6603801" y="2842622"/>
              <a:ext cx="2841097" cy="3127697"/>
              <a:chOff x="6603801" y="2842622"/>
              <a:chExt cx="2841097" cy="3127697"/>
            </a:xfrm>
          </p:grpSpPr>
          <p:grpSp>
            <p:nvGrpSpPr>
              <p:cNvPr id="336" name="Google Shape;336;p11"/>
              <p:cNvGrpSpPr/>
              <p:nvPr/>
            </p:nvGrpSpPr>
            <p:grpSpPr>
              <a:xfrm rot="-5400000">
                <a:off x="8384606" y="3032034"/>
                <a:ext cx="457201" cy="78377"/>
                <a:chOff x="3029245" y="907035"/>
                <a:chExt cx="129011" cy="22560"/>
              </a:xfrm>
            </p:grpSpPr>
            <p:sp>
              <p:nvSpPr>
                <p:cNvPr id="337" name="Google Shape;337;p11"/>
                <p:cNvSpPr/>
                <p:nvPr/>
              </p:nvSpPr>
              <p:spPr>
                <a:xfrm>
                  <a:off x="3126380" y="907035"/>
                  <a:ext cx="31876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494" extrusionOk="0">
                      <a:moveTo>
                        <a:pt x="408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8" name="Google Shape;338;p11"/>
                <p:cNvSpPr/>
                <p:nvPr/>
              </p:nvSpPr>
              <p:spPr>
                <a:xfrm>
                  <a:off x="3101902" y="907035"/>
                  <a:ext cx="31876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494" extrusionOk="0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9" name="Google Shape;339;p11"/>
                <p:cNvSpPr/>
                <p:nvPr/>
              </p:nvSpPr>
              <p:spPr>
                <a:xfrm>
                  <a:off x="3077790" y="907035"/>
                  <a:ext cx="31922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" h="494" extrusionOk="0">
                      <a:moveTo>
                        <a:pt x="409" y="0"/>
                      </a:moveTo>
                      <a:lnTo>
                        <a:pt x="1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0" name="Google Shape;340;p11"/>
                <p:cNvSpPr/>
                <p:nvPr/>
              </p:nvSpPr>
              <p:spPr>
                <a:xfrm>
                  <a:off x="3053723" y="907035"/>
                  <a:ext cx="31511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494" extrusionOk="0">
                      <a:moveTo>
                        <a:pt x="400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1" name="Google Shape;341;p11"/>
                <p:cNvSpPr/>
                <p:nvPr/>
              </p:nvSpPr>
              <p:spPr>
                <a:xfrm>
                  <a:off x="3029245" y="907035"/>
                  <a:ext cx="31876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494" extrusionOk="0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342" name="Google Shape;342;p11"/>
              <p:cNvSpPr/>
              <p:nvPr/>
            </p:nvSpPr>
            <p:spPr>
              <a:xfrm>
                <a:off x="6891900" y="3984807"/>
                <a:ext cx="2552998" cy="1507261"/>
              </a:xfrm>
              <a:custGeom>
                <a:avLst/>
                <a:gdLst/>
                <a:ahLst/>
                <a:cxnLst/>
                <a:rect l="l" t="t" r="r" b="b"/>
                <a:pathLst>
                  <a:path w="17209" h="10160" extrusionOk="0">
                    <a:moveTo>
                      <a:pt x="13158" y="0"/>
                    </a:moveTo>
                    <a:lnTo>
                      <a:pt x="9820" y="3343"/>
                    </a:lnTo>
                    <a:lnTo>
                      <a:pt x="6778" y="3343"/>
                    </a:lnTo>
                    <a:lnTo>
                      <a:pt x="1" y="10119"/>
                    </a:lnTo>
                    <a:lnTo>
                      <a:pt x="6353" y="10159"/>
                    </a:lnTo>
                    <a:lnTo>
                      <a:pt x="8319" y="8198"/>
                    </a:lnTo>
                    <a:lnTo>
                      <a:pt x="9015" y="8198"/>
                    </a:lnTo>
                    <a:lnTo>
                      <a:pt x="172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43" name="Google Shape;343;p11"/>
              <p:cNvGrpSpPr/>
              <p:nvPr/>
            </p:nvGrpSpPr>
            <p:grpSpPr>
              <a:xfrm flipH="1">
                <a:off x="6603801" y="3467769"/>
                <a:ext cx="2374678" cy="2502550"/>
                <a:chOff x="2011428" y="602777"/>
                <a:chExt cx="774292" cy="815987"/>
              </a:xfrm>
            </p:grpSpPr>
            <p:sp>
              <p:nvSpPr>
                <p:cNvPr id="344" name="Google Shape;344;p11"/>
                <p:cNvSpPr/>
                <p:nvPr/>
              </p:nvSpPr>
              <p:spPr>
                <a:xfrm>
                  <a:off x="2751470" y="1215132"/>
                  <a:ext cx="15618" cy="109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2391" extrusionOk="0">
                      <a:moveTo>
                        <a:pt x="341" y="0"/>
                      </a:moveTo>
                      <a:lnTo>
                        <a:pt x="1" y="341"/>
                      </a:lnTo>
                      <a:lnTo>
                        <a:pt x="1" y="1191"/>
                      </a:lnTo>
                      <a:lnTo>
                        <a:pt x="1" y="2042"/>
                      </a:lnTo>
                      <a:lnTo>
                        <a:pt x="341" y="2391"/>
                      </a:lnTo>
                      <a:lnTo>
                        <a:pt x="341" y="1191"/>
                      </a:lnTo>
                      <a:lnTo>
                        <a:pt x="34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5" name="Google Shape;345;p11"/>
                <p:cNvSpPr/>
                <p:nvPr/>
              </p:nvSpPr>
              <p:spPr>
                <a:xfrm>
                  <a:off x="2157107" y="742702"/>
                  <a:ext cx="76950" cy="76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" h="1686" extrusionOk="0">
                      <a:moveTo>
                        <a:pt x="0" y="1"/>
                      </a:moveTo>
                      <a:lnTo>
                        <a:pt x="842" y="843"/>
                      </a:lnTo>
                      <a:lnTo>
                        <a:pt x="1685" y="1685"/>
                      </a:lnTo>
                      <a:lnTo>
                        <a:pt x="1685" y="1209"/>
                      </a:lnTo>
                      <a:lnTo>
                        <a:pt x="1081" y="605"/>
                      </a:lnTo>
                      <a:lnTo>
                        <a:pt x="47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6" name="Google Shape;346;p11"/>
                <p:cNvSpPr/>
                <p:nvPr/>
              </p:nvSpPr>
              <p:spPr>
                <a:xfrm>
                  <a:off x="2011428" y="602777"/>
                  <a:ext cx="37310" cy="3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" h="701" extrusionOk="0">
                      <a:moveTo>
                        <a:pt x="468" y="181"/>
                      </a:moveTo>
                      <a:cubicBezTo>
                        <a:pt x="561" y="181"/>
                        <a:pt x="630" y="258"/>
                        <a:pt x="630" y="351"/>
                      </a:cubicBezTo>
                      <a:cubicBezTo>
                        <a:pt x="630" y="448"/>
                        <a:pt x="549" y="514"/>
                        <a:pt x="466" y="514"/>
                      </a:cubicBezTo>
                      <a:cubicBezTo>
                        <a:pt x="425" y="514"/>
                        <a:pt x="383" y="498"/>
                        <a:pt x="349" y="462"/>
                      </a:cubicBezTo>
                      <a:cubicBezTo>
                        <a:pt x="247" y="360"/>
                        <a:pt x="323" y="181"/>
                        <a:pt x="468" y="181"/>
                      </a:cubicBezTo>
                      <a:close/>
                      <a:moveTo>
                        <a:pt x="468" y="0"/>
                      </a:moveTo>
                      <a:cubicBezTo>
                        <a:pt x="381" y="0"/>
                        <a:pt x="293" y="33"/>
                        <a:pt x="221" y="105"/>
                      </a:cubicBezTo>
                      <a:cubicBezTo>
                        <a:pt x="0" y="317"/>
                        <a:pt x="153" y="700"/>
                        <a:pt x="468" y="700"/>
                      </a:cubicBezTo>
                      <a:cubicBezTo>
                        <a:pt x="664" y="700"/>
                        <a:pt x="817" y="538"/>
                        <a:pt x="817" y="351"/>
                      </a:cubicBezTo>
                      <a:cubicBezTo>
                        <a:pt x="817" y="139"/>
                        <a:pt x="646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7" name="Google Shape;347;p11"/>
                <p:cNvSpPr/>
                <p:nvPr/>
              </p:nvSpPr>
              <p:spPr>
                <a:xfrm>
                  <a:off x="2748364" y="1386751"/>
                  <a:ext cx="37356" cy="3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" h="701" extrusionOk="0">
                      <a:moveTo>
                        <a:pt x="469" y="190"/>
                      </a:moveTo>
                      <a:cubicBezTo>
                        <a:pt x="562" y="190"/>
                        <a:pt x="630" y="258"/>
                        <a:pt x="630" y="351"/>
                      </a:cubicBezTo>
                      <a:cubicBezTo>
                        <a:pt x="630" y="450"/>
                        <a:pt x="547" y="517"/>
                        <a:pt x="462" y="517"/>
                      </a:cubicBezTo>
                      <a:cubicBezTo>
                        <a:pt x="422" y="517"/>
                        <a:pt x="382" y="503"/>
                        <a:pt x="350" y="470"/>
                      </a:cubicBezTo>
                      <a:cubicBezTo>
                        <a:pt x="247" y="360"/>
                        <a:pt x="324" y="190"/>
                        <a:pt x="469" y="190"/>
                      </a:cubicBezTo>
                      <a:close/>
                      <a:moveTo>
                        <a:pt x="468" y="0"/>
                      </a:moveTo>
                      <a:cubicBezTo>
                        <a:pt x="382" y="0"/>
                        <a:pt x="294" y="33"/>
                        <a:pt x="222" y="105"/>
                      </a:cubicBezTo>
                      <a:cubicBezTo>
                        <a:pt x="1" y="326"/>
                        <a:pt x="154" y="700"/>
                        <a:pt x="469" y="700"/>
                      </a:cubicBezTo>
                      <a:cubicBezTo>
                        <a:pt x="664" y="700"/>
                        <a:pt x="817" y="547"/>
                        <a:pt x="817" y="351"/>
                      </a:cubicBezTo>
                      <a:cubicBezTo>
                        <a:pt x="817" y="139"/>
                        <a:pt x="647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8" name="Google Shape;348;p11"/>
                <p:cNvSpPr/>
                <p:nvPr/>
              </p:nvSpPr>
              <p:spPr>
                <a:xfrm>
                  <a:off x="2036271" y="623829"/>
                  <a:ext cx="737804" cy="76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56" h="16803" extrusionOk="0">
                      <a:moveTo>
                        <a:pt x="137" y="1"/>
                      </a:moveTo>
                      <a:lnTo>
                        <a:pt x="0" y="128"/>
                      </a:lnTo>
                      <a:lnTo>
                        <a:pt x="5173" y="5301"/>
                      </a:lnTo>
                      <a:lnTo>
                        <a:pt x="5198" y="5326"/>
                      </a:lnTo>
                      <a:lnTo>
                        <a:pt x="9035" y="5326"/>
                      </a:lnTo>
                      <a:lnTo>
                        <a:pt x="15968" y="12259"/>
                      </a:lnTo>
                      <a:lnTo>
                        <a:pt x="15968" y="16802"/>
                      </a:lnTo>
                      <a:lnTo>
                        <a:pt x="16155" y="16802"/>
                      </a:lnTo>
                      <a:lnTo>
                        <a:pt x="16155" y="12183"/>
                      </a:lnTo>
                      <a:lnTo>
                        <a:pt x="9137" y="5165"/>
                      </a:lnTo>
                      <a:lnTo>
                        <a:pt x="9111" y="5139"/>
                      </a:lnTo>
                      <a:lnTo>
                        <a:pt x="5275" y="513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9" name="Google Shape;349;p11"/>
                <p:cNvSpPr/>
                <p:nvPr/>
              </p:nvSpPr>
              <p:spPr>
                <a:xfrm>
                  <a:off x="2506326" y="916786"/>
                  <a:ext cx="196233" cy="195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7" h="4288" extrusionOk="0">
                      <a:moveTo>
                        <a:pt x="1" y="0"/>
                      </a:moveTo>
                      <a:lnTo>
                        <a:pt x="1" y="77"/>
                      </a:lnTo>
                      <a:lnTo>
                        <a:pt x="1898" y="77"/>
                      </a:lnTo>
                      <a:lnTo>
                        <a:pt x="4220" y="2399"/>
                      </a:lnTo>
                      <a:lnTo>
                        <a:pt x="4220" y="4288"/>
                      </a:lnTo>
                      <a:lnTo>
                        <a:pt x="4297" y="4288"/>
                      </a:lnTo>
                      <a:lnTo>
                        <a:pt x="4297" y="2374"/>
                      </a:lnTo>
                      <a:lnTo>
                        <a:pt x="19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50" name="Google Shape;350;p11"/>
            <p:cNvGrpSpPr/>
            <p:nvPr/>
          </p:nvGrpSpPr>
          <p:grpSpPr>
            <a:xfrm rot="5400000" flipH="1">
              <a:off x="8783750" y="844197"/>
              <a:ext cx="1183114" cy="2109034"/>
              <a:chOff x="4549150" y="1401575"/>
              <a:chExt cx="1183114" cy="2109034"/>
            </a:xfrm>
          </p:grpSpPr>
          <p:sp>
            <p:nvSpPr>
              <p:cNvPr id="351" name="Google Shape;351;p11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1121" extrusionOk="0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avLst/>
                <a:gdLst/>
                <a:ahLst/>
                <a:cxnLst/>
                <a:rect l="l" t="t" r="r" b="b"/>
                <a:pathLst>
                  <a:path w="9973" h="17609" extrusionOk="0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53" name="Google Shape;353;p11"/>
          <p:cNvSpPr txBox="1">
            <a:spLocks noGrp="1"/>
          </p:cNvSpPr>
          <p:nvPr>
            <p:ph type="title" hasCustomPrompt="1"/>
          </p:nvPr>
        </p:nvSpPr>
        <p:spPr>
          <a:xfrm>
            <a:off x="1096000" y="2210876"/>
            <a:ext cx="9999600" cy="16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9333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354" name="Google Shape;354;p11"/>
          <p:cNvSpPr txBox="1">
            <a:spLocks noGrp="1"/>
          </p:cNvSpPr>
          <p:nvPr>
            <p:ph type="subTitle" idx="1"/>
          </p:nvPr>
        </p:nvSpPr>
        <p:spPr>
          <a:xfrm flipH="1">
            <a:off x="1096400" y="3865653"/>
            <a:ext cx="9999600" cy="5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204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"/>
          <p:cNvSpPr txBox="1">
            <a:spLocks noGrp="1"/>
          </p:cNvSpPr>
          <p:nvPr>
            <p:ph type="title" hasCustomPrompt="1"/>
          </p:nvPr>
        </p:nvSpPr>
        <p:spPr>
          <a:xfrm>
            <a:off x="2801167" y="1704015"/>
            <a:ext cx="14464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1"/>
          </p:nvPr>
        </p:nvSpPr>
        <p:spPr>
          <a:xfrm>
            <a:off x="1645367" y="2465855"/>
            <a:ext cx="37580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2"/>
          </p:nvPr>
        </p:nvSpPr>
        <p:spPr>
          <a:xfrm>
            <a:off x="1645367" y="2999515"/>
            <a:ext cx="3758000" cy="7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3" hasCustomPrompt="1"/>
          </p:nvPr>
        </p:nvSpPr>
        <p:spPr>
          <a:xfrm>
            <a:off x="7944433" y="1704015"/>
            <a:ext cx="14464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4"/>
          </p:nvPr>
        </p:nvSpPr>
        <p:spPr>
          <a:xfrm>
            <a:off x="6788633" y="2465855"/>
            <a:ext cx="37580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5"/>
          </p:nvPr>
        </p:nvSpPr>
        <p:spPr>
          <a:xfrm>
            <a:off x="6788633" y="2999515"/>
            <a:ext cx="3758000" cy="7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6" hasCustomPrompt="1"/>
          </p:nvPr>
        </p:nvSpPr>
        <p:spPr>
          <a:xfrm>
            <a:off x="2801167" y="4003936"/>
            <a:ext cx="14464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7"/>
          </p:nvPr>
        </p:nvSpPr>
        <p:spPr>
          <a:xfrm>
            <a:off x="1645367" y="4765756"/>
            <a:ext cx="37580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8"/>
          </p:nvPr>
        </p:nvSpPr>
        <p:spPr>
          <a:xfrm>
            <a:off x="1645367" y="5299416"/>
            <a:ext cx="3758000" cy="7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9"/>
          </p:nvPr>
        </p:nvSpPr>
        <p:spPr>
          <a:xfrm>
            <a:off x="960000" y="516800"/>
            <a:ext cx="10272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13" hasCustomPrompt="1"/>
          </p:nvPr>
        </p:nvSpPr>
        <p:spPr>
          <a:xfrm>
            <a:off x="7944433" y="4003936"/>
            <a:ext cx="14464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14"/>
          </p:nvPr>
        </p:nvSpPr>
        <p:spPr>
          <a:xfrm>
            <a:off x="6788633" y="4765756"/>
            <a:ext cx="37580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5"/>
          </p:nvPr>
        </p:nvSpPr>
        <p:spPr>
          <a:xfrm>
            <a:off x="6788633" y="5299416"/>
            <a:ext cx="3758000" cy="7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grpSp>
        <p:nvGrpSpPr>
          <p:cNvPr id="370" name="Google Shape;370;p13"/>
          <p:cNvGrpSpPr/>
          <p:nvPr/>
        </p:nvGrpSpPr>
        <p:grpSpPr>
          <a:xfrm>
            <a:off x="-4519733" y="-481164"/>
            <a:ext cx="8429485" cy="9673395"/>
            <a:chOff x="-3389800" y="-360873"/>
            <a:chExt cx="6322114" cy="7255046"/>
          </a:xfrm>
        </p:grpSpPr>
        <p:sp>
          <p:nvSpPr>
            <p:cNvPr id="371" name="Google Shape;371;p13"/>
            <p:cNvSpPr/>
            <p:nvPr/>
          </p:nvSpPr>
          <p:spPr>
            <a:xfrm>
              <a:off x="-3389800" y="-360873"/>
              <a:ext cx="6322114" cy="7255046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2" name="Google Shape;372;p13"/>
            <p:cNvGrpSpPr/>
            <p:nvPr/>
          </p:nvGrpSpPr>
          <p:grpSpPr>
            <a:xfrm>
              <a:off x="-1419600" y="387590"/>
              <a:ext cx="2381713" cy="3328977"/>
              <a:chOff x="7655072" y="-407632"/>
              <a:chExt cx="2008529" cy="2807368"/>
            </a:xfrm>
          </p:grpSpPr>
          <p:sp>
            <p:nvSpPr>
              <p:cNvPr id="373" name="Google Shape;373;p13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avLst/>
                <a:gdLst/>
                <a:ahLst/>
                <a:cxnLst/>
                <a:rect l="l" t="t" r="r" b="b"/>
                <a:pathLst>
                  <a:path w="32508" h="45293" extrusionOk="0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600" extrusionOk="0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377" extrusionOk="0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4924" extrusionOk="0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8" name="Google Shape;378;p13"/>
            <p:cNvGrpSpPr/>
            <p:nvPr/>
          </p:nvGrpSpPr>
          <p:grpSpPr>
            <a:xfrm>
              <a:off x="-201897" y="42827"/>
              <a:ext cx="1029648" cy="1806572"/>
              <a:chOff x="455034" y="-121633"/>
              <a:chExt cx="629947" cy="1105275"/>
            </a:xfrm>
          </p:grpSpPr>
          <p:sp>
            <p:nvSpPr>
              <p:cNvPr id="379" name="Google Shape;379;p13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1" name="Google Shape;381;p13"/>
            <p:cNvGrpSpPr/>
            <p:nvPr/>
          </p:nvGrpSpPr>
          <p:grpSpPr>
            <a:xfrm>
              <a:off x="889287" y="4589548"/>
              <a:ext cx="471865" cy="38050"/>
              <a:chOff x="6298452" y="2390050"/>
              <a:chExt cx="140725" cy="11350"/>
            </a:xfrm>
          </p:grpSpPr>
          <p:sp>
            <p:nvSpPr>
              <p:cNvPr id="382" name="Google Shape;382;p13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85" name="Google Shape;385;p13"/>
          <p:cNvGrpSpPr/>
          <p:nvPr/>
        </p:nvGrpSpPr>
        <p:grpSpPr>
          <a:xfrm>
            <a:off x="8177971" y="-1451532"/>
            <a:ext cx="9555653" cy="8580701"/>
            <a:chOff x="6133478" y="-1088649"/>
            <a:chExt cx="7166740" cy="6435526"/>
          </a:xfrm>
        </p:grpSpPr>
        <p:sp>
          <p:nvSpPr>
            <p:cNvPr id="386" name="Google Shape;386;p13"/>
            <p:cNvSpPr/>
            <p:nvPr/>
          </p:nvSpPr>
          <p:spPr>
            <a:xfrm>
              <a:off x="6133478" y="-1088649"/>
              <a:ext cx="7166740" cy="6435526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87" name="Google Shape;387;p13"/>
            <p:cNvGrpSpPr/>
            <p:nvPr/>
          </p:nvGrpSpPr>
          <p:grpSpPr>
            <a:xfrm>
              <a:off x="8193009" y="539516"/>
              <a:ext cx="618213" cy="306426"/>
              <a:chOff x="5989375" y="1843575"/>
              <a:chExt cx="136525" cy="67675"/>
            </a:xfrm>
          </p:grpSpPr>
          <p:sp>
            <p:nvSpPr>
              <p:cNvPr id="388" name="Google Shape;388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6" name="Google Shape;396;p13"/>
            <p:cNvGrpSpPr/>
            <p:nvPr/>
          </p:nvGrpSpPr>
          <p:grpSpPr>
            <a:xfrm>
              <a:off x="8389396" y="1055350"/>
              <a:ext cx="1228886" cy="2188720"/>
              <a:chOff x="8389396" y="1055350"/>
              <a:chExt cx="1228886" cy="2188720"/>
            </a:xfrm>
          </p:grpSpPr>
          <p:sp>
            <p:nvSpPr>
              <p:cNvPr id="397" name="Google Shape;397;p1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2206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4"/>
          <p:cNvSpPr txBox="1">
            <a:spLocks noGrp="1"/>
          </p:cNvSpPr>
          <p:nvPr>
            <p:ph type="title"/>
          </p:nvPr>
        </p:nvSpPr>
        <p:spPr>
          <a:xfrm>
            <a:off x="6116224" y="4526300"/>
            <a:ext cx="48280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933"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2933"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2933"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2933"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2933"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2933"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2933"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2933"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2933"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401" name="Google Shape;401;p14"/>
          <p:cNvSpPr txBox="1">
            <a:spLocks noGrp="1"/>
          </p:cNvSpPr>
          <p:nvPr>
            <p:ph type="subTitle" idx="1"/>
          </p:nvPr>
        </p:nvSpPr>
        <p:spPr>
          <a:xfrm>
            <a:off x="6116224" y="1747667"/>
            <a:ext cx="4828000" cy="25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402" name="Google Shape;402;p14"/>
          <p:cNvSpPr/>
          <p:nvPr/>
        </p:nvSpPr>
        <p:spPr>
          <a:xfrm rot="10800000" flipH="1">
            <a:off x="-3741163" y="-4498679"/>
            <a:ext cx="8872928" cy="10182276"/>
          </a:xfrm>
          <a:custGeom>
            <a:avLst/>
            <a:gdLst/>
            <a:ahLst/>
            <a:cxnLst/>
            <a:rect l="l" t="t" r="r" b="b"/>
            <a:pathLst>
              <a:path w="71832" h="82432" extrusionOk="0">
                <a:moveTo>
                  <a:pt x="205" y="1"/>
                </a:moveTo>
                <a:lnTo>
                  <a:pt x="1" y="205"/>
                </a:lnTo>
                <a:lnTo>
                  <a:pt x="27924" y="28129"/>
                </a:lnTo>
                <a:lnTo>
                  <a:pt x="27924" y="38728"/>
                </a:lnTo>
                <a:lnTo>
                  <a:pt x="36526" y="47330"/>
                </a:lnTo>
                <a:lnTo>
                  <a:pt x="45629" y="56433"/>
                </a:lnTo>
                <a:lnTo>
                  <a:pt x="71627" y="82431"/>
                </a:lnTo>
                <a:lnTo>
                  <a:pt x="71831" y="82227"/>
                </a:lnTo>
                <a:lnTo>
                  <a:pt x="46493" y="56889"/>
                </a:lnTo>
                <a:lnTo>
                  <a:pt x="46493" y="47935"/>
                </a:lnTo>
                <a:lnTo>
                  <a:pt x="53711" y="40954"/>
                </a:lnTo>
                <a:lnTo>
                  <a:pt x="51481" y="38724"/>
                </a:lnTo>
                <a:lnTo>
                  <a:pt x="37095" y="38724"/>
                </a:lnTo>
                <a:lnTo>
                  <a:pt x="32496" y="34125"/>
                </a:lnTo>
                <a:lnTo>
                  <a:pt x="32496" y="32288"/>
                </a:lnTo>
                <a:lnTo>
                  <a:pt x="27924" y="27712"/>
                </a:lnTo>
                <a:lnTo>
                  <a:pt x="27924" y="27720"/>
                </a:lnTo>
                <a:lnTo>
                  <a:pt x="2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3" name="Google Shape;403;p14"/>
          <p:cNvGrpSpPr/>
          <p:nvPr/>
        </p:nvGrpSpPr>
        <p:grpSpPr>
          <a:xfrm>
            <a:off x="8646466" y="4841595"/>
            <a:ext cx="4284369" cy="4705757"/>
            <a:chOff x="6484849" y="3631196"/>
            <a:chExt cx="3213277" cy="3529318"/>
          </a:xfrm>
        </p:grpSpPr>
        <p:sp>
          <p:nvSpPr>
            <p:cNvPr id="404" name="Google Shape;404;p14"/>
            <p:cNvSpPr/>
            <p:nvPr/>
          </p:nvSpPr>
          <p:spPr>
            <a:xfrm>
              <a:off x="7145128" y="3944492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05" name="Google Shape;405;p14"/>
            <p:cNvGrpSpPr/>
            <p:nvPr/>
          </p:nvGrpSpPr>
          <p:grpSpPr>
            <a:xfrm rot="10800000" flipH="1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406" name="Google Shape;406;p1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12" name="Google Shape;412;p14"/>
          <p:cNvGrpSpPr/>
          <p:nvPr/>
        </p:nvGrpSpPr>
        <p:grpSpPr>
          <a:xfrm>
            <a:off x="10061088" y="-257329"/>
            <a:ext cx="3449251" cy="1953316"/>
            <a:chOff x="7545816" y="-192997"/>
            <a:chExt cx="2586938" cy="1464987"/>
          </a:xfrm>
        </p:grpSpPr>
        <p:sp>
          <p:nvSpPr>
            <p:cNvPr id="413" name="Google Shape;413;p14"/>
            <p:cNvSpPr/>
            <p:nvPr/>
          </p:nvSpPr>
          <p:spPr>
            <a:xfrm rot="5400000" flipH="1">
              <a:off x="8106792" y="-753973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14" name="Google Shape;414;p14"/>
            <p:cNvGrpSpPr/>
            <p:nvPr/>
          </p:nvGrpSpPr>
          <p:grpSpPr>
            <a:xfrm>
              <a:off x="7545825" y="435764"/>
              <a:ext cx="827314" cy="410158"/>
              <a:chOff x="5989375" y="1843575"/>
              <a:chExt cx="136525" cy="67675"/>
            </a:xfrm>
          </p:grpSpPr>
          <p:sp>
            <p:nvSpPr>
              <p:cNvPr id="415" name="Google Shape;415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9" name="Google Shape;419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" name="Google Shape;420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1" name="Google Shape;421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2" name="Google Shape;422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6689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15"/>
          <p:cNvGrpSpPr/>
          <p:nvPr/>
        </p:nvGrpSpPr>
        <p:grpSpPr>
          <a:xfrm>
            <a:off x="-874662" y="5117093"/>
            <a:ext cx="6479924" cy="3597908"/>
            <a:chOff x="-788304" y="3837819"/>
            <a:chExt cx="4859943" cy="2698431"/>
          </a:xfrm>
        </p:grpSpPr>
        <p:sp>
          <p:nvSpPr>
            <p:cNvPr id="425" name="Google Shape;425;p15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26" name="Google Shape;426;p15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427" name="Google Shape;427;p15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5" name="Google Shape;435;p15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436" name="Google Shape;436;p15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3" extrusionOk="0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6189" extrusionOk="0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44485" extrusionOk="0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39" name="Google Shape;439;p15"/>
          <p:cNvGrpSpPr/>
          <p:nvPr/>
        </p:nvGrpSpPr>
        <p:grpSpPr>
          <a:xfrm flipH="1">
            <a:off x="7660089" y="-2402100"/>
            <a:ext cx="5406575" cy="4920928"/>
            <a:chOff x="-626842" y="-1801575"/>
            <a:chExt cx="4054931" cy="3690696"/>
          </a:xfrm>
        </p:grpSpPr>
        <p:sp>
          <p:nvSpPr>
            <p:cNvPr id="440" name="Google Shape;440;p15"/>
            <p:cNvSpPr/>
            <p:nvPr/>
          </p:nvSpPr>
          <p:spPr>
            <a:xfrm>
              <a:off x="-626842" y="-190870"/>
              <a:ext cx="2698418" cy="1592456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41" name="Google Shape;441;p15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442" name="Google Shape;442;p15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4476" extrusionOk="0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850" extrusionOk="0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850" extrusionOk="0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avLst/>
                <a:gdLst/>
                <a:ahLst/>
                <a:cxnLst/>
                <a:rect l="l" t="t" r="r" b="b"/>
                <a:pathLst>
                  <a:path w="42795" h="44517" extrusionOk="0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6" name="Google Shape;446;p15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447" name="Google Shape;447;p15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083" extrusionOk="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490" extrusionOk="0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49" name="Google Shape;449;p15"/>
          <p:cNvSpPr txBox="1">
            <a:spLocks noGrp="1"/>
          </p:cNvSpPr>
          <p:nvPr>
            <p:ph type="title" hasCustomPrompt="1"/>
          </p:nvPr>
        </p:nvSpPr>
        <p:spPr>
          <a:xfrm>
            <a:off x="1971645" y="2692932"/>
            <a:ext cx="11812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15"/>
          <p:cNvSpPr txBox="1">
            <a:spLocks noGrp="1"/>
          </p:cNvSpPr>
          <p:nvPr>
            <p:ph type="subTitle" idx="1"/>
          </p:nvPr>
        </p:nvSpPr>
        <p:spPr>
          <a:xfrm>
            <a:off x="1037045" y="3468772"/>
            <a:ext cx="30504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451" name="Google Shape;451;p15"/>
          <p:cNvSpPr txBox="1">
            <a:spLocks noGrp="1"/>
          </p:cNvSpPr>
          <p:nvPr>
            <p:ph type="subTitle" idx="2"/>
          </p:nvPr>
        </p:nvSpPr>
        <p:spPr>
          <a:xfrm>
            <a:off x="1037045" y="3963972"/>
            <a:ext cx="3050400" cy="11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452" name="Google Shape;452;p15"/>
          <p:cNvSpPr txBox="1">
            <a:spLocks noGrp="1"/>
          </p:cNvSpPr>
          <p:nvPr>
            <p:ph type="title" idx="3" hasCustomPrompt="1"/>
          </p:nvPr>
        </p:nvSpPr>
        <p:spPr>
          <a:xfrm>
            <a:off x="5505397" y="2692932"/>
            <a:ext cx="11812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15"/>
          <p:cNvSpPr txBox="1">
            <a:spLocks noGrp="1"/>
          </p:cNvSpPr>
          <p:nvPr>
            <p:ph type="subTitle" idx="4"/>
          </p:nvPr>
        </p:nvSpPr>
        <p:spPr>
          <a:xfrm>
            <a:off x="4570804" y="3468772"/>
            <a:ext cx="30504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454" name="Google Shape;454;p15"/>
          <p:cNvSpPr txBox="1">
            <a:spLocks noGrp="1"/>
          </p:cNvSpPr>
          <p:nvPr>
            <p:ph type="subTitle" idx="5"/>
          </p:nvPr>
        </p:nvSpPr>
        <p:spPr>
          <a:xfrm>
            <a:off x="4570804" y="3963972"/>
            <a:ext cx="3050400" cy="11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455" name="Google Shape;455;p15"/>
          <p:cNvSpPr txBox="1">
            <a:spLocks noGrp="1"/>
          </p:cNvSpPr>
          <p:nvPr>
            <p:ph type="title" idx="6" hasCustomPrompt="1"/>
          </p:nvPr>
        </p:nvSpPr>
        <p:spPr>
          <a:xfrm>
            <a:off x="9039151" y="2692932"/>
            <a:ext cx="11812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15"/>
          <p:cNvSpPr txBox="1">
            <a:spLocks noGrp="1"/>
          </p:cNvSpPr>
          <p:nvPr>
            <p:ph type="subTitle" idx="7"/>
          </p:nvPr>
        </p:nvSpPr>
        <p:spPr>
          <a:xfrm>
            <a:off x="8104555" y="3468772"/>
            <a:ext cx="30504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457" name="Google Shape;457;p15"/>
          <p:cNvSpPr txBox="1">
            <a:spLocks noGrp="1"/>
          </p:cNvSpPr>
          <p:nvPr>
            <p:ph type="subTitle" idx="8"/>
          </p:nvPr>
        </p:nvSpPr>
        <p:spPr>
          <a:xfrm>
            <a:off x="8104555" y="3963972"/>
            <a:ext cx="3050400" cy="11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458" name="Google Shape;458;p15"/>
          <p:cNvSpPr txBox="1">
            <a:spLocks noGrp="1"/>
          </p:cNvSpPr>
          <p:nvPr>
            <p:ph type="title" idx="9"/>
          </p:nvPr>
        </p:nvSpPr>
        <p:spPr>
          <a:xfrm>
            <a:off x="960000" y="516800"/>
            <a:ext cx="10272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5024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16"/>
          <p:cNvGrpSpPr/>
          <p:nvPr/>
        </p:nvGrpSpPr>
        <p:grpSpPr>
          <a:xfrm>
            <a:off x="-1728761" y="-827530"/>
            <a:ext cx="4642984" cy="6021839"/>
            <a:chOff x="-1296571" y="-620648"/>
            <a:chExt cx="3482238" cy="4516379"/>
          </a:xfrm>
        </p:grpSpPr>
        <p:sp>
          <p:nvSpPr>
            <p:cNvPr id="461" name="Google Shape;461;p16"/>
            <p:cNvSpPr/>
            <p:nvPr/>
          </p:nvSpPr>
          <p:spPr>
            <a:xfrm>
              <a:off x="-1296571" y="0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62" name="Google Shape;462;p16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463" name="Google Shape;463;p16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464" name="Google Shape;464;p16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65" name="Google Shape;465;p16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66" name="Google Shape;466;p16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67" name="Google Shape;467;p16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68" name="Google Shape;468;p16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469" name="Google Shape;469;p16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70" name="Google Shape;470;p16"/>
          <p:cNvGrpSpPr/>
          <p:nvPr/>
        </p:nvGrpSpPr>
        <p:grpSpPr>
          <a:xfrm>
            <a:off x="6993671" y="-589147"/>
            <a:ext cx="8872928" cy="12507141"/>
            <a:chOff x="5245253" y="-441860"/>
            <a:chExt cx="6654696" cy="9380356"/>
          </a:xfrm>
        </p:grpSpPr>
        <p:sp>
          <p:nvSpPr>
            <p:cNvPr id="471" name="Google Shape;471;p16"/>
            <p:cNvSpPr/>
            <p:nvPr/>
          </p:nvSpPr>
          <p:spPr>
            <a:xfrm rot="10800000" flipH="1">
              <a:off x="5245253" y="130179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72" name="Google Shape;472;p16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473" name="Google Shape;473;p16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4" name="Google Shape;474;p16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5" name="Google Shape;475;p16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16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7" name="Google Shape;477;p16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8" name="Google Shape;478;p16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79" name="Google Shape;479;p16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6"/>
            <p:cNvSpPr/>
            <p:nvPr/>
          </p:nvSpPr>
          <p:spPr>
            <a:xfrm rot="10800000" flipH="1">
              <a:off x="8796218" y="3575323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1" name="Google Shape;481;p16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102688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482" name="Google Shape;482;p16"/>
          <p:cNvSpPr txBox="1">
            <a:spLocks noGrp="1"/>
          </p:cNvSpPr>
          <p:nvPr>
            <p:ph type="subTitle" idx="1"/>
          </p:nvPr>
        </p:nvSpPr>
        <p:spPr>
          <a:xfrm>
            <a:off x="2313667" y="2302455"/>
            <a:ext cx="3439200" cy="49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483" name="Google Shape;483;p16"/>
          <p:cNvSpPr txBox="1">
            <a:spLocks noGrp="1"/>
          </p:cNvSpPr>
          <p:nvPr>
            <p:ph type="subTitle" idx="2"/>
          </p:nvPr>
        </p:nvSpPr>
        <p:spPr>
          <a:xfrm>
            <a:off x="2313667" y="2809759"/>
            <a:ext cx="3439200" cy="67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484" name="Google Shape;484;p16"/>
          <p:cNvSpPr txBox="1">
            <a:spLocks noGrp="1"/>
          </p:cNvSpPr>
          <p:nvPr>
            <p:ph type="subTitle" idx="3"/>
          </p:nvPr>
        </p:nvSpPr>
        <p:spPr>
          <a:xfrm>
            <a:off x="2313667" y="4407149"/>
            <a:ext cx="3439200" cy="49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485" name="Google Shape;485;p16"/>
          <p:cNvSpPr txBox="1">
            <a:spLocks noGrp="1"/>
          </p:cNvSpPr>
          <p:nvPr>
            <p:ph type="subTitle" idx="4"/>
          </p:nvPr>
        </p:nvSpPr>
        <p:spPr>
          <a:xfrm>
            <a:off x="2313667" y="4914453"/>
            <a:ext cx="3439200" cy="67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5"/>
          </p:nvPr>
        </p:nvSpPr>
        <p:spPr>
          <a:xfrm>
            <a:off x="7655200" y="2302455"/>
            <a:ext cx="3439200" cy="49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487" name="Google Shape;487;p16"/>
          <p:cNvSpPr txBox="1">
            <a:spLocks noGrp="1"/>
          </p:cNvSpPr>
          <p:nvPr>
            <p:ph type="subTitle" idx="6"/>
          </p:nvPr>
        </p:nvSpPr>
        <p:spPr>
          <a:xfrm>
            <a:off x="7655200" y="2809759"/>
            <a:ext cx="3439200" cy="67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488" name="Google Shape;488;p16"/>
          <p:cNvSpPr txBox="1">
            <a:spLocks noGrp="1"/>
          </p:cNvSpPr>
          <p:nvPr>
            <p:ph type="subTitle" idx="7"/>
          </p:nvPr>
        </p:nvSpPr>
        <p:spPr>
          <a:xfrm>
            <a:off x="7655200" y="4407149"/>
            <a:ext cx="3439200" cy="49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489" name="Google Shape;489;p16"/>
          <p:cNvSpPr txBox="1">
            <a:spLocks noGrp="1"/>
          </p:cNvSpPr>
          <p:nvPr>
            <p:ph type="subTitle" idx="8"/>
          </p:nvPr>
        </p:nvSpPr>
        <p:spPr>
          <a:xfrm>
            <a:off x="7655200" y="4914453"/>
            <a:ext cx="3439200" cy="67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8952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7"/>
          <p:cNvSpPr txBox="1">
            <a:spLocks noGrp="1"/>
          </p:cNvSpPr>
          <p:nvPr>
            <p:ph type="subTitle" idx="1"/>
          </p:nvPr>
        </p:nvSpPr>
        <p:spPr>
          <a:xfrm>
            <a:off x="1180233" y="4765756"/>
            <a:ext cx="27612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492" name="Google Shape;492;p17"/>
          <p:cNvSpPr txBox="1">
            <a:spLocks noGrp="1"/>
          </p:cNvSpPr>
          <p:nvPr>
            <p:ph type="subTitle" idx="2"/>
          </p:nvPr>
        </p:nvSpPr>
        <p:spPr>
          <a:xfrm>
            <a:off x="1180233" y="5299416"/>
            <a:ext cx="2761200" cy="7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493" name="Google Shape;493;p17"/>
          <p:cNvSpPr txBox="1">
            <a:spLocks noGrp="1"/>
          </p:cNvSpPr>
          <p:nvPr>
            <p:ph type="subTitle" idx="3"/>
          </p:nvPr>
        </p:nvSpPr>
        <p:spPr>
          <a:xfrm>
            <a:off x="4715391" y="4765756"/>
            <a:ext cx="27612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494" name="Google Shape;494;p17"/>
          <p:cNvSpPr txBox="1">
            <a:spLocks noGrp="1"/>
          </p:cNvSpPr>
          <p:nvPr>
            <p:ph type="subTitle" idx="4"/>
          </p:nvPr>
        </p:nvSpPr>
        <p:spPr>
          <a:xfrm>
            <a:off x="4715409" y="5299416"/>
            <a:ext cx="2761200" cy="7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495" name="Google Shape;495;p17"/>
          <p:cNvSpPr txBox="1">
            <a:spLocks noGrp="1"/>
          </p:cNvSpPr>
          <p:nvPr>
            <p:ph type="subTitle" idx="5"/>
          </p:nvPr>
        </p:nvSpPr>
        <p:spPr>
          <a:xfrm>
            <a:off x="8250567" y="4765756"/>
            <a:ext cx="2761200" cy="49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496" name="Google Shape;496;p17"/>
          <p:cNvSpPr txBox="1">
            <a:spLocks noGrp="1"/>
          </p:cNvSpPr>
          <p:nvPr>
            <p:ph type="subTitle" idx="6"/>
          </p:nvPr>
        </p:nvSpPr>
        <p:spPr>
          <a:xfrm>
            <a:off x="8250567" y="5299416"/>
            <a:ext cx="2761200" cy="7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497" name="Google Shape;497;p17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10272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498" name="Google Shape;498;p17"/>
          <p:cNvSpPr txBox="1">
            <a:spLocks noGrp="1"/>
          </p:cNvSpPr>
          <p:nvPr>
            <p:ph type="subTitle" idx="7"/>
          </p:nvPr>
        </p:nvSpPr>
        <p:spPr>
          <a:xfrm>
            <a:off x="1180233" y="2465855"/>
            <a:ext cx="27612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499" name="Google Shape;499;p17"/>
          <p:cNvSpPr txBox="1">
            <a:spLocks noGrp="1"/>
          </p:cNvSpPr>
          <p:nvPr>
            <p:ph type="subTitle" idx="8"/>
          </p:nvPr>
        </p:nvSpPr>
        <p:spPr>
          <a:xfrm>
            <a:off x="1180233" y="2999515"/>
            <a:ext cx="2761200" cy="7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500" name="Google Shape;500;p17"/>
          <p:cNvSpPr txBox="1">
            <a:spLocks noGrp="1"/>
          </p:cNvSpPr>
          <p:nvPr>
            <p:ph type="subTitle" idx="9"/>
          </p:nvPr>
        </p:nvSpPr>
        <p:spPr>
          <a:xfrm>
            <a:off x="4715391" y="2465855"/>
            <a:ext cx="27612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501" name="Google Shape;501;p17"/>
          <p:cNvSpPr txBox="1">
            <a:spLocks noGrp="1"/>
          </p:cNvSpPr>
          <p:nvPr>
            <p:ph type="subTitle" idx="13"/>
          </p:nvPr>
        </p:nvSpPr>
        <p:spPr>
          <a:xfrm>
            <a:off x="4715409" y="2999515"/>
            <a:ext cx="2761200" cy="7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502" name="Google Shape;502;p17"/>
          <p:cNvSpPr txBox="1">
            <a:spLocks noGrp="1"/>
          </p:cNvSpPr>
          <p:nvPr>
            <p:ph type="subTitle" idx="14"/>
          </p:nvPr>
        </p:nvSpPr>
        <p:spPr>
          <a:xfrm>
            <a:off x="8250567" y="2465855"/>
            <a:ext cx="27612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503" name="Google Shape;503;p17"/>
          <p:cNvSpPr txBox="1">
            <a:spLocks noGrp="1"/>
          </p:cNvSpPr>
          <p:nvPr>
            <p:ph type="subTitle" idx="15"/>
          </p:nvPr>
        </p:nvSpPr>
        <p:spPr>
          <a:xfrm>
            <a:off x="8250567" y="2999515"/>
            <a:ext cx="2761200" cy="7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504" name="Google Shape;504;p17"/>
          <p:cNvSpPr txBox="1">
            <a:spLocks noGrp="1"/>
          </p:cNvSpPr>
          <p:nvPr>
            <p:ph type="title" idx="16" hasCustomPrompt="1"/>
          </p:nvPr>
        </p:nvSpPr>
        <p:spPr>
          <a:xfrm>
            <a:off x="1970233" y="4003936"/>
            <a:ext cx="11812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p17"/>
          <p:cNvSpPr txBox="1">
            <a:spLocks noGrp="1"/>
          </p:cNvSpPr>
          <p:nvPr>
            <p:ph type="title" idx="17" hasCustomPrompt="1"/>
          </p:nvPr>
        </p:nvSpPr>
        <p:spPr>
          <a:xfrm>
            <a:off x="5505391" y="4003936"/>
            <a:ext cx="11812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6" name="Google Shape;506;p17"/>
          <p:cNvSpPr txBox="1">
            <a:spLocks noGrp="1"/>
          </p:cNvSpPr>
          <p:nvPr>
            <p:ph type="title" idx="18" hasCustomPrompt="1"/>
          </p:nvPr>
        </p:nvSpPr>
        <p:spPr>
          <a:xfrm>
            <a:off x="1970233" y="1704015"/>
            <a:ext cx="11812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7" name="Google Shape;507;p17"/>
          <p:cNvSpPr txBox="1">
            <a:spLocks noGrp="1"/>
          </p:cNvSpPr>
          <p:nvPr>
            <p:ph type="title" idx="19" hasCustomPrompt="1"/>
          </p:nvPr>
        </p:nvSpPr>
        <p:spPr>
          <a:xfrm>
            <a:off x="5505391" y="1704015"/>
            <a:ext cx="11812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8" name="Google Shape;508;p17"/>
          <p:cNvSpPr txBox="1">
            <a:spLocks noGrp="1"/>
          </p:cNvSpPr>
          <p:nvPr>
            <p:ph type="title" idx="20" hasCustomPrompt="1"/>
          </p:nvPr>
        </p:nvSpPr>
        <p:spPr>
          <a:xfrm>
            <a:off x="9040567" y="1704015"/>
            <a:ext cx="11812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9" name="Google Shape;509;p17"/>
          <p:cNvSpPr txBox="1">
            <a:spLocks noGrp="1"/>
          </p:cNvSpPr>
          <p:nvPr>
            <p:ph type="title" idx="21" hasCustomPrompt="1"/>
          </p:nvPr>
        </p:nvSpPr>
        <p:spPr>
          <a:xfrm>
            <a:off x="9040567" y="4003936"/>
            <a:ext cx="11812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10" name="Google Shape;510;p17"/>
          <p:cNvGrpSpPr/>
          <p:nvPr/>
        </p:nvGrpSpPr>
        <p:grpSpPr>
          <a:xfrm>
            <a:off x="9327320" y="2128929"/>
            <a:ext cx="4508691" cy="5688223"/>
            <a:chOff x="6995490" y="1733095"/>
            <a:chExt cx="3381518" cy="4266167"/>
          </a:xfrm>
        </p:grpSpPr>
        <p:sp>
          <p:nvSpPr>
            <p:cNvPr id="511" name="Google Shape;511;p17"/>
            <p:cNvSpPr/>
            <p:nvPr/>
          </p:nvSpPr>
          <p:spPr>
            <a:xfrm>
              <a:off x="6995490" y="3994682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12" name="Google Shape;512;p17"/>
            <p:cNvGrpSpPr/>
            <p:nvPr/>
          </p:nvGrpSpPr>
          <p:grpSpPr>
            <a:xfrm flipH="1">
              <a:off x="8001112" y="1733095"/>
              <a:ext cx="2375896" cy="3296652"/>
              <a:chOff x="2132995" y="960308"/>
              <a:chExt cx="496177" cy="688438"/>
            </a:xfrm>
          </p:grpSpPr>
          <p:sp>
            <p:nvSpPr>
              <p:cNvPr id="513" name="Google Shape;513;p17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" name="Google Shape;517;p17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8" name="Google Shape;518;p17"/>
            <p:cNvGrpSpPr/>
            <p:nvPr/>
          </p:nvGrpSpPr>
          <p:grpSpPr>
            <a:xfrm rot="5400000" flipH="1">
              <a:off x="8520149" y="2304293"/>
              <a:ext cx="457201" cy="78377"/>
              <a:chOff x="2974099" y="851893"/>
              <a:chExt cx="129011" cy="22560"/>
            </a:xfrm>
          </p:grpSpPr>
          <p:sp>
            <p:nvSpPr>
              <p:cNvPr id="519" name="Google Shape;519;p17"/>
              <p:cNvSpPr/>
              <p:nvPr/>
            </p:nvSpPr>
            <p:spPr>
              <a:xfrm>
                <a:off x="3071233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" name="Google Shape;520;p17"/>
              <p:cNvSpPr/>
              <p:nvPr/>
            </p:nvSpPr>
            <p:spPr>
              <a:xfrm>
                <a:off x="3046756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1" name="Google Shape;521;p17"/>
              <p:cNvSpPr/>
              <p:nvPr/>
            </p:nvSpPr>
            <p:spPr>
              <a:xfrm>
                <a:off x="3022643" y="851893"/>
                <a:ext cx="31922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494" extrusionOk="0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2" name="Google Shape;522;p17"/>
              <p:cNvSpPr/>
              <p:nvPr/>
            </p:nvSpPr>
            <p:spPr>
              <a:xfrm>
                <a:off x="2998576" y="851893"/>
                <a:ext cx="31511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494" extrusionOk="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3" name="Google Shape;523;p17"/>
              <p:cNvSpPr/>
              <p:nvPr/>
            </p:nvSpPr>
            <p:spPr>
              <a:xfrm>
                <a:off x="2974099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24" name="Google Shape;524;p17"/>
          <p:cNvGrpSpPr/>
          <p:nvPr/>
        </p:nvGrpSpPr>
        <p:grpSpPr>
          <a:xfrm>
            <a:off x="-1644011" y="-959151"/>
            <a:ext cx="3336733" cy="3850555"/>
            <a:chOff x="-1115609" y="-430563"/>
            <a:chExt cx="2502550" cy="2887916"/>
          </a:xfrm>
        </p:grpSpPr>
        <p:sp>
          <p:nvSpPr>
            <p:cNvPr id="525" name="Google Shape;525;p17"/>
            <p:cNvSpPr/>
            <p:nvPr/>
          </p:nvSpPr>
          <p:spPr>
            <a:xfrm rot="5400000" flipH="1">
              <a:off x="-1140839" y="92305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26" name="Google Shape;526;p17"/>
            <p:cNvGrpSpPr/>
            <p:nvPr/>
          </p:nvGrpSpPr>
          <p:grpSpPr>
            <a:xfrm rot="-5400000">
              <a:off x="254513" y="2088489"/>
              <a:ext cx="493952" cy="243774"/>
              <a:chOff x="2505550" y="1111010"/>
              <a:chExt cx="119740" cy="59094"/>
            </a:xfrm>
          </p:grpSpPr>
          <p:sp>
            <p:nvSpPr>
              <p:cNvPr id="527" name="Google Shape;527;p17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" name="Google Shape;528;p17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9" name="Google Shape;529;p17"/>
              <p:cNvSpPr/>
              <p:nvPr/>
            </p:nvSpPr>
            <p:spPr>
              <a:xfrm>
                <a:off x="2606978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0" name="Google Shape;530;p17"/>
              <p:cNvSpPr/>
              <p:nvPr/>
            </p:nvSpPr>
            <p:spPr>
              <a:xfrm>
                <a:off x="2606978" y="1152202"/>
                <a:ext cx="18313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92" extrusionOk="0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1" name="Google Shape;531;p17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5" name="Google Shape;535;p17"/>
            <p:cNvGrpSpPr/>
            <p:nvPr/>
          </p:nvGrpSpPr>
          <p:grpSpPr>
            <a:xfrm rot="5400000">
              <a:off x="-1051673" y="-188992"/>
              <a:ext cx="2374678" cy="2502550"/>
              <a:chOff x="2011428" y="602777"/>
              <a:chExt cx="774292" cy="815987"/>
            </a:xfrm>
          </p:grpSpPr>
          <p:sp>
            <p:nvSpPr>
              <p:cNvPr id="536" name="Google Shape;536;p17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7" name="Google Shape;537;p17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8" name="Google Shape;538;p17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17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0" name="Google Shape;540;p17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1" name="Google Shape;541;p17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3568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18"/>
          <p:cNvGrpSpPr/>
          <p:nvPr/>
        </p:nvGrpSpPr>
        <p:grpSpPr>
          <a:xfrm>
            <a:off x="-2073454" y="2115761"/>
            <a:ext cx="4508691" cy="5688223"/>
            <a:chOff x="-1555090" y="1586820"/>
            <a:chExt cx="3381518" cy="4266167"/>
          </a:xfrm>
        </p:grpSpPr>
        <p:sp>
          <p:nvSpPr>
            <p:cNvPr id="544" name="Google Shape;544;p18"/>
            <p:cNvSpPr/>
            <p:nvPr/>
          </p:nvSpPr>
          <p:spPr>
            <a:xfrm flipH="1">
              <a:off x="-1205398" y="3848407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45" name="Google Shape;545;p18"/>
            <p:cNvGrpSpPr/>
            <p:nvPr/>
          </p:nvGrpSpPr>
          <p:grpSpPr>
            <a:xfrm>
              <a:off x="-1555090" y="1586820"/>
              <a:ext cx="2375896" cy="3296652"/>
              <a:chOff x="2132995" y="960308"/>
              <a:chExt cx="496177" cy="688438"/>
            </a:xfrm>
          </p:grpSpPr>
          <p:sp>
            <p:nvSpPr>
              <p:cNvPr id="546" name="Google Shape;546;p1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18"/>
            <p:cNvGrpSpPr/>
            <p:nvPr/>
          </p:nvGrpSpPr>
          <p:grpSpPr>
            <a:xfrm rot="-5400000">
              <a:off x="247893" y="3858068"/>
              <a:ext cx="457201" cy="78377"/>
              <a:chOff x="2974099" y="851893"/>
              <a:chExt cx="129011" cy="22560"/>
            </a:xfrm>
          </p:grpSpPr>
          <p:sp>
            <p:nvSpPr>
              <p:cNvPr id="552" name="Google Shape;552;p18"/>
              <p:cNvSpPr/>
              <p:nvPr/>
            </p:nvSpPr>
            <p:spPr>
              <a:xfrm>
                <a:off x="3071233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046756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022643" y="851893"/>
                <a:ext cx="31922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494" extrusionOk="0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2998576" y="851893"/>
                <a:ext cx="31511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494" extrusionOk="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2974099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7" name="Google Shape;557;p18"/>
          <p:cNvGrpSpPr/>
          <p:nvPr/>
        </p:nvGrpSpPr>
        <p:grpSpPr>
          <a:xfrm>
            <a:off x="10598400" y="3039331"/>
            <a:ext cx="4003037" cy="4101560"/>
            <a:chOff x="7796400" y="2279498"/>
            <a:chExt cx="3002278" cy="3076170"/>
          </a:xfrm>
        </p:grpSpPr>
        <p:sp>
          <p:nvSpPr>
            <p:cNvPr id="558" name="Google Shape;558;p18"/>
            <p:cNvSpPr/>
            <p:nvPr/>
          </p:nvSpPr>
          <p:spPr>
            <a:xfrm>
              <a:off x="7796400" y="3848407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59" name="Google Shape;559;p18"/>
            <p:cNvGrpSpPr/>
            <p:nvPr/>
          </p:nvGrpSpPr>
          <p:grpSpPr>
            <a:xfrm rot="5400000">
              <a:off x="8294983" y="3132996"/>
              <a:ext cx="493952" cy="243774"/>
              <a:chOff x="2505550" y="1111010"/>
              <a:chExt cx="119740" cy="59094"/>
            </a:xfrm>
          </p:grpSpPr>
          <p:sp>
            <p:nvSpPr>
              <p:cNvPr id="560" name="Google Shape;560;p18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2606978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2606978" y="1152202"/>
                <a:ext cx="18313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92" extrusionOk="0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5" name="Google Shape;565;p18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18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7" name="Google Shape;567;p18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68" name="Google Shape;568;p18"/>
            <p:cNvGrpSpPr/>
            <p:nvPr/>
          </p:nvGrpSpPr>
          <p:grpSpPr>
            <a:xfrm flipH="1">
              <a:off x="8424001" y="2524469"/>
              <a:ext cx="2374678" cy="2502550"/>
              <a:chOff x="2011428" y="602777"/>
              <a:chExt cx="774292" cy="815987"/>
            </a:xfrm>
          </p:grpSpPr>
          <p:sp>
            <p:nvSpPr>
              <p:cNvPr id="569" name="Google Shape;569;p18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0" name="Google Shape;570;p18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1" name="Google Shape;571;p18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4" name="Google Shape;574;p18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5" name="Google Shape;575;p18"/>
            <p:cNvGrpSpPr/>
            <p:nvPr/>
          </p:nvGrpSpPr>
          <p:grpSpPr>
            <a:xfrm>
              <a:off x="8271603" y="2279498"/>
              <a:ext cx="1807417" cy="584521"/>
              <a:chOff x="7881778" y="696098"/>
              <a:chExt cx="1807417" cy="584521"/>
            </a:xfrm>
          </p:grpSpPr>
          <p:sp>
            <p:nvSpPr>
              <p:cNvPr id="576" name="Google Shape;576;p18"/>
              <p:cNvSpPr/>
              <p:nvPr/>
            </p:nvSpPr>
            <p:spPr>
              <a:xfrm>
                <a:off x="7950928" y="767548"/>
                <a:ext cx="1738267" cy="513071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2757" extrusionOk="0">
                    <a:moveTo>
                      <a:pt x="85" y="0"/>
                    </a:moveTo>
                    <a:lnTo>
                      <a:pt x="0" y="85"/>
                    </a:lnTo>
                    <a:lnTo>
                      <a:pt x="1030" y="1115"/>
                    </a:lnTo>
                    <a:lnTo>
                      <a:pt x="7614" y="1115"/>
                    </a:lnTo>
                    <a:lnTo>
                      <a:pt x="9256" y="2757"/>
                    </a:lnTo>
                    <a:lnTo>
                      <a:pt x="9341" y="2671"/>
                    </a:lnTo>
                    <a:lnTo>
                      <a:pt x="7665" y="996"/>
                    </a:lnTo>
                    <a:lnTo>
                      <a:pt x="1081" y="99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7" name="Google Shape;577;p18"/>
              <p:cNvSpPr/>
              <p:nvPr/>
            </p:nvSpPr>
            <p:spPr>
              <a:xfrm flipH="1">
                <a:off x="7881778" y="696098"/>
                <a:ext cx="114567" cy="98180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78" name="Google Shape;578;p18"/>
          <p:cNvSpPr txBox="1">
            <a:spLocks noGrp="1"/>
          </p:cNvSpPr>
          <p:nvPr>
            <p:ph type="title" hasCustomPrompt="1"/>
          </p:nvPr>
        </p:nvSpPr>
        <p:spPr>
          <a:xfrm>
            <a:off x="1034467" y="1912560"/>
            <a:ext cx="30588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r>
              <a:t>xx%</a:t>
            </a:r>
          </a:p>
        </p:txBody>
      </p:sp>
      <p:sp>
        <p:nvSpPr>
          <p:cNvPr id="579" name="Google Shape;579;p18"/>
          <p:cNvSpPr txBox="1">
            <a:spLocks noGrp="1"/>
          </p:cNvSpPr>
          <p:nvPr>
            <p:ph type="title" idx="2" hasCustomPrompt="1"/>
          </p:nvPr>
        </p:nvSpPr>
        <p:spPr>
          <a:xfrm>
            <a:off x="8098733" y="1912560"/>
            <a:ext cx="30588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267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267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267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267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267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267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267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267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0" name="Google Shape;580;p18"/>
          <p:cNvSpPr txBox="1">
            <a:spLocks noGrp="1"/>
          </p:cNvSpPr>
          <p:nvPr>
            <p:ph type="title" idx="3"/>
          </p:nvPr>
        </p:nvSpPr>
        <p:spPr>
          <a:xfrm>
            <a:off x="960000" y="516800"/>
            <a:ext cx="10272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581" name="Google Shape;581;p18"/>
          <p:cNvSpPr txBox="1">
            <a:spLocks noGrp="1"/>
          </p:cNvSpPr>
          <p:nvPr>
            <p:ph type="subTitle" idx="1"/>
          </p:nvPr>
        </p:nvSpPr>
        <p:spPr>
          <a:xfrm flipH="1">
            <a:off x="1034467" y="4568363"/>
            <a:ext cx="3058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582" name="Google Shape;582;p18"/>
          <p:cNvSpPr txBox="1">
            <a:spLocks noGrp="1"/>
          </p:cNvSpPr>
          <p:nvPr>
            <p:ph type="subTitle" idx="4"/>
          </p:nvPr>
        </p:nvSpPr>
        <p:spPr>
          <a:xfrm flipH="1">
            <a:off x="1034467" y="5011707"/>
            <a:ext cx="30588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583" name="Google Shape;583;p18"/>
          <p:cNvSpPr txBox="1">
            <a:spLocks noGrp="1"/>
          </p:cNvSpPr>
          <p:nvPr>
            <p:ph type="subTitle" idx="5"/>
          </p:nvPr>
        </p:nvSpPr>
        <p:spPr>
          <a:xfrm flipH="1">
            <a:off x="8098733" y="4568363"/>
            <a:ext cx="3058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584" name="Google Shape;584;p18"/>
          <p:cNvSpPr txBox="1">
            <a:spLocks noGrp="1"/>
          </p:cNvSpPr>
          <p:nvPr>
            <p:ph type="subTitle" idx="6"/>
          </p:nvPr>
        </p:nvSpPr>
        <p:spPr>
          <a:xfrm flipH="1">
            <a:off x="8098733" y="5011707"/>
            <a:ext cx="30588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585" name="Google Shape;585;p18"/>
          <p:cNvSpPr txBox="1">
            <a:spLocks noGrp="1"/>
          </p:cNvSpPr>
          <p:nvPr>
            <p:ph type="title" idx="7" hasCustomPrompt="1"/>
          </p:nvPr>
        </p:nvSpPr>
        <p:spPr>
          <a:xfrm>
            <a:off x="4566633" y="1912560"/>
            <a:ext cx="30588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r>
              <a:t>xx%</a:t>
            </a:r>
          </a:p>
        </p:txBody>
      </p:sp>
      <p:sp>
        <p:nvSpPr>
          <p:cNvPr id="586" name="Google Shape;586;p18"/>
          <p:cNvSpPr txBox="1">
            <a:spLocks noGrp="1"/>
          </p:cNvSpPr>
          <p:nvPr>
            <p:ph type="subTitle" idx="8"/>
          </p:nvPr>
        </p:nvSpPr>
        <p:spPr>
          <a:xfrm flipH="1">
            <a:off x="4566633" y="4568363"/>
            <a:ext cx="3058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587" name="Google Shape;587;p18"/>
          <p:cNvSpPr txBox="1">
            <a:spLocks noGrp="1"/>
          </p:cNvSpPr>
          <p:nvPr>
            <p:ph type="subTitle" idx="9"/>
          </p:nvPr>
        </p:nvSpPr>
        <p:spPr>
          <a:xfrm flipH="1">
            <a:off x="4566633" y="5011707"/>
            <a:ext cx="30588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1441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19"/>
          <p:cNvGrpSpPr/>
          <p:nvPr/>
        </p:nvGrpSpPr>
        <p:grpSpPr>
          <a:xfrm>
            <a:off x="7472907" y="718121"/>
            <a:ext cx="8429485" cy="9673395"/>
            <a:chOff x="5604680" y="557027"/>
            <a:chExt cx="6322114" cy="7255046"/>
          </a:xfrm>
        </p:grpSpPr>
        <p:sp>
          <p:nvSpPr>
            <p:cNvPr id="590" name="Google Shape;590;p19"/>
            <p:cNvSpPr/>
            <p:nvPr/>
          </p:nvSpPr>
          <p:spPr>
            <a:xfrm flipH="1">
              <a:off x="5604680" y="557027"/>
              <a:ext cx="6322114" cy="7255046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91" name="Google Shape;591;p19"/>
            <p:cNvGrpSpPr/>
            <p:nvPr/>
          </p:nvGrpSpPr>
          <p:grpSpPr>
            <a:xfrm flipH="1">
              <a:off x="8026530" y="1401565"/>
              <a:ext cx="2381713" cy="3328977"/>
              <a:chOff x="7655072" y="-407632"/>
              <a:chExt cx="2008529" cy="2807368"/>
            </a:xfrm>
          </p:grpSpPr>
          <p:sp>
            <p:nvSpPr>
              <p:cNvPr id="592" name="Google Shape;592;p19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avLst/>
                <a:gdLst/>
                <a:ahLst/>
                <a:cxnLst/>
                <a:rect l="l" t="t" r="r" b="b"/>
                <a:pathLst>
                  <a:path w="32508" h="45293" extrusionOk="0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19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600" extrusionOk="0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4" name="Google Shape;594;p19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377" extrusionOk="0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4924" extrusionOk="0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7" name="Google Shape;597;p19"/>
            <p:cNvGrpSpPr/>
            <p:nvPr/>
          </p:nvGrpSpPr>
          <p:grpSpPr>
            <a:xfrm flipH="1">
              <a:off x="8235374" y="641977"/>
              <a:ext cx="1029648" cy="1806572"/>
              <a:chOff x="455034" y="-121633"/>
              <a:chExt cx="629947" cy="1105275"/>
            </a:xfrm>
          </p:grpSpPr>
          <p:sp>
            <p:nvSpPr>
              <p:cNvPr id="598" name="Google Shape;598;p19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9" name="Google Shape;599;p19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0" name="Google Shape;600;p19"/>
            <p:cNvGrpSpPr/>
            <p:nvPr/>
          </p:nvGrpSpPr>
          <p:grpSpPr>
            <a:xfrm flipH="1">
              <a:off x="6862715" y="4692498"/>
              <a:ext cx="471865" cy="38050"/>
              <a:chOff x="6298452" y="2390050"/>
              <a:chExt cx="140725" cy="11350"/>
            </a:xfrm>
          </p:grpSpPr>
          <p:sp>
            <p:nvSpPr>
              <p:cNvPr id="601" name="Google Shape;601;p19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19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04" name="Google Shape;604;p19"/>
          <p:cNvGrpSpPr/>
          <p:nvPr/>
        </p:nvGrpSpPr>
        <p:grpSpPr>
          <a:xfrm>
            <a:off x="-3251566" y="2360061"/>
            <a:ext cx="8429468" cy="7569419"/>
            <a:chOff x="-2438675" y="1770046"/>
            <a:chExt cx="6322101" cy="5677064"/>
          </a:xfrm>
        </p:grpSpPr>
        <p:sp>
          <p:nvSpPr>
            <p:cNvPr id="605" name="Google Shape;605;p19"/>
            <p:cNvSpPr/>
            <p:nvPr/>
          </p:nvSpPr>
          <p:spPr>
            <a:xfrm>
              <a:off x="-2438675" y="1770046"/>
              <a:ext cx="6322101" cy="5677064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06" name="Google Shape;606;p19"/>
            <p:cNvGrpSpPr/>
            <p:nvPr/>
          </p:nvGrpSpPr>
          <p:grpSpPr>
            <a:xfrm rot="-5400000" flipH="1">
              <a:off x="358472" y="2658178"/>
              <a:ext cx="618213" cy="306426"/>
              <a:chOff x="5989375" y="1843575"/>
              <a:chExt cx="136525" cy="67675"/>
            </a:xfrm>
          </p:grpSpPr>
          <p:sp>
            <p:nvSpPr>
              <p:cNvPr id="607" name="Google Shape;607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15" name="Google Shape;615;p19"/>
            <p:cNvGrpSpPr/>
            <p:nvPr/>
          </p:nvGrpSpPr>
          <p:grpSpPr>
            <a:xfrm flipH="1">
              <a:off x="-408088" y="3405850"/>
              <a:ext cx="1228886" cy="2188720"/>
              <a:chOff x="8389396" y="1055350"/>
              <a:chExt cx="1228886" cy="2188720"/>
            </a:xfrm>
          </p:grpSpPr>
          <p:sp>
            <p:nvSpPr>
              <p:cNvPr id="616" name="Google Shape;616;p19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18" name="Google Shape;618;p19"/>
          <p:cNvSpPr txBox="1">
            <a:spLocks noGrp="1"/>
          </p:cNvSpPr>
          <p:nvPr>
            <p:ph type="body" idx="1"/>
          </p:nvPr>
        </p:nvSpPr>
        <p:spPr>
          <a:xfrm>
            <a:off x="1827600" y="1868767"/>
            <a:ext cx="8536800" cy="35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1219170" lvl="1" indent="-423323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 sz="2133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33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33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33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33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33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33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3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19" name="Google Shape;619;p19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10272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8359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p20"/>
          <p:cNvGrpSpPr/>
          <p:nvPr/>
        </p:nvGrpSpPr>
        <p:grpSpPr>
          <a:xfrm>
            <a:off x="-846396" y="4381508"/>
            <a:ext cx="4471495" cy="5277481"/>
            <a:chOff x="-634797" y="3286130"/>
            <a:chExt cx="3353621" cy="3958111"/>
          </a:xfrm>
        </p:grpSpPr>
        <p:sp>
          <p:nvSpPr>
            <p:cNvPr id="622" name="Google Shape;622;p20"/>
            <p:cNvSpPr/>
            <p:nvPr/>
          </p:nvSpPr>
          <p:spPr>
            <a:xfrm flipH="1">
              <a:off x="-634797" y="3667767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23" name="Google Shape;623;p20"/>
            <p:cNvGrpSpPr/>
            <p:nvPr/>
          </p:nvGrpSpPr>
          <p:grpSpPr>
            <a:xfrm>
              <a:off x="196682" y="3286130"/>
              <a:ext cx="262750" cy="262303"/>
              <a:chOff x="1466575" y="2391250"/>
              <a:chExt cx="59575" cy="59475"/>
            </a:xfrm>
          </p:grpSpPr>
          <p:sp>
            <p:nvSpPr>
              <p:cNvPr id="624" name="Google Shape;624;p20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2379" extrusionOk="0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5" name="Google Shape;625;p20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377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6" name="Google Shape;626;p20"/>
            <p:cNvGrpSpPr/>
            <p:nvPr/>
          </p:nvGrpSpPr>
          <p:grpSpPr>
            <a:xfrm flipH="1">
              <a:off x="278766" y="3720566"/>
              <a:ext cx="2440058" cy="3523675"/>
              <a:chOff x="278245" y="-184325"/>
              <a:chExt cx="2358228" cy="3405504"/>
            </a:xfrm>
          </p:grpSpPr>
          <p:grpSp>
            <p:nvGrpSpPr>
              <p:cNvPr id="627" name="Google Shape;627;p20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628" name="Google Shape;628;p20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29" name="Google Shape;629;p20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0" name="Google Shape;630;p20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1" name="Google Shape;631;p20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2" name="Google Shape;632;p20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633" name="Google Shape;633;p20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34" name="Google Shape;634;p20"/>
          <p:cNvGrpSpPr/>
          <p:nvPr/>
        </p:nvGrpSpPr>
        <p:grpSpPr>
          <a:xfrm>
            <a:off x="10170772" y="-208460"/>
            <a:ext cx="4042435" cy="3449253"/>
            <a:chOff x="7628092" y="-156362"/>
            <a:chExt cx="3031826" cy="2586940"/>
          </a:xfrm>
        </p:grpSpPr>
        <p:sp>
          <p:nvSpPr>
            <p:cNvPr id="635" name="Google Shape;635;p20"/>
            <p:cNvSpPr/>
            <p:nvPr/>
          </p:nvSpPr>
          <p:spPr>
            <a:xfrm flipH="1">
              <a:off x="7628092" y="-156362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6" name="Google Shape;636;p20"/>
            <p:cNvGrpSpPr/>
            <p:nvPr/>
          </p:nvGrpSpPr>
          <p:grpSpPr>
            <a:xfrm rot="-5400000">
              <a:off x="8418533" y="1585125"/>
              <a:ext cx="727567" cy="361051"/>
              <a:chOff x="1622300" y="2291700"/>
              <a:chExt cx="118800" cy="58950"/>
            </a:xfrm>
          </p:grpSpPr>
          <p:sp>
            <p:nvSpPr>
              <p:cNvPr id="637" name="Google Shape;637;p20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8" name="Google Shape;638;p20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2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0" name="Google Shape;640;p2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1" name="Google Shape;641;p2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2" name="Google Shape;642;p2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3" name="Google Shape;643;p20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4" name="Google Shape;644;p20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45" name="Google Shape;645;p20"/>
            <p:cNvSpPr/>
            <p:nvPr/>
          </p:nvSpPr>
          <p:spPr>
            <a:xfrm rot="10800000">
              <a:off x="8411505" y="-15636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46" name="Google Shape;646;p20"/>
          <p:cNvSpPr txBox="1">
            <a:spLocks noGrp="1"/>
          </p:cNvSpPr>
          <p:nvPr>
            <p:ph type="subTitle" idx="1"/>
          </p:nvPr>
        </p:nvSpPr>
        <p:spPr>
          <a:xfrm>
            <a:off x="2557600" y="5296491"/>
            <a:ext cx="7076800" cy="7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647" name="Google Shape;647;p20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10272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5971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1"/>
          <p:cNvSpPr txBox="1">
            <a:spLocks noGrp="1"/>
          </p:cNvSpPr>
          <p:nvPr>
            <p:ph type="body" idx="1"/>
          </p:nvPr>
        </p:nvSpPr>
        <p:spPr>
          <a:xfrm>
            <a:off x="963167" y="1506600"/>
            <a:ext cx="10272000" cy="4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1219170" lvl="1" indent="-431789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500"/>
              <a:buChar char="○"/>
              <a:defRPr/>
            </a:lvl2pPr>
            <a:lvl3pPr marL="1828754" lvl="2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2438339" lvl="3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3047924" lvl="4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3657509" lvl="5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4267093" lvl="6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4876678" lvl="7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5486263" lvl="8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50" name="Google Shape;650;p21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10272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grpSp>
        <p:nvGrpSpPr>
          <p:cNvPr id="651" name="Google Shape;651;p21"/>
          <p:cNvGrpSpPr/>
          <p:nvPr/>
        </p:nvGrpSpPr>
        <p:grpSpPr>
          <a:xfrm flipH="1">
            <a:off x="6586739" y="5015493"/>
            <a:ext cx="6479924" cy="3597908"/>
            <a:chOff x="-788304" y="3837819"/>
            <a:chExt cx="4859943" cy="2698431"/>
          </a:xfrm>
        </p:grpSpPr>
        <p:sp>
          <p:nvSpPr>
            <p:cNvPr id="652" name="Google Shape;652;p21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53" name="Google Shape;653;p21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654" name="Google Shape;654;p21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5" name="Google Shape;655;p21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6" name="Google Shape;656;p21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7" name="Google Shape;657;p21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8" name="Google Shape;658;p21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9" name="Google Shape;659;p21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21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1" name="Google Shape;661;p21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2" name="Google Shape;662;p21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663" name="Google Shape;663;p21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3" extrusionOk="0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4" name="Google Shape;664;p21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6189" extrusionOk="0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5" name="Google Shape;665;p21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44485" extrusionOk="0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66" name="Google Shape;666;p21"/>
          <p:cNvGrpSpPr/>
          <p:nvPr/>
        </p:nvGrpSpPr>
        <p:grpSpPr>
          <a:xfrm flipH="1">
            <a:off x="7660089" y="-2503700"/>
            <a:ext cx="5406575" cy="4920928"/>
            <a:chOff x="-626842" y="-1801575"/>
            <a:chExt cx="4054931" cy="3690696"/>
          </a:xfrm>
        </p:grpSpPr>
        <p:sp>
          <p:nvSpPr>
            <p:cNvPr id="667" name="Google Shape;667;p21"/>
            <p:cNvSpPr/>
            <p:nvPr/>
          </p:nvSpPr>
          <p:spPr>
            <a:xfrm>
              <a:off x="-626842" y="-190870"/>
              <a:ext cx="2698418" cy="1592456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68" name="Google Shape;668;p21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669" name="Google Shape;669;p21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4476" extrusionOk="0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0" name="Google Shape;670;p21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850" extrusionOk="0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1" name="Google Shape;671;p21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850" extrusionOk="0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2" name="Google Shape;672;p21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avLst/>
                <a:gdLst/>
                <a:ahLst/>
                <a:cxnLst/>
                <a:rect l="l" t="t" r="r" b="b"/>
                <a:pathLst>
                  <a:path w="42795" h="44517" extrusionOk="0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3" name="Google Shape;673;p21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674" name="Google Shape;674;p21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083" extrusionOk="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5" name="Google Shape;675;p21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490" extrusionOk="0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138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3"/>
          <p:cNvGrpSpPr/>
          <p:nvPr/>
        </p:nvGrpSpPr>
        <p:grpSpPr>
          <a:xfrm>
            <a:off x="-1830768" y="-1613200"/>
            <a:ext cx="15853536" cy="10084399"/>
            <a:chOff x="-1373076" y="-1366629"/>
            <a:chExt cx="11890152" cy="7563299"/>
          </a:xfrm>
        </p:grpSpPr>
        <p:sp>
          <p:nvSpPr>
            <p:cNvPr id="53" name="Google Shape;53;p3"/>
            <p:cNvSpPr/>
            <p:nvPr/>
          </p:nvSpPr>
          <p:spPr>
            <a:xfrm flipH="1">
              <a:off x="7225808" y="-184949"/>
              <a:ext cx="2698418" cy="1592456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4" name="Google Shape;54;p3"/>
            <p:cNvGrpSpPr/>
            <p:nvPr/>
          </p:nvGrpSpPr>
          <p:grpSpPr>
            <a:xfrm>
              <a:off x="5467203" y="316173"/>
              <a:ext cx="5049873" cy="5880497"/>
              <a:chOff x="5462123" y="316173"/>
              <a:chExt cx="5049873" cy="5880497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6129588" y="3610364"/>
                <a:ext cx="4382407" cy="2586307"/>
              </a:xfrm>
              <a:custGeom>
                <a:avLst/>
                <a:gdLst/>
                <a:ahLst/>
                <a:cxnLst/>
                <a:rect l="l" t="t" r="r" b="b"/>
                <a:pathLst>
                  <a:path w="22289" h="13154" extrusionOk="0">
                    <a:moveTo>
                      <a:pt x="17041" y="1"/>
                    </a:moveTo>
                    <a:lnTo>
                      <a:pt x="12718" y="4324"/>
                    </a:lnTo>
                    <a:lnTo>
                      <a:pt x="8779" y="4324"/>
                    </a:lnTo>
                    <a:lnTo>
                      <a:pt x="1" y="13102"/>
                    </a:lnTo>
                    <a:lnTo>
                      <a:pt x="8231" y="13154"/>
                    </a:lnTo>
                    <a:lnTo>
                      <a:pt x="10773" y="10612"/>
                    </a:lnTo>
                    <a:lnTo>
                      <a:pt x="11677" y="10612"/>
                    </a:lnTo>
                    <a:lnTo>
                      <a:pt x="222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56" name="Google Shape;56;p3"/>
              <p:cNvGrpSpPr/>
              <p:nvPr/>
            </p:nvGrpSpPr>
            <p:grpSpPr>
              <a:xfrm>
                <a:off x="5462123" y="316173"/>
                <a:ext cx="3851865" cy="5347559"/>
                <a:chOff x="4825133" y="589757"/>
                <a:chExt cx="3851865" cy="5347559"/>
              </a:xfrm>
            </p:grpSpPr>
            <p:sp>
              <p:nvSpPr>
                <p:cNvPr id="57" name="Google Shape;57;p3"/>
                <p:cNvSpPr/>
                <p:nvPr/>
              </p:nvSpPr>
              <p:spPr>
                <a:xfrm>
                  <a:off x="4908115" y="679122"/>
                  <a:ext cx="3676746" cy="5123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76" h="60996" extrusionOk="0">
                      <a:moveTo>
                        <a:pt x="43432" y="1"/>
                      </a:moveTo>
                      <a:lnTo>
                        <a:pt x="33665" y="9768"/>
                      </a:lnTo>
                      <a:lnTo>
                        <a:pt x="33665" y="36891"/>
                      </a:lnTo>
                      <a:lnTo>
                        <a:pt x="20804" y="49752"/>
                      </a:lnTo>
                      <a:lnTo>
                        <a:pt x="1" y="49752"/>
                      </a:lnTo>
                      <a:lnTo>
                        <a:pt x="1" y="60996"/>
                      </a:lnTo>
                      <a:lnTo>
                        <a:pt x="489" y="60996"/>
                      </a:lnTo>
                      <a:lnTo>
                        <a:pt x="489" y="50240"/>
                      </a:lnTo>
                      <a:lnTo>
                        <a:pt x="21004" y="50240"/>
                      </a:lnTo>
                      <a:lnTo>
                        <a:pt x="21076" y="50168"/>
                      </a:lnTo>
                      <a:lnTo>
                        <a:pt x="34153" y="37091"/>
                      </a:lnTo>
                      <a:lnTo>
                        <a:pt x="34153" y="9972"/>
                      </a:lnTo>
                      <a:lnTo>
                        <a:pt x="43776" y="345"/>
                      </a:lnTo>
                      <a:lnTo>
                        <a:pt x="434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6907161" y="4010501"/>
                  <a:ext cx="633201" cy="633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9" h="7539" extrusionOk="0">
                      <a:moveTo>
                        <a:pt x="5389" y="1"/>
                      </a:moveTo>
                      <a:lnTo>
                        <a:pt x="2695" y="2699"/>
                      </a:lnTo>
                      <a:lnTo>
                        <a:pt x="1" y="5393"/>
                      </a:lnTo>
                      <a:lnTo>
                        <a:pt x="1" y="7538"/>
                      </a:lnTo>
                      <a:lnTo>
                        <a:pt x="3767" y="3771"/>
                      </a:lnTo>
                      <a:lnTo>
                        <a:pt x="75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" name="Google Shape;59;p3"/>
                <p:cNvSpPr/>
                <p:nvPr/>
              </p:nvSpPr>
              <p:spPr>
                <a:xfrm>
                  <a:off x="4825133" y="5781599"/>
                  <a:ext cx="181250" cy="15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8" h="1854" extrusionOk="0">
                      <a:moveTo>
                        <a:pt x="1231" y="490"/>
                      </a:moveTo>
                      <a:cubicBezTo>
                        <a:pt x="1455" y="490"/>
                        <a:pt x="1669" y="663"/>
                        <a:pt x="1669" y="925"/>
                      </a:cubicBezTo>
                      <a:cubicBezTo>
                        <a:pt x="1669" y="1165"/>
                        <a:pt x="1477" y="1362"/>
                        <a:pt x="1237" y="1362"/>
                      </a:cubicBezTo>
                      <a:cubicBezTo>
                        <a:pt x="845" y="1362"/>
                        <a:pt x="653" y="893"/>
                        <a:pt x="925" y="617"/>
                      </a:cubicBezTo>
                      <a:cubicBezTo>
                        <a:pt x="1014" y="529"/>
                        <a:pt x="1124" y="490"/>
                        <a:pt x="1231" y="490"/>
                      </a:cubicBezTo>
                      <a:close/>
                      <a:moveTo>
                        <a:pt x="1237" y="1"/>
                      </a:moveTo>
                      <a:cubicBezTo>
                        <a:pt x="413" y="1"/>
                        <a:pt x="0" y="997"/>
                        <a:pt x="581" y="1582"/>
                      </a:cubicBezTo>
                      <a:cubicBezTo>
                        <a:pt x="769" y="1769"/>
                        <a:pt x="1001" y="1853"/>
                        <a:pt x="1227" y="1853"/>
                      </a:cubicBezTo>
                      <a:cubicBezTo>
                        <a:pt x="1703" y="1853"/>
                        <a:pt x="2158" y="1484"/>
                        <a:pt x="2158" y="925"/>
                      </a:cubicBezTo>
                      <a:cubicBezTo>
                        <a:pt x="2158" y="417"/>
                        <a:pt x="1745" y="5"/>
                        <a:pt x="12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>
                  <a:off x="8495412" y="589757"/>
                  <a:ext cx="181586" cy="15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" h="1849" extrusionOk="0">
                      <a:moveTo>
                        <a:pt x="1233" y="485"/>
                      </a:moveTo>
                      <a:cubicBezTo>
                        <a:pt x="1457" y="485"/>
                        <a:pt x="1673" y="658"/>
                        <a:pt x="1673" y="921"/>
                      </a:cubicBezTo>
                      <a:cubicBezTo>
                        <a:pt x="1673" y="1165"/>
                        <a:pt x="1477" y="1357"/>
                        <a:pt x="1237" y="1357"/>
                      </a:cubicBezTo>
                      <a:cubicBezTo>
                        <a:pt x="849" y="1357"/>
                        <a:pt x="653" y="889"/>
                        <a:pt x="929" y="613"/>
                      </a:cubicBezTo>
                      <a:cubicBezTo>
                        <a:pt x="1017" y="525"/>
                        <a:pt x="1126" y="485"/>
                        <a:pt x="1233" y="485"/>
                      </a:cubicBezTo>
                      <a:close/>
                      <a:moveTo>
                        <a:pt x="1237" y="0"/>
                      </a:moveTo>
                      <a:cubicBezTo>
                        <a:pt x="412" y="0"/>
                        <a:pt x="0" y="993"/>
                        <a:pt x="585" y="1577"/>
                      </a:cubicBezTo>
                      <a:cubicBezTo>
                        <a:pt x="772" y="1765"/>
                        <a:pt x="1003" y="1849"/>
                        <a:pt x="1229" y="1849"/>
                      </a:cubicBezTo>
                      <a:cubicBezTo>
                        <a:pt x="1705" y="1849"/>
                        <a:pt x="2162" y="1479"/>
                        <a:pt x="2162" y="921"/>
                      </a:cubicBezTo>
                      <a:cubicBezTo>
                        <a:pt x="2158" y="412"/>
                        <a:pt x="1745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4922981" y="4878622"/>
                  <a:ext cx="948499" cy="55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3" h="6629" extrusionOk="0">
                      <a:moveTo>
                        <a:pt x="11152" y="0"/>
                      </a:moveTo>
                      <a:lnTo>
                        <a:pt x="8026" y="3126"/>
                      </a:lnTo>
                      <a:lnTo>
                        <a:pt x="3362" y="3126"/>
                      </a:lnTo>
                      <a:lnTo>
                        <a:pt x="0" y="6493"/>
                      </a:lnTo>
                      <a:lnTo>
                        <a:pt x="140" y="6629"/>
                      </a:lnTo>
                      <a:lnTo>
                        <a:pt x="3447" y="3322"/>
                      </a:lnTo>
                      <a:lnTo>
                        <a:pt x="8106" y="3322"/>
                      </a:lnTo>
                      <a:lnTo>
                        <a:pt x="11292" y="136"/>
                      </a:lnTo>
                      <a:lnTo>
                        <a:pt x="111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62" name="Google Shape;62;p3"/>
            <p:cNvSpPr/>
            <p:nvPr/>
          </p:nvSpPr>
          <p:spPr>
            <a:xfrm flipH="1">
              <a:off x="-880479" y="4202588"/>
              <a:ext cx="2494083" cy="1471900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-1311941" y="-578758"/>
              <a:ext cx="4078254" cy="2696967"/>
            </a:xfrm>
            <a:custGeom>
              <a:avLst/>
              <a:gdLst/>
              <a:ahLst/>
              <a:cxnLst/>
              <a:rect l="l" t="t" r="r" b="b"/>
              <a:pathLst>
                <a:path w="31143" h="20595" extrusionOk="0">
                  <a:moveTo>
                    <a:pt x="21964" y="0"/>
                  </a:moveTo>
                  <a:lnTo>
                    <a:pt x="14323" y="7641"/>
                  </a:lnTo>
                  <a:lnTo>
                    <a:pt x="11457" y="7641"/>
                  </a:lnTo>
                  <a:lnTo>
                    <a:pt x="5905" y="13193"/>
                  </a:lnTo>
                  <a:lnTo>
                    <a:pt x="5905" y="14690"/>
                  </a:lnTo>
                  <a:lnTo>
                    <a:pt x="1" y="20595"/>
                  </a:lnTo>
                  <a:lnTo>
                    <a:pt x="8835" y="20595"/>
                  </a:lnTo>
                  <a:lnTo>
                    <a:pt x="18254" y="11176"/>
                  </a:lnTo>
                  <a:lnTo>
                    <a:pt x="22441" y="11176"/>
                  </a:lnTo>
                  <a:lnTo>
                    <a:pt x="27768" y="5848"/>
                  </a:lnTo>
                  <a:lnTo>
                    <a:pt x="27768" y="3374"/>
                  </a:lnTo>
                  <a:lnTo>
                    <a:pt x="31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4" name="Google Shape;64;p3"/>
            <p:cNvGrpSpPr/>
            <p:nvPr/>
          </p:nvGrpSpPr>
          <p:grpSpPr>
            <a:xfrm flipH="1">
              <a:off x="1274215" y="4295411"/>
              <a:ext cx="647437" cy="321825"/>
              <a:chOff x="7990044" y="3252744"/>
              <a:chExt cx="516874" cy="256925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>
              <a:off x="175385" y="-1366629"/>
              <a:ext cx="3039353" cy="3203144"/>
              <a:chOff x="7797455" y="1505164"/>
              <a:chExt cx="3773251" cy="3976591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11404490" y="1966101"/>
                <a:ext cx="75759" cy="531321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326" extrusionOk="0">
                    <a:moveTo>
                      <a:pt x="901" y="1"/>
                    </a:moveTo>
                    <a:lnTo>
                      <a:pt x="1" y="901"/>
                    </a:lnTo>
                    <a:lnTo>
                      <a:pt x="1" y="3163"/>
                    </a:lnTo>
                    <a:lnTo>
                      <a:pt x="1" y="5424"/>
                    </a:lnTo>
                    <a:lnTo>
                      <a:pt x="901" y="6325"/>
                    </a:lnTo>
                    <a:lnTo>
                      <a:pt x="901" y="3163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4476" extrusionOk="0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850" extrusionOk="0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850" extrusionOk="0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avLst/>
                <a:gdLst/>
                <a:ahLst/>
                <a:cxnLst/>
                <a:rect l="l" t="t" r="r" b="b"/>
                <a:pathLst>
                  <a:path w="42795" h="44517" extrusionOk="0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0208640" y="2996574"/>
                <a:ext cx="956898" cy="954546"/>
              </a:xfrm>
              <a:custGeom>
                <a:avLst/>
                <a:gdLst/>
                <a:ahLst/>
                <a:cxnLst/>
                <a:rect l="l" t="t" r="r" b="b"/>
                <a:pathLst>
                  <a:path w="11393" h="11365" extrusionOk="0">
                    <a:moveTo>
                      <a:pt x="11196" y="0"/>
                    </a:moveTo>
                    <a:lnTo>
                      <a:pt x="11196" y="5008"/>
                    </a:lnTo>
                    <a:lnTo>
                      <a:pt x="5036" y="11168"/>
                    </a:lnTo>
                    <a:lnTo>
                      <a:pt x="1" y="11168"/>
                    </a:lnTo>
                    <a:lnTo>
                      <a:pt x="1" y="11364"/>
                    </a:lnTo>
                    <a:lnTo>
                      <a:pt x="5120" y="11364"/>
                    </a:lnTo>
                    <a:lnTo>
                      <a:pt x="11393" y="5088"/>
                    </a:lnTo>
                    <a:lnTo>
                      <a:pt x="11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-1373076" y="1927074"/>
              <a:ext cx="2698431" cy="3917462"/>
              <a:chOff x="7726148" y="679122"/>
              <a:chExt cx="2698431" cy="3917462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3" extrusionOk="0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6189" extrusionOk="0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0228462" y="679122"/>
                <a:ext cx="148998" cy="127833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2" extrusionOk="0">
                    <a:moveTo>
                      <a:pt x="761" y="401"/>
                    </a:moveTo>
                    <a:cubicBezTo>
                      <a:pt x="1082" y="401"/>
                      <a:pt x="1238" y="789"/>
                      <a:pt x="1013" y="1014"/>
                    </a:cubicBezTo>
                    <a:cubicBezTo>
                      <a:pt x="941" y="1086"/>
                      <a:pt x="851" y="1119"/>
                      <a:pt x="763" y="1119"/>
                    </a:cubicBezTo>
                    <a:cubicBezTo>
                      <a:pt x="580" y="1119"/>
                      <a:pt x="405" y="978"/>
                      <a:pt x="405" y="761"/>
                    </a:cubicBezTo>
                    <a:cubicBezTo>
                      <a:pt x="405" y="565"/>
                      <a:pt x="565" y="405"/>
                      <a:pt x="761" y="401"/>
                    </a:cubicBezTo>
                    <a:close/>
                    <a:moveTo>
                      <a:pt x="767" y="0"/>
                    </a:moveTo>
                    <a:cubicBezTo>
                      <a:pt x="376" y="0"/>
                      <a:pt x="1" y="304"/>
                      <a:pt x="1" y="761"/>
                    </a:cubicBezTo>
                    <a:cubicBezTo>
                      <a:pt x="1" y="1182"/>
                      <a:pt x="341" y="1518"/>
                      <a:pt x="761" y="1522"/>
                    </a:cubicBezTo>
                    <a:cubicBezTo>
                      <a:pt x="1438" y="1522"/>
                      <a:pt x="1774" y="701"/>
                      <a:pt x="1298" y="225"/>
                    </a:cubicBezTo>
                    <a:cubicBezTo>
                      <a:pt x="1144" y="70"/>
                      <a:pt x="953" y="0"/>
                      <a:pt x="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44485" extrusionOk="0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9020853" y="1998017"/>
                <a:ext cx="1057770" cy="1611852"/>
              </a:xfrm>
              <a:custGeom>
                <a:avLst/>
                <a:gdLst/>
                <a:ahLst/>
                <a:cxnLst/>
                <a:rect l="l" t="t" r="r" b="b"/>
                <a:pathLst>
                  <a:path w="12594" h="19191" extrusionOk="0">
                    <a:moveTo>
                      <a:pt x="12481" y="1"/>
                    </a:moveTo>
                    <a:lnTo>
                      <a:pt x="7066" y="5417"/>
                    </a:lnTo>
                    <a:lnTo>
                      <a:pt x="7066" y="12017"/>
                    </a:lnTo>
                    <a:lnTo>
                      <a:pt x="1" y="19078"/>
                    </a:lnTo>
                    <a:lnTo>
                      <a:pt x="117" y="19190"/>
                    </a:lnTo>
                    <a:lnTo>
                      <a:pt x="7226" y="12081"/>
                    </a:lnTo>
                    <a:lnTo>
                      <a:pt x="7226" y="5485"/>
                    </a:lnTo>
                    <a:lnTo>
                      <a:pt x="12593" y="113"/>
                    </a:lnTo>
                    <a:lnTo>
                      <a:pt x="12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9805572" y="1401268"/>
                <a:ext cx="562817" cy="889370"/>
              </a:xfrm>
              <a:custGeom>
                <a:avLst/>
                <a:gdLst/>
                <a:ahLst/>
                <a:cxnLst/>
                <a:rect l="l" t="t" r="r" b="b"/>
                <a:pathLst>
                  <a:path w="6701" h="10589" extrusionOk="0">
                    <a:moveTo>
                      <a:pt x="112" y="1"/>
                    </a:moveTo>
                    <a:lnTo>
                      <a:pt x="0" y="117"/>
                    </a:lnTo>
                    <a:lnTo>
                      <a:pt x="6541" y="6658"/>
                    </a:lnTo>
                    <a:lnTo>
                      <a:pt x="6541" y="10588"/>
                    </a:lnTo>
                    <a:lnTo>
                      <a:pt x="6701" y="10588"/>
                    </a:lnTo>
                    <a:lnTo>
                      <a:pt x="6701" y="6590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562194" y="410025"/>
              <a:ext cx="258605" cy="258941"/>
              <a:chOff x="8925357" y="2817675"/>
              <a:chExt cx="258605" cy="258941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083" extrusionOk="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490" extrusionOk="0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" name="Google Shape;90;p3"/>
            <p:cNvGrpSpPr/>
            <p:nvPr/>
          </p:nvGrpSpPr>
          <p:grpSpPr>
            <a:xfrm rot="5400000">
              <a:off x="8467489" y="2523161"/>
              <a:ext cx="556854" cy="97176"/>
              <a:chOff x="8351789" y="4872911"/>
              <a:chExt cx="556854" cy="97176"/>
            </a:xfrm>
          </p:grpSpPr>
          <p:sp>
            <p:nvSpPr>
              <p:cNvPr id="91" name="Google Shape;91;p3"/>
              <p:cNvSpPr/>
              <p:nvPr/>
            </p:nvSpPr>
            <p:spPr>
              <a:xfrm>
                <a:off x="8351789" y="4872911"/>
                <a:ext cx="137324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157" extrusionOk="0">
                    <a:moveTo>
                      <a:pt x="1" y="0"/>
                    </a:moveTo>
                    <a:lnTo>
                      <a:pt x="954" y="1157"/>
                    </a:lnTo>
                    <a:lnTo>
                      <a:pt x="1634" y="1157"/>
                    </a:lnTo>
                    <a:lnTo>
                      <a:pt x="6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8456357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extrusionOk="0">
                    <a:moveTo>
                      <a:pt x="1" y="0"/>
                    </a:moveTo>
                    <a:lnTo>
                      <a:pt x="958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8561260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extrusionOk="0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8666164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extrusionOk="0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8771067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extrusionOk="0">
                    <a:moveTo>
                      <a:pt x="0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96" name="Google Shape;96;p3"/>
            <p:cNvSpPr/>
            <p:nvPr/>
          </p:nvSpPr>
          <p:spPr>
            <a:xfrm>
              <a:off x="7306875" y="4600447"/>
              <a:ext cx="2229499" cy="657745"/>
            </a:xfrm>
            <a:custGeom>
              <a:avLst/>
              <a:gdLst/>
              <a:ahLst/>
              <a:cxnLst/>
              <a:rect l="l" t="t" r="r" b="b"/>
              <a:pathLst>
                <a:path w="21985" h="6486" extrusionOk="0">
                  <a:moveTo>
                    <a:pt x="21784" y="1"/>
                  </a:moveTo>
                  <a:lnTo>
                    <a:pt x="19442" y="2342"/>
                  </a:lnTo>
                  <a:lnTo>
                    <a:pt x="3943" y="2342"/>
                  </a:lnTo>
                  <a:lnTo>
                    <a:pt x="0" y="6285"/>
                  </a:lnTo>
                  <a:lnTo>
                    <a:pt x="201" y="6485"/>
                  </a:lnTo>
                  <a:lnTo>
                    <a:pt x="4059" y="2626"/>
                  </a:lnTo>
                  <a:lnTo>
                    <a:pt x="19558" y="2626"/>
                  </a:lnTo>
                  <a:lnTo>
                    <a:pt x="21984" y="201"/>
                  </a:lnTo>
                  <a:lnTo>
                    <a:pt x="217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 rot="-5400000">
              <a:off x="7658071" y="-461281"/>
              <a:ext cx="1325446" cy="1878100"/>
            </a:xfrm>
            <a:custGeom>
              <a:avLst/>
              <a:gdLst/>
              <a:ahLst/>
              <a:cxnLst/>
              <a:rect l="l" t="t" r="r" b="b"/>
              <a:pathLst>
                <a:path w="15781" h="22361" extrusionOk="0">
                  <a:moveTo>
                    <a:pt x="15640" y="0"/>
                  </a:moveTo>
                  <a:lnTo>
                    <a:pt x="9404" y="6237"/>
                  </a:lnTo>
                  <a:lnTo>
                    <a:pt x="9404" y="12821"/>
                  </a:lnTo>
                  <a:lnTo>
                    <a:pt x="1" y="22224"/>
                  </a:lnTo>
                  <a:lnTo>
                    <a:pt x="141" y="22360"/>
                  </a:lnTo>
                  <a:lnTo>
                    <a:pt x="9600" y="12902"/>
                  </a:lnTo>
                  <a:lnTo>
                    <a:pt x="9600" y="6317"/>
                  </a:lnTo>
                  <a:lnTo>
                    <a:pt x="15780" y="137"/>
                  </a:lnTo>
                  <a:lnTo>
                    <a:pt x="15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1760400" y="2795511"/>
            <a:ext cx="8671200" cy="14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title" idx="2" hasCustomPrompt="1"/>
          </p:nvPr>
        </p:nvSpPr>
        <p:spPr>
          <a:xfrm>
            <a:off x="5220600" y="1550736"/>
            <a:ext cx="1750800" cy="10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7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00" name="Google Shape;100;p3"/>
          <p:cNvSpPr txBox="1">
            <a:spLocks noGrp="1"/>
          </p:cNvSpPr>
          <p:nvPr>
            <p:ph type="subTitle" idx="1"/>
          </p:nvPr>
        </p:nvSpPr>
        <p:spPr>
          <a:xfrm>
            <a:off x="4069800" y="4356371"/>
            <a:ext cx="4052400" cy="9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4493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22"/>
          <p:cNvGrpSpPr/>
          <p:nvPr/>
        </p:nvGrpSpPr>
        <p:grpSpPr>
          <a:xfrm>
            <a:off x="8849666" y="4689863"/>
            <a:ext cx="4284369" cy="4705757"/>
            <a:chOff x="6484849" y="3631196"/>
            <a:chExt cx="3213277" cy="3529318"/>
          </a:xfrm>
        </p:grpSpPr>
        <p:sp>
          <p:nvSpPr>
            <p:cNvPr id="678" name="Google Shape;678;p22"/>
            <p:cNvSpPr/>
            <p:nvPr/>
          </p:nvSpPr>
          <p:spPr>
            <a:xfrm>
              <a:off x="7145128" y="4325492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79" name="Google Shape;679;p22"/>
            <p:cNvGrpSpPr/>
            <p:nvPr/>
          </p:nvGrpSpPr>
          <p:grpSpPr>
            <a:xfrm rot="10800000" flipH="1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680" name="Google Shape;680;p2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1" name="Google Shape;681;p2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2" name="Google Shape;682;p2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3" name="Google Shape;683;p2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4" name="Google Shape;684;p2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5" name="Google Shape;685;p2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86" name="Google Shape;686;p22"/>
          <p:cNvGrpSpPr/>
          <p:nvPr/>
        </p:nvGrpSpPr>
        <p:grpSpPr>
          <a:xfrm>
            <a:off x="-3880029" y="-5108279"/>
            <a:ext cx="8872928" cy="10182276"/>
            <a:chOff x="-2910022" y="-3831210"/>
            <a:chExt cx="6654696" cy="7636707"/>
          </a:xfrm>
        </p:grpSpPr>
        <p:sp>
          <p:nvSpPr>
            <p:cNvPr id="687" name="Google Shape;687;p22"/>
            <p:cNvSpPr/>
            <p:nvPr/>
          </p:nvSpPr>
          <p:spPr>
            <a:xfrm rot="10800000" flipH="1">
              <a:off x="-2910022" y="-383121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88" name="Google Shape;688;p22"/>
            <p:cNvGrpSpPr/>
            <p:nvPr/>
          </p:nvGrpSpPr>
          <p:grpSpPr>
            <a:xfrm flipH="1">
              <a:off x="-831771" y="-192647"/>
              <a:ext cx="2586938" cy="1464987"/>
              <a:chOff x="7545816" y="-192997"/>
              <a:chExt cx="2586938" cy="1464987"/>
            </a:xfrm>
          </p:grpSpPr>
          <p:sp>
            <p:nvSpPr>
              <p:cNvPr id="689" name="Google Shape;689;p22"/>
              <p:cNvSpPr/>
              <p:nvPr/>
            </p:nvSpPr>
            <p:spPr>
              <a:xfrm rot="5400000" flipH="1">
                <a:off x="8106792" y="-753973"/>
                <a:ext cx="1464987" cy="2586938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90" name="Google Shape;690;p22"/>
              <p:cNvGrpSpPr/>
              <p:nvPr/>
            </p:nvGrpSpPr>
            <p:grpSpPr>
              <a:xfrm>
                <a:off x="7545825" y="435764"/>
                <a:ext cx="827314" cy="410158"/>
                <a:chOff x="5989375" y="1843575"/>
                <a:chExt cx="136525" cy="67675"/>
              </a:xfrm>
            </p:grpSpPr>
            <p:sp>
              <p:nvSpPr>
                <p:cNvPr id="691" name="Google Shape;691;p22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22" extrusionOk="0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2" name="Google Shape;692;p22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22" extrusionOk="0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3" name="Google Shape;693;p22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22" extrusionOk="0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4" name="Google Shape;694;p22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22" extrusionOk="0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5" name="Google Shape;695;p22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826" extrusionOk="0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6" name="Google Shape;696;p22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826" extrusionOk="0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7" name="Google Shape;697;p22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826" extrusionOk="0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8" name="Google Shape;698;p22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826" extrusionOk="0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699" name="Google Shape;699;p22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10272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6761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3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10272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grpSp>
        <p:nvGrpSpPr>
          <p:cNvPr id="702" name="Google Shape;702;p23"/>
          <p:cNvGrpSpPr/>
          <p:nvPr/>
        </p:nvGrpSpPr>
        <p:grpSpPr>
          <a:xfrm rot="10800000" flipH="1">
            <a:off x="10670501" y="-1191489"/>
            <a:ext cx="2132524" cy="2918293"/>
            <a:chOff x="8051125" y="4018221"/>
            <a:chExt cx="1599393" cy="2188720"/>
          </a:xfrm>
        </p:grpSpPr>
        <p:sp>
          <p:nvSpPr>
            <p:cNvPr id="703" name="Google Shape;703;p23"/>
            <p:cNvSpPr/>
            <p:nvPr/>
          </p:nvSpPr>
          <p:spPr>
            <a:xfrm>
              <a:off x="8051125" y="4157250"/>
              <a:ext cx="1311339" cy="1311189"/>
            </a:xfrm>
            <a:custGeom>
              <a:avLst/>
              <a:gdLst/>
              <a:ahLst/>
              <a:cxnLst/>
              <a:rect l="l" t="t" r="r" b="b"/>
              <a:pathLst>
                <a:path w="8763" h="8762" extrusionOk="0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04" name="Google Shape;704;p23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705" name="Google Shape;705;p2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07" name="Google Shape;707;p23"/>
          <p:cNvGrpSpPr/>
          <p:nvPr/>
        </p:nvGrpSpPr>
        <p:grpSpPr>
          <a:xfrm>
            <a:off x="-3148957" y="1504153"/>
            <a:ext cx="8429485" cy="9673395"/>
            <a:chOff x="-2361718" y="747115"/>
            <a:chExt cx="6322114" cy="7255046"/>
          </a:xfrm>
        </p:grpSpPr>
        <p:grpSp>
          <p:nvGrpSpPr>
            <p:cNvPr id="708" name="Google Shape;708;p23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709" name="Google Shape;709;p23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11" name="Google Shape;711;p23"/>
            <p:cNvGrpSpPr/>
            <p:nvPr/>
          </p:nvGrpSpPr>
          <p:grpSpPr>
            <a:xfrm rot="-5400000" flipH="1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712" name="Google Shape;712;p2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4" name="Google Shape;714;p2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5" name="Google Shape;715;p2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6" name="Google Shape;716;p2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7" name="Google Shape;717;p2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8" name="Google Shape;718;p2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9" name="Google Shape;719;p2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3617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" name="Google Shape;721;p24"/>
          <p:cNvGrpSpPr/>
          <p:nvPr/>
        </p:nvGrpSpPr>
        <p:grpSpPr>
          <a:xfrm>
            <a:off x="8403173" y="-1005298"/>
            <a:ext cx="6450995" cy="11649603"/>
            <a:chOff x="6149980" y="-753973"/>
            <a:chExt cx="4838246" cy="8737202"/>
          </a:xfrm>
        </p:grpSpPr>
        <p:sp>
          <p:nvSpPr>
            <p:cNvPr id="722" name="Google Shape;722;p24"/>
            <p:cNvSpPr/>
            <p:nvPr/>
          </p:nvSpPr>
          <p:spPr>
            <a:xfrm rot="10800000">
              <a:off x="6501374" y="2350375"/>
              <a:ext cx="4486853" cy="2966613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23" name="Google Shape;723;p24"/>
            <p:cNvGrpSpPr/>
            <p:nvPr/>
          </p:nvGrpSpPr>
          <p:grpSpPr>
            <a:xfrm flipH="1">
              <a:off x="7623943" y="2421824"/>
              <a:ext cx="300359" cy="299855"/>
              <a:chOff x="1466575" y="2391250"/>
              <a:chExt cx="59575" cy="59475"/>
            </a:xfrm>
          </p:grpSpPr>
          <p:sp>
            <p:nvSpPr>
              <p:cNvPr id="724" name="Google Shape;724;p24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2379" extrusionOk="0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377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6" name="Google Shape;726;p24"/>
            <p:cNvGrpSpPr/>
            <p:nvPr/>
          </p:nvGrpSpPr>
          <p:grpSpPr>
            <a:xfrm flipH="1">
              <a:off x="6149980" y="-661273"/>
              <a:ext cx="2817846" cy="4069237"/>
              <a:chOff x="278245" y="-184325"/>
              <a:chExt cx="2358228" cy="3405504"/>
            </a:xfrm>
          </p:grpSpPr>
          <p:grpSp>
            <p:nvGrpSpPr>
              <p:cNvPr id="727" name="Google Shape;727;p24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28" name="Google Shape;728;p24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29" name="Google Shape;729;p24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30" name="Google Shape;730;p2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31" name="Google Shape;731;p24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32" name="Google Shape;732;p2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733" name="Google Shape;733;p2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34" name="Google Shape;734;p24"/>
            <p:cNvSpPr/>
            <p:nvPr/>
          </p:nvSpPr>
          <p:spPr>
            <a:xfrm rot="10800000">
              <a:off x="8012311" y="-753973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5" name="Google Shape;735;p24"/>
            <p:cNvGrpSpPr/>
            <p:nvPr/>
          </p:nvGrpSpPr>
          <p:grpSpPr>
            <a:xfrm>
              <a:off x="7560791" y="3580603"/>
              <a:ext cx="3173104" cy="4402627"/>
              <a:chOff x="2132995" y="960308"/>
              <a:chExt cx="496177" cy="688438"/>
            </a:xfrm>
          </p:grpSpPr>
          <p:sp>
            <p:nvSpPr>
              <p:cNvPr id="736" name="Google Shape;736;p24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24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41" name="Google Shape;741;p24"/>
          <p:cNvGrpSpPr/>
          <p:nvPr/>
        </p:nvGrpSpPr>
        <p:grpSpPr>
          <a:xfrm>
            <a:off x="-3665473" y="-2727307"/>
            <a:ext cx="8872928" cy="12312613"/>
            <a:chOff x="-2596705" y="-2045480"/>
            <a:chExt cx="6654696" cy="9234460"/>
          </a:xfrm>
        </p:grpSpPr>
        <p:grpSp>
          <p:nvGrpSpPr>
            <p:cNvPr id="742" name="Google Shape;742;p24"/>
            <p:cNvGrpSpPr/>
            <p:nvPr/>
          </p:nvGrpSpPr>
          <p:grpSpPr>
            <a:xfrm flipH="1">
              <a:off x="722369" y="491148"/>
              <a:ext cx="801674" cy="397824"/>
              <a:chOff x="1622300" y="2291700"/>
              <a:chExt cx="118800" cy="58950"/>
            </a:xfrm>
          </p:grpSpPr>
          <p:sp>
            <p:nvSpPr>
              <p:cNvPr id="743" name="Google Shape;743;p24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7" name="Google Shape;747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8" name="Google Shape;748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9" name="Google Shape;749;p24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4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51" name="Google Shape;751;p24"/>
            <p:cNvSpPr/>
            <p:nvPr/>
          </p:nvSpPr>
          <p:spPr>
            <a:xfrm>
              <a:off x="-2596705" y="-1246603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52" name="Google Shape;752;p24"/>
            <p:cNvGrpSpPr/>
            <p:nvPr/>
          </p:nvGrpSpPr>
          <p:grpSpPr>
            <a:xfrm rot="10800000">
              <a:off x="-1185762" y="-2045480"/>
              <a:ext cx="2901864" cy="4211818"/>
              <a:chOff x="6769513" y="299393"/>
              <a:chExt cx="1308620" cy="1899525"/>
            </a:xfrm>
          </p:grpSpPr>
          <p:sp>
            <p:nvSpPr>
              <p:cNvPr id="753" name="Google Shape;753;p2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4" name="Google Shape;754;p2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5" name="Google Shape;755;p2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6" name="Google Shape;756;p2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7" name="Google Shape;757;p2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8" name="Google Shape;758;p2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59" name="Google Shape;759;p24"/>
            <p:cNvSpPr/>
            <p:nvPr/>
          </p:nvSpPr>
          <p:spPr>
            <a:xfrm rot="10800000">
              <a:off x="1102163" y="4774798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60" name="Google Shape;760;p24"/>
            <p:cNvGrpSpPr/>
            <p:nvPr/>
          </p:nvGrpSpPr>
          <p:grpSpPr>
            <a:xfrm flipH="1">
              <a:off x="-1973878" y="2737381"/>
              <a:ext cx="3265346" cy="3441180"/>
              <a:chOff x="2011428" y="602777"/>
              <a:chExt cx="774292" cy="815987"/>
            </a:xfrm>
          </p:grpSpPr>
          <p:sp>
            <p:nvSpPr>
              <p:cNvPr id="761" name="Google Shape;761;p24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2" name="Google Shape;762;p24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3" name="Google Shape;763;p24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4" name="Google Shape;764;p24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5" name="Google Shape;765;p24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6" name="Google Shape;766;p24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7" name="Google Shape;767;p24"/>
            <p:cNvGrpSpPr/>
            <p:nvPr/>
          </p:nvGrpSpPr>
          <p:grpSpPr>
            <a:xfrm rot="-5400000">
              <a:off x="-1256153" y="3835717"/>
              <a:ext cx="3265346" cy="3441180"/>
              <a:chOff x="2011428" y="602777"/>
              <a:chExt cx="774292" cy="815987"/>
            </a:xfrm>
          </p:grpSpPr>
          <p:sp>
            <p:nvSpPr>
              <p:cNvPr id="768" name="Google Shape;768;p24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9" name="Google Shape;769;p24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0" name="Google Shape;770;p24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1" name="Google Shape;771;p24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2" name="Google Shape;772;p24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24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74" name="Google Shape;774;p24"/>
          <p:cNvSpPr txBox="1">
            <a:spLocks noGrp="1"/>
          </p:cNvSpPr>
          <p:nvPr>
            <p:ph type="title"/>
          </p:nvPr>
        </p:nvSpPr>
        <p:spPr>
          <a:xfrm>
            <a:off x="3528000" y="654883"/>
            <a:ext cx="5136000" cy="12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775" name="Google Shape;775;p24"/>
          <p:cNvSpPr txBox="1">
            <a:spLocks noGrp="1"/>
          </p:cNvSpPr>
          <p:nvPr>
            <p:ph type="subTitle" idx="1"/>
          </p:nvPr>
        </p:nvSpPr>
        <p:spPr>
          <a:xfrm>
            <a:off x="3528000" y="1876755"/>
            <a:ext cx="5136000" cy="13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776" name="Google Shape;776;p24"/>
          <p:cNvSpPr txBox="1"/>
          <p:nvPr/>
        </p:nvSpPr>
        <p:spPr>
          <a:xfrm>
            <a:off x="3705800" y="4731343"/>
            <a:ext cx="4780400" cy="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432407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25"/>
          <p:cNvGrpSpPr/>
          <p:nvPr/>
        </p:nvGrpSpPr>
        <p:grpSpPr>
          <a:xfrm>
            <a:off x="-1728761" y="-827530"/>
            <a:ext cx="4642984" cy="6021839"/>
            <a:chOff x="-1296571" y="-620648"/>
            <a:chExt cx="3482238" cy="4516379"/>
          </a:xfrm>
        </p:grpSpPr>
        <p:sp>
          <p:nvSpPr>
            <p:cNvPr id="779" name="Google Shape;779;p25"/>
            <p:cNvSpPr/>
            <p:nvPr/>
          </p:nvSpPr>
          <p:spPr>
            <a:xfrm>
              <a:off x="-1296571" y="0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80" name="Google Shape;780;p25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781" name="Google Shape;781;p25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82" name="Google Shape;782;p25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3" name="Google Shape;783;p25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4" name="Google Shape;784;p25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5" name="Google Shape;785;p25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6" name="Google Shape;786;p25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787" name="Google Shape;787;p25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88" name="Google Shape;788;p25"/>
          <p:cNvGrpSpPr/>
          <p:nvPr/>
        </p:nvGrpSpPr>
        <p:grpSpPr>
          <a:xfrm>
            <a:off x="6993671" y="-589147"/>
            <a:ext cx="8872928" cy="12507141"/>
            <a:chOff x="5245253" y="-441860"/>
            <a:chExt cx="6654696" cy="9380356"/>
          </a:xfrm>
        </p:grpSpPr>
        <p:sp>
          <p:nvSpPr>
            <p:cNvPr id="789" name="Google Shape;789;p25"/>
            <p:cNvSpPr/>
            <p:nvPr/>
          </p:nvSpPr>
          <p:spPr>
            <a:xfrm rot="10800000" flipH="1">
              <a:off x="5245253" y="130179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90" name="Google Shape;790;p25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791" name="Google Shape;791;p25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2" name="Google Shape;792;p25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3" name="Google Shape;793;p25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4" name="Google Shape;794;p25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5" name="Google Shape;795;p25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6" name="Google Shape;796;p25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97" name="Google Shape;797;p25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25"/>
            <p:cNvSpPr/>
            <p:nvPr/>
          </p:nvSpPr>
          <p:spPr>
            <a:xfrm rot="10800000" flipH="1">
              <a:off x="8796218" y="3575323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632748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26"/>
          <p:cNvGrpSpPr/>
          <p:nvPr/>
        </p:nvGrpSpPr>
        <p:grpSpPr>
          <a:xfrm rot="10800000" flipH="1">
            <a:off x="10670501" y="-1191489"/>
            <a:ext cx="2132524" cy="2918293"/>
            <a:chOff x="8051125" y="4018221"/>
            <a:chExt cx="1599393" cy="2188720"/>
          </a:xfrm>
        </p:grpSpPr>
        <p:sp>
          <p:nvSpPr>
            <p:cNvPr id="801" name="Google Shape;801;p26"/>
            <p:cNvSpPr/>
            <p:nvPr/>
          </p:nvSpPr>
          <p:spPr>
            <a:xfrm>
              <a:off x="8051125" y="4157250"/>
              <a:ext cx="1311339" cy="1311189"/>
            </a:xfrm>
            <a:custGeom>
              <a:avLst/>
              <a:gdLst/>
              <a:ahLst/>
              <a:cxnLst/>
              <a:rect l="l" t="t" r="r" b="b"/>
              <a:pathLst>
                <a:path w="8763" h="8762" extrusionOk="0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02" name="Google Shape;802;p26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803" name="Google Shape;803;p26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05" name="Google Shape;805;p26"/>
          <p:cNvGrpSpPr/>
          <p:nvPr/>
        </p:nvGrpSpPr>
        <p:grpSpPr>
          <a:xfrm>
            <a:off x="-3148957" y="1504153"/>
            <a:ext cx="8429485" cy="9673395"/>
            <a:chOff x="-2361718" y="747115"/>
            <a:chExt cx="6322114" cy="7255046"/>
          </a:xfrm>
        </p:grpSpPr>
        <p:grpSp>
          <p:nvGrpSpPr>
            <p:cNvPr id="806" name="Google Shape;806;p26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807" name="Google Shape;807;p26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9" name="Google Shape;809;p26"/>
            <p:cNvGrpSpPr/>
            <p:nvPr/>
          </p:nvGrpSpPr>
          <p:grpSpPr>
            <a:xfrm rot="-5400000" flipH="1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810" name="Google Shape;810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1" name="Google Shape;811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73950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5802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9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394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4"/>
          <p:cNvGrpSpPr/>
          <p:nvPr/>
        </p:nvGrpSpPr>
        <p:grpSpPr>
          <a:xfrm>
            <a:off x="-1146263" y="-881793"/>
            <a:ext cx="3403997" cy="2750576"/>
            <a:chOff x="-859697" y="-661345"/>
            <a:chExt cx="2552998" cy="2062932"/>
          </a:xfrm>
        </p:grpSpPr>
        <p:sp>
          <p:nvSpPr>
            <p:cNvPr id="103" name="Google Shape;103;p4"/>
            <p:cNvSpPr/>
            <p:nvPr/>
          </p:nvSpPr>
          <p:spPr>
            <a:xfrm>
              <a:off x="-859697" y="-661345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-107627" y="-466741"/>
              <a:ext cx="1226141" cy="1868328"/>
            </a:xfrm>
            <a:custGeom>
              <a:avLst/>
              <a:gdLst/>
              <a:ahLst/>
              <a:cxnLst/>
              <a:rect l="l" t="t" r="r" b="b"/>
              <a:pathLst>
                <a:path w="9728" h="14823" extrusionOk="0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9624553" y="1402089"/>
            <a:ext cx="5256475" cy="6185635"/>
            <a:chOff x="7276179" y="1051567"/>
            <a:chExt cx="3942356" cy="4639226"/>
          </a:xfrm>
        </p:grpSpPr>
        <p:sp>
          <p:nvSpPr>
            <p:cNvPr id="106" name="Google Shape;106;p4"/>
            <p:cNvSpPr/>
            <p:nvPr/>
          </p:nvSpPr>
          <p:spPr>
            <a:xfrm>
              <a:off x="7276179" y="3686213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7" name="Google Shape;107;p4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08" name="Google Shape;108;p4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09" name="Google Shape;109;p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11" name="Google Shape;111;p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960000" y="1465267"/>
            <a:ext cx="10272000" cy="46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600"/>
            </a:lvl1pPr>
            <a:lvl2pPr marL="1219170" lvl="1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2pPr>
            <a:lvl3pPr marL="1828754" lvl="2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3pPr>
            <a:lvl4pPr marL="2438339" lvl="3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4pPr>
            <a:lvl5pPr marL="3047924" lvl="4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5pPr>
            <a:lvl6pPr marL="3657509" lvl="5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6pPr>
            <a:lvl7pPr marL="4267093" lvl="6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7pPr>
            <a:lvl8pPr marL="4876678" lvl="7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8pPr>
            <a:lvl9pPr marL="5486263" lvl="8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10272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389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>
            <a:off x="7157904" y="-3162465"/>
            <a:ext cx="9555653" cy="8580701"/>
            <a:chOff x="5368428" y="-2371849"/>
            <a:chExt cx="7166740" cy="6435526"/>
          </a:xfrm>
        </p:grpSpPr>
        <p:sp>
          <p:nvSpPr>
            <p:cNvPr id="116" name="Google Shape;116;p5"/>
            <p:cNvSpPr/>
            <p:nvPr/>
          </p:nvSpPr>
          <p:spPr>
            <a:xfrm>
              <a:off x="5368428" y="-2371849"/>
              <a:ext cx="7166740" cy="6435526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7" name="Google Shape;117;p5"/>
            <p:cNvGrpSpPr/>
            <p:nvPr/>
          </p:nvGrpSpPr>
          <p:grpSpPr>
            <a:xfrm rot="-5400000" flipH="1">
              <a:off x="8268109" y="1815891"/>
              <a:ext cx="618213" cy="306426"/>
              <a:chOff x="5989375" y="1843575"/>
              <a:chExt cx="136525" cy="67675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8375532" y="539146"/>
              <a:ext cx="1228886" cy="2188720"/>
              <a:chOff x="8389396" y="1055350"/>
              <a:chExt cx="1228886" cy="218872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29" name="Google Shape;129;p5"/>
          <p:cNvGrpSpPr/>
          <p:nvPr/>
        </p:nvGrpSpPr>
        <p:grpSpPr>
          <a:xfrm>
            <a:off x="-3339867" y="516787"/>
            <a:ext cx="8429485" cy="10497711"/>
            <a:chOff x="-2504900" y="387590"/>
            <a:chExt cx="6322114" cy="7873283"/>
          </a:xfrm>
        </p:grpSpPr>
        <p:grpSp>
          <p:nvGrpSpPr>
            <p:cNvPr id="130" name="Google Shape;130;p5"/>
            <p:cNvGrpSpPr/>
            <p:nvPr/>
          </p:nvGrpSpPr>
          <p:grpSpPr>
            <a:xfrm>
              <a:off x="827762" y="4158773"/>
              <a:ext cx="471865" cy="38050"/>
              <a:chOff x="6298452" y="2390050"/>
              <a:chExt cx="140725" cy="1135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4" name="Google Shape;134;p5"/>
            <p:cNvGrpSpPr/>
            <p:nvPr/>
          </p:nvGrpSpPr>
          <p:grpSpPr>
            <a:xfrm>
              <a:off x="-2504900" y="387590"/>
              <a:ext cx="6322114" cy="7873283"/>
              <a:chOff x="-2504900" y="387590"/>
              <a:chExt cx="6322114" cy="7873283"/>
            </a:xfrm>
          </p:grpSpPr>
          <p:grpSp>
            <p:nvGrpSpPr>
              <p:cNvPr id="135" name="Google Shape;135;p5"/>
              <p:cNvGrpSpPr/>
              <p:nvPr/>
            </p:nvGrpSpPr>
            <p:grpSpPr>
              <a:xfrm>
                <a:off x="-1553565" y="387590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136" name="Google Shape;136;p5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08" h="45293" extrusionOk="0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7" name="Google Shape;137;p5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7" h="5600" extrusionOk="0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8" name="Google Shape;138;p5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" h="1373" extrusionOk="0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" name="Google Shape;139;p5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1377" extrusionOk="0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" name="Google Shape;140;p5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3" h="4924" extrusionOk="0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41" name="Google Shape;141;p5"/>
              <p:cNvGrpSpPr/>
              <p:nvPr/>
            </p:nvGrpSpPr>
            <p:grpSpPr>
              <a:xfrm>
                <a:off x="-2504900" y="1005827"/>
                <a:ext cx="6322114" cy="7255046"/>
                <a:chOff x="-2504900" y="1005827"/>
                <a:chExt cx="6322114" cy="7255046"/>
              </a:xfrm>
            </p:grpSpPr>
            <p:sp>
              <p:nvSpPr>
                <p:cNvPr id="142" name="Google Shape;142;p5"/>
                <p:cNvSpPr/>
                <p:nvPr/>
              </p:nvSpPr>
              <p:spPr>
                <a:xfrm>
                  <a:off x="-2504900" y="1005827"/>
                  <a:ext cx="6322114" cy="7255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32" h="82432" extrusionOk="0">
                      <a:moveTo>
                        <a:pt x="205" y="1"/>
                      </a:moveTo>
                      <a:lnTo>
                        <a:pt x="1" y="205"/>
                      </a:lnTo>
                      <a:lnTo>
                        <a:pt x="27924" y="28129"/>
                      </a:lnTo>
                      <a:lnTo>
                        <a:pt x="27924" y="38728"/>
                      </a:lnTo>
                      <a:lnTo>
                        <a:pt x="36526" y="47330"/>
                      </a:lnTo>
                      <a:lnTo>
                        <a:pt x="45629" y="56433"/>
                      </a:lnTo>
                      <a:lnTo>
                        <a:pt x="71627" y="82431"/>
                      </a:lnTo>
                      <a:lnTo>
                        <a:pt x="71831" y="82227"/>
                      </a:lnTo>
                      <a:lnTo>
                        <a:pt x="46493" y="56889"/>
                      </a:lnTo>
                      <a:lnTo>
                        <a:pt x="46493" y="47935"/>
                      </a:lnTo>
                      <a:lnTo>
                        <a:pt x="53711" y="40954"/>
                      </a:lnTo>
                      <a:lnTo>
                        <a:pt x="51481" y="38724"/>
                      </a:lnTo>
                      <a:lnTo>
                        <a:pt x="37095" y="38724"/>
                      </a:lnTo>
                      <a:lnTo>
                        <a:pt x="32496" y="34125"/>
                      </a:lnTo>
                      <a:lnTo>
                        <a:pt x="32496" y="32288"/>
                      </a:lnTo>
                      <a:lnTo>
                        <a:pt x="27924" y="27712"/>
                      </a:lnTo>
                      <a:lnTo>
                        <a:pt x="27924" y="27720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3" name="Google Shape;143;p5"/>
                <p:cNvSpPr/>
                <p:nvPr/>
              </p:nvSpPr>
              <p:spPr>
                <a:xfrm>
                  <a:off x="-118934" y="3399771"/>
                  <a:ext cx="1196665" cy="2113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2" h="17609" extrusionOk="0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144" name="Google Shape;144;p5"/>
          <p:cNvSpPr txBox="1">
            <a:spLocks noGrp="1"/>
          </p:cNvSpPr>
          <p:nvPr>
            <p:ph type="subTitle" idx="1"/>
          </p:nvPr>
        </p:nvSpPr>
        <p:spPr>
          <a:xfrm>
            <a:off x="1673051" y="3468772"/>
            <a:ext cx="37024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ubTitle" idx="2"/>
          </p:nvPr>
        </p:nvSpPr>
        <p:spPr>
          <a:xfrm>
            <a:off x="1673051" y="3963972"/>
            <a:ext cx="3702400" cy="11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subTitle" idx="3"/>
          </p:nvPr>
        </p:nvSpPr>
        <p:spPr>
          <a:xfrm>
            <a:off x="6816551" y="3468772"/>
            <a:ext cx="37024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4"/>
          </p:nvPr>
        </p:nvSpPr>
        <p:spPr>
          <a:xfrm>
            <a:off x="6816551" y="3963972"/>
            <a:ext cx="3702400" cy="11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10272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title" idx="5" hasCustomPrompt="1"/>
          </p:nvPr>
        </p:nvSpPr>
        <p:spPr>
          <a:xfrm>
            <a:off x="2933651" y="2692932"/>
            <a:ext cx="11812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5"/>
          <p:cNvSpPr txBox="1">
            <a:spLocks noGrp="1"/>
          </p:cNvSpPr>
          <p:nvPr>
            <p:ph type="title" idx="6" hasCustomPrompt="1"/>
          </p:nvPr>
        </p:nvSpPr>
        <p:spPr>
          <a:xfrm>
            <a:off x="8077151" y="2692932"/>
            <a:ext cx="11812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5236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6"/>
          <p:cNvGrpSpPr/>
          <p:nvPr/>
        </p:nvGrpSpPr>
        <p:grpSpPr>
          <a:xfrm>
            <a:off x="-1146263" y="-881793"/>
            <a:ext cx="3403997" cy="2750576"/>
            <a:chOff x="-859697" y="-661345"/>
            <a:chExt cx="2552998" cy="2062932"/>
          </a:xfrm>
        </p:grpSpPr>
        <p:sp>
          <p:nvSpPr>
            <p:cNvPr id="153" name="Google Shape;153;p6"/>
            <p:cNvSpPr/>
            <p:nvPr/>
          </p:nvSpPr>
          <p:spPr>
            <a:xfrm>
              <a:off x="-859697" y="-661345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-107627" y="-466741"/>
              <a:ext cx="1226141" cy="1868328"/>
            </a:xfrm>
            <a:custGeom>
              <a:avLst/>
              <a:gdLst/>
              <a:ahLst/>
              <a:cxnLst/>
              <a:rect l="l" t="t" r="r" b="b"/>
              <a:pathLst>
                <a:path w="9728" h="14823" extrusionOk="0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" name="Google Shape;155;p6"/>
          <p:cNvGrpSpPr/>
          <p:nvPr/>
        </p:nvGrpSpPr>
        <p:grpSpPr>
          <a:xfrm>
            <a:off x="9624553" y="1605289"/>
            <a:ext cx="5256475" cy="6185635"/>
            <a:chOff x="7276179" y="1051567"/>
            <a:chExt cx="3942356" cy="4639226"/>
          </a:xfrm>
        </p:grpSpPr>
        <p:sp>
          <p:nvSpPr>
            <p:cNvPr id="156" name="Google Shape;156;p6"/>
            <p:cNvSpPr/>
            <p:nvPr/>
          </p:nvSpPr>
          <p:spPr>
            <a:xfrm>
              <a:off x="7276179" y="3686213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7" name="Google Shape;157;p6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58" name="Google Shape;158;p6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59" name="Google Shape;159;p6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0" name="Google Shape;160;p6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61" name="Google Shape;161;p6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62" name="Google Shape;162;p6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10272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231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7"/>
          <p:cNvGrpSpPr/>
          <p:nvPr/>
        </p:nvGrpSpPr>
        <p:grpSpPr>
          <a:xfrm>
            <a:off x="-1450768" y="-1333669"/>
            <a:ext cx="5071653" cy="6021839"/>
            <a:chOff x="-1060422" y="-1000252"/>
            <a:chExt cx="3803740" cy="4516379"/>
          </a:xfrm>
        </p:grpSpPr>
        <p:sp>
          <p:nvSpPr>
            <p:cNvPr id="165" name="Google Shape;165;p7"/>
            <p:cNvSpPr/>
            <p:nvPr/>
          </p:nvSpPr>
          <p:spPr>
            <a:xfrm>
              <a:off x="-1060422" y="-8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6" name="Google Shape;166;p7"/>
            <p:cNvGrpSpPr/>
            <p:nvPr/>
          </p:nvGrpSpPr>
          <p:grpSpPr>
            <a:xfrm>
              <a:off x="945461" y="736374"/>
              <a:ext cx="219510" cy="219124"/>
              <a:chOff x="1466575" y="2391250"/>
              <a:chExt cx="59575" cy="59475"/>
            </a:xfrm>
          </p:grpSpPr>
          <p:sp>
            <p:nvSpPr>
              <p:cNvPr id="167" name="Google Shape;167;p7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2379" extrusionOk="0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377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9" name="Google Shape;169;p7"/>
            <p:cNvGrpSpPr/>
            <p:nvPr/>
          </p:nvGrpSpPr>
          <p:grpSpPr>
            <a:xfrm>
              <a:off x="-384164" y="-1000252"/>
              <a:ext cx="3127481" cy="4516379"/>
              <a:chOff x="278245" y="-184325"/>
              <a:chExt cx="2358228" cy="3405504"/>
            </a:xfrm>
          </p:grpSpPr>
          <p:grpSp>
            <p:nvGrpSpPr>
              <p:cNvPr id="170" name="Google Shape;170;p7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171" name="Google Shape;171;p7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2" name="Google Shape;172;p7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3" name="Google Shape;173;p7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4" name="Google Shape;174;p7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" name="Google Shape;175;p7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76" name="Google Shape;176;p7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77" name="Google Shape;177;p7"/>
          <p:cNvGrpSpPr/>
          <p:nvPr/>
        </p:nvGrpSpPr>
        <p:grpSpPr>
          <a:xfrm>
            <a:off x="354372" y="5831830"/>
            <a:ext cx="5741632" cy="3955869"/>
            <a:chOff x="293432" y="4373872"/>
            <a:chExt cx="4306224" cy="2966902"/>
          </a:xfrm>
        </p:grpSpPr>
        <p:grpSp>
          <p:nvGrpSpPr>
            <p:cNvPr id="178" name="Google Shape;178;p7"/>
            <p:cNvGrpSpPr/>
            <p:nvPr/>
          </p:nvGrpSpPr>
          <p:grpSpPr>
            <a:xfrm>
              <a:off x="3565695" y="4429961"/>
              <a:ext cx="801674" cy="397824"/>
              <a:chOff x="1622300" y="2291700"/>
              <a:chExt cx="118800" cy="58950"/>
            </a:xfrm>
          </p:grpSpPr>
          <p:sp>
            <p:nvSpPr>
              <p:cNvPr id="179" name="Google Shape;179;p7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7" name="Google Shape;187;p7"/>
            <p:cNvGrpSpPr/>
            <p:nvPr/>
          </p:nvGrpSpPr>
          <p:grpSpPr>
            <a:xfrm rot="5400000" flipH="1">
              <a:off x="963093" y="3704212"/>
              <a:ext cx="2966902" cy="4306224"/>
              <a:chOff x="6769513" y="299393"/>
              <a:chExt cx="1308620" cy="1899525"/>
            </a:xfrm>
          </p:grpSpPr>
          <p:sp>
            <p:nvSpPr>
              <p:cNvPr id="188" name="Google Shape;188;p7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94" name="Google Shape;194;p7"/>
          <p:cNvSpPr txBox="1">
            <a:spLocks noGrp="1"/>
          </p:cNvSpPr>
          <p:nvPr>
            <p:ph type="title"/>
          </p:nvPr>
        </p:nvSpPr>
        <p:spPr>
          <a:xfrm>
            <a:off x="1260588" y="1765171"/>
            <a:ext cx="4590000" cy="19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195" name="Google Shape;195;p7"/>
          <p:cNvSpPr txBox="1">
            <a:spLocks noGrp="1"/>
          </p:cNvSpPr>
          <p:nvPr>
            <p:ph type="subTitle" idx="1"/>
          </p:nvPr>
        </p:nvSpPr>
        <p:spPr>
          <a:xfrm>
            <a:off x="1260600" y="3667637"/>
            <a:ext cx="4590000" cy="14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626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8"/>
          <p:cNvGrpSpPr/>
          <p:nvPr/>
        </p:nvGrpSpPr>
        <p:grpSpPr>
          <a:xfrm>
            <a:off x="-2530400" y="-752185"/>
            <a:ext cx="16183501" cy="10503048"/>
            <a:chOff x="-1897800" y="-564139"/>
            <a:chExt cx="12137626" cy="7877286"/>
          </a:xfrm>
        </p:grpSpPr>
        <p:sp>
          <p:nvSpPr>
            <p:cNvPr id="198" name="Google Shape;198;p8"/>
            <p:cNvSpPr/>
            <p:nvPr/>
          </p:nvSpPr>
          <p:spPr>
            <a:xfrm flipH="1">
              <a:off x="6899664" y="-444798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-1897800" y="1636082"/>
              <a:ext cx="6322101" cy="5677064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0" name="Google Shape;200;p8"/>
            <p:cNvGrpSpPr/>
            <p:nvPr/>
          </p:nvGrpSpPr>
          <p:grpSpPr>
            <a:xfrm>
              <a:off x="2033644" y="4281755"/>
              <a:ext cx="618213" cy="306426"/>
              <a:chOff x="5989375" y="1843575"/>
              <a:chExt cx="136525" cy="67675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726170" y="3312113"/>
              <a:ext cx="1228886" cy="2188720"/>
              <a:chOff x="8389396" y="1055350"/>
              <a:chExt cx="1228886" cy="218872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12" name="Google Shape;212;p8"/>
            <p:cNvSpPr/>
            <p:nvPr/>
          </p:nvSpPr>
          <p:spPr>
            <a:xfrm>
              <a:off x="6877775" y="3554813"/>
              <a:ext cx="3075605" cy="2033485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3" name="Google Shape;213;p8"/>
            <p:cNvGrpSpPr/>
            <p:nvPr/>
          </p:nvGrpSpPr>
          <p:grpSpPr>
            <a:xfrm rot="5400000" flipH="1">
              <a:off x="8547291" y="741426"/>
              <a:ext cx="1228900" cy="2156171"/>
              <a:chOff x="455034" y="-121633"/>
              <a:chExt cx="629947" cy="1105275"/>
            </a:xfrm>
          </p:grpSpPr>
          <p:sp>
            <p:nvSpPr>
              <p:cNvPr id="214" name="Google Shape;214;p8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6" name="Google Shape;216;p8"/>
            <p:cNvGrpSpPr/>
            <p:nvPr/>
          </p:nvGrpSpPr>
          <p:grpSpPr>
            <a:xfrm rot="5400000" flipH="1">
              <a:off x="8103897" y="2323328"/>
              <a:ext cx="471865" cy="38050"/>
              <a:chOff x="6298452" y="2390050"/>
              <a:chExt cx="140725" cy="1135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 rot="5400000">
              <a:off x="5977384" y="2664541"/>
              <a:ext cx="2375896" cy="3296652"/>
              <a:chOff x="2132995" y="960308"/>
              <a:chExt cx="496177" cy="688438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6" name="Google Shape;226;p8"/>
            <p:cNvGrpSpPr/>
            <p:nvPr/>
          </p:nvGrpSpPr>
          <p:grpSpPr>
            <a:xfrm>
              <a:off x="1592506" y="555320"/>
              <a:ext cx="457201" cy="78377"/>
              <a:chOff x="3029245" y="907035"/>
              <a:chExt cx="129011" cy="22560"/>
            </a:xfrm>
          </p:grpSpPr>
          <p:sp>
            <p:nvSpPr>
              <p:cNvPr id="227" name="Google Shape;227;p8"/>
              <p:cNvSpPr/>
              <p:nvPr/>
            </p:nvSpPr>
            <p:spPr>
              <a:xfrm>
                <a:off x="3126380" y="907035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3101902" y="907035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3077790" y="907035"/>
                <a:ext cx="31922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494" extrusionOk="0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3053723" y="907035"/>
                <a:ext cx="31511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494" extrusionOk="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3029245" y="907035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32" name="Google Shape;232;p8"/>
            <p:cNvSpPr/>
            <p:nvPr/>
          </p:nvSpPr>
          <p:spPr>
            <a:xfrm>
              <a:off x="-1478400" y="2"/>
              <a:ext cx="3381525" cy="1996389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3" name="Google Shape;233;p8"/>
            <p:cNvGrpSpPr/>
            <p:nvPr/>
          </p:nvGrpSpPr>
          <p:grpSpPr>
            <a:xfrm flipH="1">
              <a:off x="465001" y="-564139"/>
              <a:ext cx="2374678" cy="2502550"/>
              <a:chOff x="2011428" y="602777"/>
              <a:chExt cx="774292" cy="815987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0" name="Google Shape;240;p8"/>
            <p:cNvGrpSpPr/>
            <p:nvPr/>
          </p:nvGrpSpPr>
          <p:grpSpPr>
            <a:xfrm rot="5400000" flipH="1">
              <a:off x="7897809" y="-611671"/>
              <a:ext cx="1047647" cy="1867550"/>
              <a:chOff x="4549150" y="1401575"/>
              <a:chExt cx="1183114" cy="2109034"/>
            </a:xfrm>
          </p:grpSpPr>
          <p:sp>
            <p:nvSpPr>
              <p:cNvPr id="241" name="Google Shape;241;p8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1121" extrusionOk="0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avLst/>
                <a:gdLst/>
                <a:ahLst/>
                <a:cxnLst/>
                <a:rect l="l" t="t" r="r" b="b"/>
                <a:pathLst>
                  <a:path w="9973" h="17609" extrusionOk="0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3" name="Google Shape;243;p8"/>
            <p:cNvGrpSpPr/>
            <p:nvPr/>
          </p:nvGrpSpPr>
          <p:grpSpPr>
            <a:xfrm>
              <a:off x="-1552690" y="-385842"/>
              <a:ext cx="2375896" cy="3296652"/>
              <a:chOff x="2132995" y="960308"/>
              <a:chExt cx="496177" cy="688438"/>
            </a:xfrm>
          </p:grpSpPr>
          <p:sp>
            <p:nvSpPr>
              <p:cNvPr id="244" name="Google Shape;244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" name="Google Shape;247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49" name="Google Shape;249;p8"/>
          <p:cNvSpPr txBox="1">
            <a:spLocks noGrp="1"/>
          </p:cNvSpPr>
          <p:nvPr>
            <p:ph type="title"/>
          </p:nvPr>
        </p:nvSpPr>
        <p:spPr>
          <a:xfrm>
            <a:off x="1692200" y="1978653"/>
            <a:ext cx="8807600" cy="29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9333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441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950967" y="3129936"/>
            <a:ext cx="6310000" cy="15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951160" y="2262700"/>
            <a:ext cx="6310000" cy="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6120580" y="-1343833"/>
            <a:ext cx="8051467" cy="9921348"/>
            <a:chOff x="4590435" y="-1007875"/>
            <a:chExt cx="6038600" cy="7441011"/>
          </a:xfrm>
        </p:grpSpPr>
        <p:sp>
          <p:nvSpPr>
            <p:cNvPr id="254" name="Google Shape;254;p9"/>
            <p:cNvSpPr/>
            <p:nvPr/>
          </p:nvSpPr>
          <p:spPr>
            <a:xfrm>
              <a:off x="5025290" y="1403608"/>
              <a:ext cx="5603746" cy="5029527"/>
            </a:xfrm>
            <a:custGeom>
              <a:avLst/>
              <a:gdLst/>
              <a:ahLst/>
              <a:cxnLst/>
              <a:rect l="l" t="t" r="r" b="b"/>
              <a:pathLst>
                <a:path w="69259" h="62162" extrusionOk="0">
                  <a:moveTo>
                    <a:pt x="69093" y="1"/>
                  </a:moveTo>
                  <a:lnTo>
                    <a:pt x="42864" y="26229"/>
                  </a:lnTo>
                  <a:lnTo>
                    <a:pt x="36876" y="26229"/>
                  </a:lnTo>
                  <a:lnTo>
                    <a:pt x="31719" y="31386"/>
                  </a:lnTo>
                  <a:lnTo>
                    <a:pt x="29833" y="31386"/>
                  </a:lnTo>
                  <a:lnTo>
                    <a:pt x="26063" y="35101"/>
                  </a:lnTo>
                  <a:lnTo>
                    <a:pt x="26063" y="35933"/>
                  </a:lnTo>
                  <a:lnTo>
                    <a:pt x="1" y="61995"/>
                  </a:lnTo>
                  <a:lnTo>
                    <a:pt x="167" y="62162"/>
                  </a:lnTo>
                  <a:lnTo>
                    <a:pt x="22292" y="40037"/>
                  </a:lnTo>
                  <a:lnTo>
                    <a:pt x="28059" y="40037"/>
                  </a:lnTo>
                  <a:lnTo>
                    <a:pt x="34380" y="33771"/>
                  </a:lnTo>
                  <a:lnTo>
                    <a:pt x="37153" y="33771"/>
                  </a:lnTo>
                  <a:lnTo>
                    <a:pt x="40757" y="30166"/>
                  </a:lnTo>
                  <a:lnTo>
                    <a:pt x="40757" y="28669"/>
                  </a:lnTo>
                  <a:lnTo>
                    <a:pt x="69259" y="112"/>
                  </a:lnTo>
                  <a:lnTo>
                    <a:pt x="69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590435" y="-831208"/>
              <a:ext cx="5930985" cy="6805915"/>
            </a:xfrm>
            <a:custGeom>
              <a:avLst/>
              <a:gdLst/>
              <a:ahLst/>
              <a:cxnLst/>
              <a:rect l="l" t="t" r="r" b="b"/>
              <a:pathLst>
                <a:path w="69537" h="79795" extrusionOk="0">
                  <a:moveTo>
                    <a:pt x="69370" y="0"/>
                  </a:moveTo>
                  <a:lnTo>
                    <a:pt x="44195" y="25175"/>
                  </a:lnTo>
                  <a:lnTo>
                    <a:pt x="35379" y="33992"/>
                  </a:lnTo>
                  <a:lnTo>
                    <a:pt x="27061" y="42309"/>
                  </a:lnTo>
                  <a:lnTo>
                    <a:pt x="27061" y="52568"/>
                  </a:lnTo>
                  <a:lnTo>
                    <a:pt x="1" y="79628"/>
                  </a:lnTo>
                  <a:lnTo>
                    <a:pt x="223" y="79794"/>
                  </a:lnTo>
                  <a:lnTo>
                    <a:pt x="27061" y="52956"/>
                  </a:lnTo>
                  <a:lnTo>
                    <a:pt x="31497" y="48575"/>
                  </a:lnTo>
                  <a:lnTo>
                    <a:pt x="31497" y="46801"/>
                  </a:lnTo>
                  <a:lnTo>
                    <a:pt x="35933" y="42309"/>
                  </a:lnTo>
                  <a:lnTo>
                    <a:pt x="49851" y="42309"/>
                  </a:lnTo>
                  <a:lnTo>
                    <a:pt x="52014" y="40147"/>
                  </a:lnTo>
                  <a:lnTo>
                    <a:pt x="45027" y="33382"/>
                  </a:lnTo>
                  <a:lnTo>
                    <a:pt x="45027" y="24731"/>
                  </a:lnTo>
                  <a:lnTo>
                    <a:pt x="69536" y="222"/>
                  </a:lnTo>
                  <a:lnTo>
                    <a:pt x="69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56" name="Google Shape;256;p9"/>
            <p:cNvGrpSpPr/>
            <p:nvPr/>
          </p:nvGrpSpPr>
          <p:grpSpPr>
            <a:xfrm>
              <a:off x="6851241" y="3872805"/>
              <a:ext cx="740238" cy="365351"/>
              <a:chOff x="7070753" y="3796525"/>
              <a:chExt cx="690971" cy="341036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6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0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222" y="1276"/>
                    </a:lnTo>
                    <a:lnTo>
                      <a:pt x="1276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7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6" y="110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7070753" y="3796525"/>
                <a:ext cx="10777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76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222" y="1276"/>
                    </a:lnTo>
                    <a:lnTo>
                      <a:pt x="1331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7075203" y="3796525"/>
                <a:ext cx="10332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6" extrusionOk="0">
                    <a:moveTo>
                      <a:pt x="167" y="1"/>
                    </a:moveTo>
                    <a:lnTo>
                      <a:pt x="1" y="167"/>
                    </a:lnTo>
                    <a:lnTo>
                      <a:pt x="1110" y="1276"/>
                    </a:lnTo>
                    <a:lnTo>
                      <a:pt x="1276" y="1110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6" y="1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1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5" name="Google Shape;265;p9"/>
            <p:cNvGrpSpPr/>
            <p:nvPr/>
          </p:nvGrpSpPr>
          <p:grpSpPr>
            <a:xfrm>
              <a:off x="5052941" y="-1007875"/>
              <a:ext cx="3372034" cy="3579622"/>
              <a:chOff x="6474042" y="-61911"/>
              <a:chExt cx="4446247" cy="4719966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10722788" y="3477982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0" y="3938"/>
                    </a:lnTo>
                    <a:lnTo>
                      <a:pt x="0" y="6710"/>
                    </a:lnTo>
                    <a:lnTo>
                      <a:pt x="1109" y="7819"/>
                    </a:lnTo>
                    <a:lnTo>
                      <a:pt x="1109" y="3938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7286054" y="750183"/>
                <a:ext cx="444277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5490" extrusionOk="0">
                    <a:moveTo>
                      <a:pt x="1" y="0"/>
                    </a:moveTo>
                    <a:lnTo>
                      <a:pt x="2774" y="2773"/>
                    </a:lnTo>
                    <a:lnTo>
                      <a:pt x="5491" y="5490"/>
                    </a:lnTo>
                    <a:lnTo>
                      <a:pt x="5491" y="3937"/>
                    </a:lnTo>
                    <a:lnTo>
                      <a:pt x="3550" y="1941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6474042" y="-61911"/>
                <a:ext cx="183989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275" extrusionOk="0">
                    <a:moveTo>
                      <a:pt x="1165" y="611"/>
                    </a:moveTo>
                    <a:cubicBezTo>
                      <a:pt x="1442" y="611"/>
                      <a:pt x="1664" y="832"/>
                      <a:pt x="1719" y="1165"/>
                    </a:cubicBezTo>
                    <a:cubicBezTo>
                      <a:pt x="1719" y="1442"/>
                      <a:pt x="1442" y="1664"/>
                      <a:pt x="1165" y="1664"/>
                    </a:cubicBezTo>
                    <a:cubicBezTo>
                      <a:pt x="832" y="1664"/>
                      <a:pt x="610" y="1442"/>
                      <a:pt x="610" y="1165"/>
                    </a:cubicBezTo>
                    <a:cubicBezTo>
                      <a:pt x="610" y="832"/>
                      <a:pt x="832" y="611"/>
                      <a:pt x="1165" y="611"/>
                    </a:cubicBezTo>
                    <a:close/>
                    <a:moveTo>
                      <a:pt x="1165" y="1"/>
                    </a:moveTo>
                    <a:cubicBezTo>
                      <a:pt x="499" y="1"/>
                      <a:pt x="0" y="500"/>
                      <a:pt x="0" y="1165"/>
                    </a:cubicBezTo>
                    <a:cubicBezTo>
                      <a:pt x="0" y="1775"/>
                      <a:pt x="499" y="2274"/>
                      <a:pt x="1165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04825" y="4473337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6590714" y="63742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extrusionOk="0">
                    <a:moveTo>
                      <a:pt x="388" y="0"/>
                    </a:moveTo>
                    <a:lnTo>
                      <a:pt x="0" y="388"/>
                    </a:lnTo>
                    <a:lnTo>
                      <a:pt x="16857" y="17245"/>
                    </a:lnTo>
                    <a:lnTo>
                      <a:pt x="16913" y="17356"/>
                    </a:lnTo>
                    <a:lnTo>
                      <a:pt x="29445" y="17356"/>
                    </a:lnTo>
                    <a:lnTo>
                      <a:pt x="52069" y="39980"/>
                    </a:lnTo>
                    <a:lnTo>
                      <a:pt x="52069" y="54786"/>
                    </a:lnTo>
                    <a:lnTo>
                      <a:pt x="52678" y="54786"/>
                    </a:lnTo>
                    <a:lnTo>
                      <a:pt x="52678" y="39759"/>
                    </a:lnTo>
                    <a:lnTo>
                      <a:pt x="29777" y="16857"/>
                    </a:lnTo>
                    <a:lnTo>
                      <a:pt x="29666" y="16746"/>
                    </a:lnTo>
                    <a:lnTo>
                      <a:pt x="17190" y="16746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71" name="Google Shape;271;p9"/>
            <p:cNvSpPr/>
            <p:nvPr/>
          </p:nvSpPr>
          <p:spPr>
            <a:xfrm>
              <a:off x="7522237" y="-209327"/>
              <a:ext cx="1798786" cy="1791641"/>
            </a:xfrm>
            <a:custGeom>
              <a:avLst/>
              <a:gdLst/>
              <a:ahLst/>
              <a:cxnLst/>
              <a:rect l="l" t="t" r="r" b="b"/>
              <a:pathLst>
                <a:path w="14030" h="13974" extrusionOk="0">
                  <a:moveTo>
                    <a:pt x="1" y="0"/>
                  </a:moveTo>
                  <a:lnTo>
                    <a:pt x="1" y="278"/>
                  </a:lnTo>
                  <a:lnTo>
                    <a:pt x="6211" y="278"/>
                  </a:lnTo>
                  <a:lnTo>
                    <a:pt x="13753" y="7819"/>
                  </a:lnTo>
                  <a:lnTo>
                    <a:pt x="13753" y="13974"/>
                  </a:lnTo>
                  <a:lnTo>
                    <a:pt x="14030" y="13974"/>
                  </a:lnTo>
                  <a:lnTo>
                    <a:pt x="14030" y="7763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72" name="Google Shape;272;p9"/>
            <p:cNvGrpSpPr/>
            <p:nvPr/>
          </p:nvGrpSpPr>
          <p:grpSpPr>
            <a:xfrm>
              <a:off x="6066323" y="845916"/>
              <a:ext cx="3431384" cy="3617769"/>
              <a:chOff x="5563238" y="409147"/>
              <a:chExt cx="4473190" cy="4716163"/>
            </a:xfrm>
          </p:grpSpPr>
          <p:sp>
            <p:nvSpPr>
              <p:cNvPr id="273" name="Google Shape;273;p9"/>
              <p:cNvSpPr/>
              <p:nvPr/>
            </p:nvSpPr>
            <p:spPr>
              <a:xfrm>
                <a:off x="5670929" y="956503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extrusionOk="0">
                    <a:moveTo>
                      <a:pt x="1" y="1"/>
                    </a:moveTo>
                    <a:lnTo>
                      <a:pt x="1" y="3883"/>
                    </a:lnTo>
                    <a:lnTo>
                      <a:pt x="1" y="7820"/>
                    </a:lnTo>
                    <a:lnTo>
                      <a:pt x="1110" y="6711"/>
                    </a:lnTo>
                    <a:lnTo>
                      <a:pt x="1110" y="3883"/>
                    </a:lnTo>
                    <a:lnTo>
                      <a:pt x="1110" y="1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8748664" y="3872823"/>
                <a:ext cx="448808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5490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1997" y="3549"/>
                    </a:lnTo>
                    <a:lnTo>
                      <a:pt x="3938" y="5490"/>
                    </a:lnTo>
                    <a:lnTo>
                      <a:pt x="5546" y="5490"/>
                    </a:lnTo>
                    <a:lnTo>
                      <a:pt x="2774" y="27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9820965" y="4940593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170" y="619"/>
                    </a:moveTo>
                    <a:cubicBezTo>
                      <a:pt x="1306" y="619"/>
                      <a:pt x="1445" y="668"/>
                      <a:pt x="1553" y="777"/>
                    </a:cubicBezTo>
                    <a:cubicBezTo>
                      <a:pt x="1886" y="1110"/>
                      <a:pt x="1609" y="1720"/>
                      <a:pt x="1165" y="1720"/>
                    </a:cubicBezTo>
                    <a:cubicBezTo>
                      <a:pt x="833" y="1664"/>
                      <a:pt x="611" y="1442"/>
                      <a:pt x="611" y="1165"/>
                    </a:cubicBezTo>
                    <a:cubicBezTo>
                      <a:pt x="611" y="829"/>
                      <a:pt x="887" y="619"/>
                      <a:pt x="1170" y="619"/>
                    </a:cubicBezTo>
                    <a:close/>
                    <a:moveTo>
                      <a:pt x="1165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837"/>
                      <a:pt x="553" y="2282"/>
                      <a:pt x="1134" y="2282"/>
                    </a:cubicBezTo>
                    <a:cubicBezTo>
                      <a:pt x="1417" y="2282"/>
                      <a:pt x="1706" y="2177"/>
                      <a:pt x="1942" y="1941"/>
                    </a:cubicBezTo>
                    <a:cubicBezTo>
                      <a:pt x="2662" y="1221"/>
                      <a:pt x="2163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5563238" y="409147"/>
                <a:ext cx="184070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275" extrusionOk="0">
                    <a:moveTo>
                      <a:pt x="1110" y="611"/>
                    </a:moveTo>
                    <a:cubicBezTo>
                      <a:pt x="1443" y="611"/>
                      <a:pt x="1664" y="833"/>
                      <a:pt x="1664" y="1165"/>
                    </a:cubicBezTo>
                    <a:cubicBezTo>
                      <a:pt x="1664" y="1443"/>
                      <a:pt x="1443" y="1664"/>
                      <a:pt x="1110" y="1664"/>
                    </a:cubicBezTo>
                    <a:cubicBezTo>
                      <a:pt x="833" y="1664"/>
                      <a:pt x="611" y="1443"/>
                      <a:pt x="611" y="1165"/>
                    </a:cubicBezTo>
                    <a:cubicBezTo>
                      <a:pt x="611" y="833"/>
                      <a:pt x="833" y="611"/>
                      <a:pt x="1110" y="611"/>
                    </a:cubicBezTo>
                    <a:close/>
                    <a:moveTo>
                      <a:pt x="1110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775"/>
                      <a:pt x="500" y="2274"/>
                      <a:pt x="1110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5630555" y="570724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extrusionOk="0">
                    <a:moveTo>
                      <a:pt x="1" y="0"/>
                    </a:moveTo>
                    <a:lnTo>
                      <a:pt x="1" y="15027"/>
                    </a:lnTo>
                    <a:lnTo>
                      <a:pt x="22902" y="37929"/>
                    </a:lnTo>
                    <a:lnTo>
                      <a:pt x="22957" y="38040"/>
                    </a:lnTo>
                    <a:lnTo>
                      <a:pt x="35489" y="38040"/>
                    </a:lnTo>
                    <a:lnTo>
                      <a:pt x="52235" y="54786"/>
                    </a:lnTo>
                    <a:lnTo>
                      <a:pt x="52679" y="54398"/>
                    </a:lnTo>
                    <a:lnTo>
                      <a:pt x="35822" y="37541"/>
                    </a:lnTo>
                    <a:lnTo>
                      <a:pt x="35711" y="37430"/>
                    </a:lnTo>
                    <a:lnTo>
                      <a:pt x="23235" y="37430"/>
                    </a:lnTo>
                    <a:lnTo>
                      <a:pt x="611" y="14806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6043358" y="2181400"/>
                <a:ext cx="1135167" cy="1130636"/>
              </a:xfrm>
              <a:custGeom>
                <a:avLst/>
                <a:gdLst/>
                <a:ahLst/>
                <a:cxnLst/>
                <a:rect l="l" t="t" r="r" b="b"/>
                <a:pathLst>
                  <a:path w="14030" h="13974" extrusionOk="0">
                    <a:moveTo>
                      <a:pt x="0" y="0"/>
                    </a:moveTo>
                    <a:lnTo>
                      <a:pt x="0" y="6211"/>
                    </a:lnTo>
                    <a:lnTo>
                      <a:pt x="7708" y="13974"/>
                    </a:lnTo>
                    <a:lnTo>
                      <a:pt x="14029" y="13974"/>
                    </a:lnTo>
                    <a:lnTo>
                      <a:pt x="14029" y="13697"/>
                    </a:lnTo>
                    <a:lnTo>
                      <a:pt x="7819" y="13697"/>
                    </a:lnTo>
                    <a:lnTo>
                      <a:pt x="222" y="615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>
            <a:xfrm>
              <a:off x="7031838" y="1257845"/>
              <a:ext cx="287456" cy="287456"/>
              <a:chOff x="9708823" y="3047299"/>
              <a:chExt cx="188520" cy="188520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9789572" y="3047299"/>
                <a:ext cx="31474" cy="18852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330" extrusionOk="0">
                    <a:moveTo>
                      <a:pt x="1" y="0"/>
                    </a:moveTo>
                    <a:lnTo>
                      <a:pt x="1" y="2329"/>
                    </a:lnTo>
                    <a:lnTo>
                      <a:pt x="389" y="2329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9708823" y="3128047"/>
                <a:ext cx="188520" cy="27024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334" extrusionOk="0">
                    <a:moveTo>
                      <a:pt x="1" y="0"/>
                    </a:moveTo>
                    <a:lnTo>
                      <a:pt x="1" y="333"/>
                    </a:lnTo>
                    <a:lnTo>
                      <a:pt x="2329" y="333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2" name="Google Shape;282;p9"/>
            <p:cNvGrpSpPr/>
            <p:nvPr/>
          </p:nvGrpSpPr>
          <p:grpSpPr>
            <a:xfrm>
              <a:off x="8049231" y="4543486"/>
              <a:ext cx="744777" cy="130184"/>
              <a:chOff x="8829494" y="3047299"/>
              <a:chExt cx="744777" cy="130184"/>
            </a:xfrm>
          </p:grpSpPr>
          <p:sp>
            <p:nvSpPr>
              <p:cNvPr id="283" name="Google Shape;283;p9"/>
              <p:cNvSpPr/>
              <p:nvPr/>
            </p:nvSpPr>
            <p:spPr>
              <a:xfrm>
                <a:off x="9390281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9246746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9107662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8968578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8829494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8" name="Google Shape;288;p9"/>
            <p:cNvGrpSpPr/>
            <p:nvPr/>
          </p:nvGrpSpPr>
          <p:grpSpPr>
            <a:xfrm>
              <a:off x="5025311" y="4581842"/>
              <a:ext cx="653177" cy="53475"/>
              <a:chOff x="8407710" y="3361310"/>
              <a:chExt cx="713464" cy="58417"/>
            </a:xfrm>
          </p:grpSpPr>
          <p:sp>
            <p:nvSpPr>
              <p:cNvPr id="289" name="Google Shape;289;p9"/>
              <p:cNvSpPr/>
              <p:nvPr/>
            </p:nvSpPr>
            <p:spPr>
              <a:xfrm>
                <a:off x="8766626" y="3361310"/>
                <a:ext cx="354548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4381" y="722"/>
                    </a:lnTo>
                    <a:lnTo>
                      <a:pt x="4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8519851" y="3361310"/>
                <a:ext cx="175089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2164" y="722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8407710" y="3361310"/>
                <a:ext cx="58417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722" y="722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2" name="Google Shape;292;p9"/>
            <p:cNvGrpSpPr/>
            <p:nvPr/>
          </p:nvGrpSpPr>
          <p:grpSpPr>
            <a:xfrm>
              <a:off x="7515400" y="2572981"/>
              <a:ext cx="2523342" cy="810715"/>
              <a:chOff x="7683442" y="2402007"/>
              <a:chExt cx="2595230" cy="833811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7810998" y="2504392"/>
                <a:ext cx="2467674" cy="731426"/>
              </a:xfrm>
              <a:custGeom>
                <a:avLst/>
                <a:gdLst/>
                <a:ahLst/>
                <a:cxnLst/>
                <a:rect l="l" t="t" r="r" b="b"/>
                <a:pathLst>
                  <a:path w="30499" h="9040" extrusionOk="0">
                    <a:moveTo>
                      <a:pt x="278" y="1"/>
                    </a:moveTo>
                    <a:lnTo>
                      <a:pt x="1" y="278"/>
                    </a:lnTo>
                    <a:lnTo>
                      <a:pt x="3383" y="3660"/>
                    </a:lnTo>
                    <a:lnTo>
                      <a:pt x="24898" y="3660"/>
                    </a:lnTo>
                    <a:lnTo>
                      <a:pt x="30222" y="9039"/>
                    </a:lnTo>
                    <a:lnTo>
                      <a:pt x="30499" y="8762"/>
                    </a:lnTo>
                    <a:lnTo>
                      <a:pt x="25065" y="3272"/>
                    </a:lnTo>
                    <a:lnTo>
                      <a:pt x="3550" y="327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7683442" y="2402007"/>
                <a:ext cx="163408" cy="140091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839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7708400" cy="135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673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102720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734467"/>
            <a:ext cx="10272000" cy="43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8238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20" name="Google Shape;820;p2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29177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21.png"/><Relationship Id="rId10" Type="http://schemas.openxmlformats.org/officeDocument/2006/relationships/image" Target="../media/image1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228D9-7F79-4BEB-E214-30A080C81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8217" y="1267357"/>
            <a:ext cx="8735600" cy="2870400"/>
          </a:xfrm>
        </p:spPr>
        <p:txBody>
          <a:bodyPr/>
          <a:lstStyle/>
          <a:p>
            <a:r>
              <a:rPr lang="es-MX" dirty="0"/>
              <a:t>Resultados de la prueba para aplicar al cargo científico de datos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9D31C2-33DD-4825-7913-3ABBE6E85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8184" y="4137757"/>
            <a:ext cx="8735600" cy="618000"/>
          </a:xfrm>
        </p:spPr>
        <p:txBody>
          <a:bodyPr/>
          <a:lstStyle/>
          <a:p>
            <a:r>
              <a:rPr lang="es-MX" sz="2000" dirty="0"/>
              <a:t>Desarrollada por:</a:t>
            </a:r>
            <a:endParaRPr lang="es-CO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9F977A-02F8-D602-C34A-AF738681F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84" y="118914"/>
            <a:ext cx="1610654" cy="561806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F4329A93-770C-6707-535B-EC47483B77F2}"/>
              </a:ext>
            </a:extLst>
          </p:cNvPr>
          <p:cNvSpPr txBox="1">
            <a:spLocks/>
          </p:cNvSpPr>
          <p:nvPr/>
        </p:nvSpPr>
        <p:spPr>
          <a:xfrm>
            <a:off x="1718245" y="4646428"/>
            <a:ext cx="8735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MX" dirty="0"/>
              <a:t>Carlos Andrés Betancur Yepes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5049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0A724A8-8660-0049-ECA7-C5D4326F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Elección de las </a:t>
            </a:r>
            <a:r>
              <a:rPr lang="es-MX" dirty="0" err="1"/>
              <a:t>features</a:t>
            </a:r>
            <a:endParaRPr lang="es-CO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07FBC35-1EE3-74CE-1F5D-77D6B915F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37" y="1451112"/>
            <a:ext cx="3453269" cy="194807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34D152C-064B-166A-6060-9BBA6D368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626" y="1480929"/>
            <a:ext cx="3453269" cy="194807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761D3F4-30A7-38FB-C9EE-6EF2111A3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021" y="1451112"/>
            <a:ext cx="3229142" cy="190488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2588742-2B8E-B0C7-66B5-6D235F8C2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226" y="4681330"/>
            <a:ext cx="3453269" cy="206737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F928E03-3353-644F-E462-EF5AFC7926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502" y="1306400"/>
            <a:ext cx="535079" cy="53507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2B2FE64-F078-7085-9423-68C19A24C3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175" y="1451112"/>
            <a:ext cx="535079" cy="535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arcador de texto 1">
                <a:extLst>
                  <a:ext uri="{FF2B5EF4-FFF2-40B4-BE49-F238E27FC236}">
                    <a16:creationId xmlns:a16="http://schemas.microsoft.com/office/drawing/2014/main" id="{7FD9422F-2D93-A238-9DBF-91D97CF3E7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2193" y="3543895"/>
                <a:ext cx="3180521" cy="1267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marL="203195" indent="0" algn="just"/>
                <a14:m>
                  <m:oMath xmlns:m="http://schemas.openxmlformats.org/officeDocument/2006/math">
                    <m:r>
                      <a:rPr lang="es-MX" sz="200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9,88%</m:t>
                    </m:r>
                  </m:oMath>
                </a14:m>
                <a:r>
                  <a:rPr lang="es-MX" sz="2000" dirty="0"/>
                  <a:t> de los datos están en estado </a:t>
                </a:r>
                <a:r>
                  <a:rPr lang="es-MX" sz="2000" i="1" dirty="0"/>
                  <a:t>NETWORK</a:t>
                </a:r>
              </a:p>
            </p:txBody>
          </p:sp>
        </mc:Choice>
        <mc:Fallback xmlns="">
          <p:sp>
            <p:nvSpPr>
              <p:cNvPr id="13" name="Marcador de texto 1">
                <a:extLst>
                  <a:ext uri="{FF2B5EF4-FFF2-40B4-BE49-F238E27FC236}">
                    <a16:creationId xmlns:a16="http://schemas.microsoft.com/office/drawing/2014/main" id="{7FD9422F-2D93-A238-9DBF-91D97CF3E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3" y="3543895"/>
                <a:ext cx="3180521" cy="1267789"/>
              </a:xfrm>
              <a:prstGeom prst="rect">
                <a:avLst/>
              </a:prstGeom>
              <a:blipFill>
                <a:blip r:embed="rId8"/>
                <a:stretch>
                  <a:fillRect r="-19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Marcador de texto 1">
            <a:extLst>
              <a:ext uri="{FF2B5EF4-FFF2-40B4-BE49-F238E27FC236}">
                <a16:creationId xmlns:a16="http://schemas.microsoft.com/office/drawing/2014/main" id="{4357C6A0-55ED-EEE2-0BD0-C94234DA0AB7}"/>
              </a:ext>
            </a:extLst>
          </p:cNvPr>
          <p:cNvSpPr txBox="1">
            <a:spLocks/>
          </p:cNvSpPr>
          <p:nvPr/>
        </p:nvSpPr>
        <p:spPr>
          <a:xfrm>
            <a:off x="4197626" y="3599154"/>
            <a:ext cx="3180521" cy="126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03195" indent="0" algn="just"/>
            <a:r>
              <a:rPr lang="es-MX" sz="2000" dirty="0"/>
              <a:t>Datos bien distribuidos en las tres categorías</a:t>
            </a:r>
          </a:p>
        </p:txBody>
      </p:sp>
      <p:sp>
        <p:nvSpPr>
          <p:cNvPr id="15" name="Marcador de texto 1">
            <a:extLst>
              <a:ext uri="{FF2B5EF4-FFF2-40B4-BE49-F238E27FC236}">
                <a16:creationId xmlns:a16="http://schemas.microsoft.com/office/drawing/2014/main" id="{82E46930-CAFE-BA4F-E9E3-390B991F8D86}"/>
              </a:ext>
            </a:extLst>
          </p:cNvPr>
          <p:cNvSpPr txBox="1">
            <a:spLocks/>
          </p:cNvSpPr>
          <p:nvPr/>
        </p:nvSpPr>
        <p:spPr>
          <a:xfrm>
            <a:off x="8275983" y="3599154"/>
            <a:ext cx="3180521" cy="126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03195" indent="0" algn="just"/>
            <a:r>
              <a:rPr lang="es-MX" sz="2000" dirty="0"/>
              <a:t>Correlacionada con </a:t>
            </a:r>
            <a:r>
              <a:rPr lang="es-MX" sz="2000" i="1" dirty="0" err="1"/>
              <a:t>impact_availability</a:t>
            </a:r>
            <a:endParaRPr lang="es-MX" sz="2000" i="1" dirty="0"/>
          </a:p>
        </p:txBody>
      </p:sp>
      <p:sp>
        <p:nvSpPr>
          <p:cNvPr id="16" name="Marcador de texto 1">
            <a:extLst>
              <a:ext uri="{FF2B5EF4-FFF2-40B4-BE49-F238E27FC236}">
                <a16:creationId xmlns:a16="http://schemas.microsoft.com/office/drawing/2014/main" id="{57BD63E8-F4BC-FE4C-AF63-6D217B89DC90}"/>
              </a:ext>
            </a:extLst>
          </p:cNvPr>
          <p:cNvSpPr txBox="1">
            <a:spLocks/>
          </p:cNvSpPr>
          <p:nvPr/>
        </p:nvSpPr>
        <p:spPr>
          <a:xfrm>
            <a:off x="3745548" y="5037097"/>
            <a:ext cx="3180521" cy="126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03195" indent="0" algn="just"/>
            <a:r>
              <a:rPr lang="es-MX" sz="2000" dirty="0"/>
              <a:t>Correlacionada con </a:t>
            </a:r>
            <a:r>
              <a:rPr lang="es-MX" sz="2000" i="1" dirty="0" err="1"/>
              <a:t>impact_availability</a:t>
            </a:r>
            <a:endParaRPr lang="es-MX" sz="2000" i="1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9CBA41F-F3A1-F16C-9DD0-97E8562A7F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6753" y="4994440"/>
            <a:ext cx="4393410" cy="1267789"/>
          </a:xfrm>
          <a:prstGeom prst="rect">
            <a:avLst/>
          </a:prstGeom>
        </p:spPr>
      </p:pic>
      <p:sp>
        <p:nvSpPr>
          <p:cNvPr id="19" name="Marcador de texto 1">
            <a:extLst>
              <a:ext uri="{FF2B5EF4-FFF2-40B4-BE49-F238E27FC236}">
                <a16:creationId xmlns:a16="http://schemas.microsoft.com/office/drawing/2014/main" id="{669251D5-3376-47A5-D032-5F47D4E0735E}"/>
              </a:ext>
            </a:extLst>
          </p:cNvPr>
          <p:cNvSpPr txBox="1">
            <a:spLocks/>
          </p:cNvSpPr>
          <p:nvPr/>
        </p:nvSpPr>
        <p:spPr>
          <a:xfrm>
            <a:off x="7186753" y="6256542"/>
            <a:ext cx="4393410" cy="67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03195" indent="0" algn="just"/>
            <a:r>
              <a:rPr lang="es-MX" sz="1400" dirty="0"/>
              <a:t>Una métrica más formal es el Coeficiente de contingencia de Cramer [0,1]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9AC8777-1903-149C-4128-FC7EDA45A6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928" y="1473421"/>
            <a:ext cx="535079" cy="53507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669F282-39F5-060F-A243-E40E3C802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41" y="4769557"/>
            <a:ext cx="535079" cy="53507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673F1CD3-7A52-2DF6-0228-49AB78A133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84" y="118914"/>
            <a:ext cx="1610654" cy="561806"/>
          </a:xfrm>
          <a:prstGeom prst="rect">
            <a:avLst/>
          </a:prstGeom>
        </p:spPr>
      </p:pic>
      <p:sp>
        <p:nvSpPr>
          <p:cNvPr id="23" name="Marcador de texto 1">
            <a:extLst>
              <a:ext uri="{FF2B5EF4-FFF2-40B4-BE49-F238E27FC236}">
                <a16:creationId xmlns:a16="http://schemas.microsoft.com/office/drawing/2014/main" id="{82B9C6BF-0ADA-7D12-ECA4-C0F0D269765C}"/>
              </a:ext>
            </a:extLst>
          </p:cNvPr>
          <p:cNvSpPr txBox="1">
            <a:spLocks/>
          </p:cNvSpPr>
          <p:nvPr/>
        </p:nvSpPr>
        <p:spPr>
          <a:xfrm>
            <a:off x="7109506" y="4533412"/>
            <a:ext cx="4547903" cy="47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03195" indent="0" algn="ctr"/>
            <a:r>
              <a:rPr lang="es-MX" sz="1800" dirty="0"/>
              <a:t>Tabla de Contingencia</a:t>
            </a:r>
          </a:p>
        </p:txBody>
      </p:sp>
    </p:spTree>
    <p:extLst>
      <p:ext uri="{BB962C8B-B14F-4D97-AF65-F5344CB8AC3E}">
        <p14:creationId xmlns:p14="http://schemas.microsoft.com/office/powerpoint/2010/main" val="387852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0A724A8-8660-0049-ECA7-C5D4326F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Elección de las </a:t>
            </a:r>
            <a:r>
              <a:rPr lang="es-MX" dirty="0" err="1"/>
              <a:t>features</a:t>
            </a:r>
            <a:endParaRPr lang="es-CO" dirty="0"/>
          </a:p>
        </p:txBody>
      </p:sp>
      <p:sp>
        <p:nvSpPr>
          <p:cNvPr id="19" name="Marcador de texto 1">
            <a:extLst>
              <a:ext uri="{FF2B5EF4-FFF2-40B4-BE49-F238E27FC236}">
                <a16:creationId xmlns:a16="http://schemas.microsoft.com/office/drawing/2014/main" id="{669251D5-3376-47A5-D032-5F47D4E0735E}"/>
              </a:ext>
            </a:extLst>
          </p:cNvPr>
          <p:cNvSpPr txBox="1">
            <a:spLocks/>
          </p:cNvSpPr>
          <p:nvPr/>
        </p:nvSpPr>
        <p:spPr>
          <a:xfrm>
            <a:off x="790486" y="1422484"/>
            <a:ext cx="6514776" cy="2235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03195" indent="0" algn="just"/>
            <a:r>
              <a:rPr lang="es-MX" sz="2000" dirty="0"/>
              <a:t>En resumen, nuestras características elegidas son:</a:t>
            </a:r>
          </a:p>
          <a:p>
            <a:pPr marL="203195" indent="0" algn="just"/>
            <a:endParaRPr lang="es-MX" sz="2000" dirty="0"/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es-MX" sz="2000" i="1" dirty="0" err="1"/>
              <a:t>Cvss</a:t>
            </a:r>
            <a:endParaRPr lang="es-MX" sz="2000" i="1" dirty="0"/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es-MX" sz="2000" i="1" dirty="0" err="1"/>
              <a:t>Acces_complexity</a:t>
            </a:r>
            <a:endParaRPr lang="es-MX" sz="2000" i="1" dirty="0"/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es-MX" sz="2000" i="1" dirty="0" err="1"/>
              <a:t>Impact_availability</a:t>
            </a:r>
            <a:endParaRPr lang="es-MX" sz="2000" i="1" dirty="0"/>
          </a:p>
          <a:p>
            <a:pPr marL="203195" indent="0" algn="just"/>
            <a:endParaRPr lang="es-MX" sz="2000" dirty="0"/>
          </a:p>
          <a:p>
            <a:pPr marL="203195" indent="0" algn="just"/>
            <a:r>
              <a:rPr lang="es-MX" sz="2000" dirty="0"/>
              <a:t>El paso a seguir es estandarizar el conjunto de datos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7A819EB-9822-B894-887E-D68364671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66" y="3773683"/>
            <a:ext cx="9868010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arcador de texto 1">
                <a:extLst>
                  <a:ext uri="{FF2B5EF4-FFF2-40B4-BE49-F238E27FC236}">
                    <a16:creationId xmlns:a16="http://schemas.microsoft.com/office/drawing/2014/main" id="{17D7322D-E126-6F09-5DBA-F487D5FAC4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21871" y="2183295"/>
                <a:ext cx="2779643" cy="51233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marL="203195" indent="0" algn="just"/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3,7</m:t>
                    </m:r>
                  </m:oMath>
                </a14:m>
                <a:r>
                  <a:rPr lang="es-MX" sz="2000" dirty="0"/>
                  <a:t> % de los datos</a:t>
                </a:r>
              </a:p>
            </p:txBody>
          </p:sp>
        </mc:Choice>
        <mc:Fallback xmlns="">
          <p:sp>
            <p:nvSpPr>
              <p:cNvPr id="10" name="Marcador de texto 1">
                <a:extLst>
                  <a:ext uri="{FF2B5EF4-FFF2-40B4-BE49-F238E27FC236}">
                    <a16:creationId xmlns:a16="http://schemas.microsoft.com/office/drawing/2014/main" id="{17D7322D-E126-6F09-5DBA-F487D5FAC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871" y="2183295"/>
                <a:ext cx="2779643" cy="512333"/>
              </a:xfrm>
              <a:prstGeom prst="rect">
                <a:avLst/>
              </a:prstGeom>
              <a:blipFill>
                <a:blip r:embed="rId3"/>
                <a:stretch>
                  <a:fillRect b="-8140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: curvado 16">
            <a:extLst>
              <a:ext uri="{FF2B5EF4-FFF2-40B4-BE49-F238E27FC236}">
                <a16:creationId xmlns:a16="http://schemas.microsoft.com/office/drawing/2014/main" id="{F2F18D3E-A07E-5F8B-02E1-D5797D5EE934}"/>
              </a:ext>
            </a:extLst>
          </p:cNvPr>
          <p:cNvCxnSpPr>
            <a:cxnSpLocks/>
            <a:endCxn id="10" idx="2"/>
          </p:cNvCxnSpPr>
          <p:nvPr/>
        </p:nvCxnSpPr>
        <p:spPr>
          <a:xfrm rot="5400000" flipH="1" flipV="1">
            <a:off x="9063667" y="2825658"/>
            <a:ext cx="1078055" cy="817997"/>
          </a:xfrm>
          <a:prstGeom prst="curved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>
            <a:extLst>
              <a:ext uri="{FF2B5EF4-FFF2-40B4-BE49-F238E27FC236}">
                <a16:creationId xmlns:a16="http://schemas.microsoft.com/office/drawing/2014/main" id="{AC261F8B-EF56-76E2-D89D-2973CC55F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84" y="118914"/>
            <a:ext cx="1610654" cy="5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8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0A724A8-8660-0049-ECA7-C5D4326F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Fase 2 – Crear algoritmo de </a:t>
            </a:r>
            <a:r>
              <a:rPr lang="es-MX" dirty="0" err="1"/>
              <a:t>clusterig</a:t>
            </a:r>
            <a:endParaRPr lang="es-CO" dirty="0"/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463BB0D1-278E-F38E-7840-C44DE1824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402208"/>
            <a:ext cx="6633496" cy="1029455"/>
          </a:xfrm>
        </p:spPr>
        <p:txBody>
          <a:bodyPr numCol="1" anchor="t"/>
          <a:lstStyle/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Necesitamos elegir el modelo</a:t>
            </a:r>
          </a:p>
          <a:p>
            <a:pPr marL="546095" indent="-342900" algn="just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Necesitamos elegir la cantidad de </a:t>
            </a:r>
            <a:r>
              <a:rPr lang="es-MX" sz="2000" dirty="0" err="1"/>
              <a:t>clusters</a:t>
            </a:r>
            <a:r>
              <a:rPr lang="es-MX" sz="2000" dirty="0"/>
              <a:t> óptima</a:t>
            </a:r>
          </a:p>
          <a:p>
            <a:pPr marL="203195" indent="0" algn="just">
              <a:buNone/>
            </a:pPr>
            <a:endParaRPr lang="es-CO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1382E8-A6D4-371B-A3E2-13D3C26B9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16" y="2872443"/>
            <a:ext cx="4438654" cy="3468757"/>
          </a:xfrm>
          <a:prstGeom prst="rect">
            <a:avLst/>
          </a:prstGeom>
        </p:spPr>
      </p:pic>
      <p:sp>
        <p:nvSpPr>
          <p:cNvPr id="5" name="Marcador de texto 1">
            <a:extLst>
              <a:ext uri="{FF2B5EF4-FFF2-40B4-BE49-F238E27FC236}">
                <a16:creationId xmlns:a16="http://schemas.microsoft.com/office/drawing/2014/main" id="{3A9193A1-312D-F089-1F8B-48BE2B670064}"/>
              </a:ext>
            </a:extLst>
          </p:cNvPr>
          <p:cNvSpPr txBox="1">
            <a:spLocks/>
          </p:cNvSpPr>
          <p:nvPr/>
        </p:nvSpPr>
        <p:spPr>
          <a:xfrm>
            <a:off x="7379481" y="1415332"/>
            <a:ext cx="1923546" cy="512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03195" indent="0" algn="just"/>
            <a:r>
              <a:rPr lang="es-MX" sz="2000" dirty="0" err="1"/>
              <a:t>Kprototypes</a:t>
            </a:r>
            <a:endParaRPr lang="es-MX" sz="2000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2684465-A8F1-1C6E-8B4D-F5BB4B656DE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377070" y="1671498"/>
            <a:ext cx="2002411" cy="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arcador de texto 1">
                <a:extLst>
                  <a:ext uri="{FF2B5EF4-FFF2-40B4-BE49-F238E27FC236}">
                    <a16:creationId xmlns:a16="http://schemas.microsoft.com/office/drawing/2014/main" id="{8B293F08-F9A2-3E08-1103-484C9A4F7C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2323" y="1987979"/>
                <a:ext cx="1771147" cy="51233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marL="203195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14" name="Marcador de texto 1">
                <a:extLst>
                  <a:ext uri="{FF2B5EF4-FFF2-40B4-BE49-F238E27FC236}">
                    <a16:creationId xmlns:a16="http://schemas.microsoft.com/office/drawing/2014/main" id="{8B293F08-F9A2-3E08-1103-484C9A4F7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323" y="1987979"/>
                <a:ext cx="1771147" cy="5123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5181810-AB2D-9836-CE93-F2A28C13BD3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474226" y="2244146"/>
            <a:ext cx="1618097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>
            <a:extLst>
              <a:ext uri="{FF2B5EF4-FFF2-40B4-BE49-F238E27FC236}">
                <a16:creationId xmlns:a16="http://schemas.microsoft.com/office/drawing/2014/main" id="{695FF679-CCDE-E7C8-D963-BB99624298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259"/>
          <a:stretch/>
        </p:blipFill>
        <p:spPr>
          <a:xfrm>
            <a:off x="6096000" y="3748798"/>
            <a:ext cx="5263592" cy="153882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A065CFD-4C6F-7D2B-6A91-F3C2B0F195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84" y="118914"/>
            <a:ext cx="1610654" cy="5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3B6F1604-4CB6-AEC2-C182-BFDC4E0A7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16800"/>
            <a:ext cx="10272000" cy="789600"/>
          </a:xfrm>
        </p:spPr>
        <p:txBody>
          <a:bodyPr/>
          <a:lstStyle/>
          <a:p>
            <a:r>
              <a:rPr lang="es-MX" dirty="0"/>
              <a:t>Resultados de </a:t>
            </a:r>
            <a:r>
              <a:rPr lang="es-MX" dirty="0" err="1"/>
              <a:t>Kprototypes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914D8D4-F799-9EAF-63C1-F05E856F44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17"/>
          <a:stretch/>
        </p:blipFill>
        <p:spPr>
          <a:xfrm>
            <a:off x="2989710" y="4281961"/>
            <a:ext cx="2172003" cy="232220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5D63763-F9EA-CA3A-62B0-DEC0ACE65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84" y="118914"/>
            <a:ext cx="1610654" cy="56180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22D1C21-AF7B-E0C4-6C8D-39FBD04E1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1558567"/>
            <a:ext cx="6877050" cy="258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80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3B6F1604-4CB6-AEC2-C182-BFDC4E0A7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16800"/>
            <a:ext cx="10272000" cy="789600"/>
          </a:xfrm>
        </p:spPr>
        <p:txBody>
          <a:bodyPr/>
          <a:lstStyle/>
          <a:p>
            <a:r>
              <a:rPr lang="es-MX" dirty="0"/>
              <a:t>Resultados de </a:t>
            </a:r>
            <a:r>
              <a:rPr lang="es-MX" dirty="0" err="1"/>
              <a:t>Kprototypes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B88DF41-FA80-9BF5-D4D7-A57D7F97E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84" y="118914"/>
            <a:ext cx="1610654" cy="56180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184A52A-7C7B-C2F6-A9A2-C2837C1E0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5" y="4145463"/>
            <a:ext cx="5601482" cy="243874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32D3FF9-998A-F8C0-E431-CBB475BB8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" y="1584370"/>
            <a:ext cx="5143500" cy="234753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291C339-CF25-8937-8891-594A82177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004" y="1493167"/>
            <a:ext cx="5447371" cy="24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65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3B6F1604-4CB6-AEC2-C182-BFDC4E0A7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16800"/>
            <a:ext cx="10272000" cy="789600"/>
          </a:xfrm>
        </p:spPr>
        <p:txBody>
          <a:bodyPr/>
          <a:lstStyle/>
          <a:p>
            <a:r>
              <a:rPr lang="es-MX" dirty="0"/>
              <a:t>Desempeño de </a:t>
            </a:r>
            <a:r>
              <a:rPr lang="es-MX" dirty="0" err="1"/>
              <a:t>Kprototypes</a:t>
            </a:r>
            <a:endParaRPr lang="es-CO" dirty="0"/>
          </a:p>
        </p:txBody>
      </p:sp>
      <p:sp>
        <p:nvSpPr>
          <p:cNvPr id="5" name="Marcador de texto 1">
            <a:extLst>
              <a:ext uri="{FF2B5EF4-FFF2-40B4-BE49-F238E27FC236}">
                <a16:creationId xmlns:a16="http://schemas.microsoft.com/office/drawing/2014/main" id="{5A3C8567-9018-B8AE-503C-99A1B0507A0A}"/>
              </a:ext>
            </a:extLst>
          </p:cNvPr>
          <p:cNvSpPr txBox="1">
            <a:spLocks/>
          </p:cNvSpPr>
          <p:nvPr/>
        </p:nvSpPr>
        <p:spPr>
          <a:xfrm>
            <a:off x="1045725" y="1704975"/>
            <a:ext cx="6633496" cy="215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21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1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1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1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1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1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1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1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1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03195" indent="0" algn="just"/>
            <a:r>
              <a:rPr lang="es-MX" sz="2000" dirty="0"/>
              <a:t>En el caso de las variables categóricas es buena idea hacer un análisis cualitativo para evaluar el desempeño de los </a:t>
            </a:r>
            <a:r>
              <a:rPr lang="es-MX" sz="2000" b="1" dirty="0" err="1"/>
              <a:t>clusters</a:t>
            </a:r>
            <a:r>
              <a:rPr lang="es-MX" sz="2000" dirty="0"/>
              <a:t>. Podemos ver si el modelo agrupa bien las variables numéricas haciendo uso de la métrica </a:t>
            </a:r>
            <a:r>
              <a:rPr lang="es-MX" sz="2000" b="1" i="1" dirty="0" err="1"/>
              <a:t>silhouette_score</a:t>
            </a:r>
            <a:r>
              <a:rPr lang="es-MX" sz="2000" b="1" i="1" dirty="0"/>
              <a:t> </a:t>
            </a:r>
            <a:r>
              <a:rPr lang="es-MX" sz="2000" dirty="0"/>
              <a:t>disponible en </a:t>
            </a:r>
            <a:r>
              <a:rPr lang="es-MX" sz="2000" b="1" i="1" dirty="0" err="1"/>
              <a:t>sklearn</a:t>
            </a:r>
            <a:r>
              <a:rPr lang="es-MX" sz="2000" dirty="0"/>
              <a:t> la cual se encuentra en el rango de valores [-1,1]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6FFA9FE-1BB2-FCA3-F6D4-2E5B23A80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84" y="118914"/>
            <a:ext cx="1610654" cy="5618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Marcador de texto 1">
                <a:extLst>
                  <a:ext uri="{FF2B5EF4-FFF2-40B4-BE49-F238E27FC236}">
                    <a16:creationId xmlns:a16="http://schemas.microsoft.com/office/drawing/2014/main" id="{42A37648-3BF4-A052-5F5C-04EA3B9165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9573" y="4254167"/>
                <a:ext cx="3404477" cy="51233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marL="203195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 smtClean="0">
                          <a:latin typeface="Cambria Math" panose="02040503050406030204" pitchFamily="18" charset="0"/>
                        </a:rPr>
                        <m:t>𝑆𝑖𝑙h𝑜𝑢𝑒𝑡𝑡𝑒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MX" sz="2000" i="1">
                          <a:latin typeface="Cambria Math" panose="02040503050406030204" pitchFamily="18" charset="0"/>
                        </a:rPr>
                        <m:t>𝑐𝑜𝑟𝑒</m:t>
                      </m:r>
                      <m:r>
                        <a:rPr lang="es-MX" sz="2000" i="1">
                          <a:latin typeface="Cambria Math" panose="02040503050406030204" pitchFamily="18" charset="0"/>
                        </a:rPr>
                        <m:t>=0,71</m:t>
                      </m:r>
                    </m:oMath>
                  </m:oMathPara>
                </a14:m>
                <a:endParaRPr lang="es-MX" sz="2000" dirty="0"/>
              </a:p>
              <a:p>
                <a:pPr marL="203195" indent="0" algn="just"/>
                <a:endParaRPr lang="es-MX" sz="2000" dirty="0"/>
              </a:p>
            </p:txBody>
          </p:sp>
        </mc:Choice>
        <mc:Fallback xmlns="">
          <p:sp>
            <p:nvSpPr>
              <p:cNvPr id="9" name="Marcador de texto 1">
                <a:extLst>
                  <a:ext uri="{FF2B5EF4-FFF2-40B4-BE49-F238E27FC236}">
                    <a16:creationId xmlns:a16="http://schemas.microsoft.com/office/drawing/2014/main" id="{42A37648-3BF4-A052-5F5C-04EA3B916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573" y="4254167"/>
                <a:ext cx="3404477" cy="5123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47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B8BEB97-905E-35A0-27AB-BBECB4F71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 anchor="t"/>
          <a:lstStyle/>
          <a:p>
            <a:pPr marL="203195" indent="0" algn="just">
              <a:buNone/>
            </a:pPr>
            <a:r>
              <a:rPr lang="es-MX" sz="2000" dirty="0"/>
              <a:t>El objetivo de este problema </a:t>
            </a:r>
            <a:r>
              <a:rPr lang="es-MX" sz="2000"/>
              <a:t>es dado </a:t>
            </a:r>
            <a:r>
              <a:rPr lang="es-MX" sz="2000" dirty="0"/>
              <a:t>un conjunto de registros de fallos en una máquina encontrar la probabilidad de fallo en 2000 horas</a:t>
            </a:r>
          </a:p>
          <a:p>
            <a:pPr marL="203195" indent="0" algn="just">
              <a:buNone/>
            </a:pPr>
            <a:endParaRPr lang="es-MX" sz="2000" dirty="0"/>
          </a:p>
          <a:p>
            <a:pPr marL="203195" indent="0" algn="just">
              <a:buNone/>
            </a:pPr>
            <a:r>
              <a:rPr lang="es-MX" sz="2000" b="1" dirty="0"/>
              <a:t>Información del conjunto de datos</a:t>
            </a:r>
          </a:p>
          <a:p>
            <a:pPr marL="203195" indent="0" algn="just">
              <a:buNone/>
            </a:pPr>
            <a:endParaRPr lang="es-MX" sz="2000" dirty="0"/>
          </a:p>
          <a:p>
            <a:pPr marL="203195" indent="0" algn="just">
              <a:buNone/>
            </a:pPr>
            <a:r>
              <a:rPr lang="es-MX" sz="2000" dirty="0"/>
              <a:t>Conjunto de datos:</a:t>
            </a:r>
          </a:p>
          <a:p>
            <a:pPr marL="203195" indent="0" algn="just">
              <a:buNone/>
            </a:pPr>
            <a:r>
              <a:rPr lang="es-MX" sz="2000" dirty="0"/>
              <a:t>data_supervivencia.csv</a:t>
            </a:r>
          </a:p>
          <a:p>
            <a:pPr marL="203195" indent="0" algn="just">
              <a:buNone/>
            </a:pPr>
            <a:endParaRPr lang="es-MX" sz="2000" dirty="0"/>
          </a:p>
          <a:p>
            <a:pPr marL="203195" indent="0" algn="just">
              <a:buNone/>
            </a:pPr>
            <a:r>
              <a:rPr lang="fr-FR" sz="2000" dirty="0"/>
              <a:t>Las variables contenidas en el archivo son las siguientes:</a:t>
            </a:r>
          </a:p>
          <a:p>
            <a:pPr marL="203195" indent="0" algn="just">
              <a:buNone/>
            </a:pPr>
            <a:endParaRPr lang="fr-FR" sz="2000" dirty="0"/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fr-FR" sz="2000" i="1" dirty="0"/>
              <a:t>Ubic. Técn</a:t>
            </a:r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fr-FR" sz="2000" i="1" dirty="0"/>
              <a:t>Descripción del Objeto Tecnico</a:t>
            </a:r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fr-FR" sz="2000" i="1" dirty="0"/>
              <a:t>Texto breve de material</a:t>
            </a:r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fr-FR" sz="2000" i="1" dirty="0"/>
              <a:t>Texto breve orden</a:t>
            </a:r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fr-FR" sz="2000" i="1" dirty="0"/>
              <a:t>Fecha</a:t>
            </a:r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fr-FR" sz="2000" i="1" dirty="0"/>
              <a:t>Horas de vida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0A724A8-8660-0049-ECA7-C5D4326F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 3 – Análisis de supervivencia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A11943-F8E2-6378-F542-F5498EAA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84" y="118914"/>
            <a:ext cx="1610654" cy="5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6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F7238-D177-0D79-B139-E1C64410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 Análisis de supervivencia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1">
                <a:extLst>
                  <a:ext uri="{FF2B5EF4-FFF2-40B4-BE49-F238E27FC236}">
                    <a16:creationId xmlns:a16="http://schemas.microsoft.com/office/drawing/2014/main" id="{0407849E-16C8-DE99-619C-EA2FCD0A0E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0000" y="1465267"/>
                <a:ext cx="10272000" cy="4679600"/>
              </a:xfrm>
              <a:prstGeom prst="rect">
                <a:avLst/>
              </a:prstGeom>
            </p:spPr>
            <p:txBody>
              <a:bodyPr numCol="2" anchor="t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03195" algn="just"/>
                <a:r>
                  <a:rPr lang="fr-FR" sz="2000" dirty="0"/>
                  <a:t>Una de las varias fórmas de abordar los problemas de supervivencia es mediante la fórmula recursiva de </a:t>
                </a:r>
                <a:r>
                  <a:rPr lang="fr-FR" sz="2000" b="1" i="1" dirty="0"/>
                  <a:t>Kaplan-Meier</a:t>
                </a:r>
              </a:p>
              <a:p>
                <a:pPr marL="203195" algn="just"/>
                <a:endParaRPr lang="fr-FR" sz="2000" dirty="0"/>
              </a:p>
              <a:p>
                <a:pPr marL="203195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MX" sz="2000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(1−</m:t>
                      </m:r>
                      <m:f>
                        <m:f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  <a:p>
                <a:pPr marL="203195" algn="just"/>
                <a:r>
                  <a:rPr lang="fr-FR" sz="2000" dirty="0"/>
                  <a:t>Donde,</a:t>
                </a:r>
              </a:p>
              <a:p>
                <a:pPr marL="203195" algn="just"/>
                <a14:m>
                  <m:oMath xmlns:m="http://schemas.openxmlformats.org/officeDocument/2006/math">
                    <m:sSub>
                      <m:sSub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sz="2000" b="0" i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fr-FR" sz="2000" dirty="0"/>
                  <a:t> </a:t>
                </a:r>
                <a:r>
                  <a:rPr lang="es-MX" dirty="0"/>
                  <a:t>Es la estimación de la función de supervivencia acumulativa en el tiempo </a:t>
                </a:r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s-MX" sz="2000" dirty="0"/>
              </a:p>
              <a:p>
                <a:pPr marL="203195" algn="just"/>
                <a:endParaRPr lang="es-MX" sz="2000" dirty="0"/>
              </a:p>
              <a:p>
                <a:pPr marL="203195" algn="just"/>
                <a14:m>
                  <m:oMath xmlns:m="http://schemas.openxmlformats.org/officeDocument/2006/math">
                    <m:sSub>
                      <m:sSub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s-MX" dirty="0"/>
                  <a:t> Es la estimación de la función de supervivencia acumulativa en el tiempo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s-MX" sz="2000" dirty="0"/>
              </a:p>
              <a:p>
                <a:pPr marL="203195" algn="just"/>
                <a:endParaRPr lang="es-MX" dirty="0"/>
              </a:p>
              <a:p>
                <a:pPr marL="203195" algn="just"/>
                <a14:m>
                  <m:oMath xmlns:m="http://schemas.openxmlformats.org/officeDocument/2006/math">
                    <m:sSub>
                      <m:sSub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s-MX" dirty="0"/>
                  <a:t> Es el número de eventos (fallas) ocurridos en el tiempo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s-MX" sz="2000" dirty="0"/>
              </a:p>
              <a:p>
                <a:pPr marL="203195" algn="just"/>
                <a:endParaRPr lang="es-MX" dirty="0"/>
              </a:p>
              <a:p>
                <a:pPr marL="203195" algn="just"/>
                <a14:m>
                  <m:oMath xmlns:m="http://schemas.openxmlformats.org/officeDocument/2006/math">
                    <m:sSub>
                      <m:sSub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fr-FR" sz="2000" dirty="0"/>
                  <a:t> </a:t>
                </a:r>
                <a:r>
                  <a:rPr lang="es-MX" dirty="0"/>
                  <a:t>Es el número de individuos en riesgo en el tiempo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s-MX" sz="2000" dirty="0"/>
              </a:p>
              <a:p>
                <a:pPr marL="203195" algn="just"/>
                <a:endParaRPr lang="es-MX" sz="2000" dirty="0"/>
              </a:p>
              <a:p>
                <a:pPr marL="203195" algn="just"/>
                <a:r>
                  <a:rPr lang="es-MX" sz="2000" dirty="0"/>
                  <a:t>Sin embargo, podemos implementar este algoritmo a través de la librería </a:t>
                </a:r>
                <a:r>
                  <a:rPr lang="es-MX" sz="2000" dirty="0" err="1"/>
                  <a:t>lifelines</a:t>
                </a:r>
                <a:endParaRPr lang="es-MX" sz="2000" dirty="0"/>
              </a:p>
              <a:p>
                <a:pPr marL="203195" algn="just"/>
                <a:endParaRPr lang="fr-FR" sz="2000" dirty="0"/>
              </a:p>
            </p:txBody>
          </p:sp>
        </mc:Choice>
        <mc:Fallback xmlns="">
          <p:sp>
            <p:nvSpPr>
              <p:cNvPr id="3" name="Marcador de texto 1">
                <a:extLst>
                  <a:ext uri="{FF2B5EF4-FFF2-40B4-BE49-F238E27FC236}">
                    <a16:creationId xmlns:a16="http://schemas.microsoft.com/office/drawing/2014/main" id="{0407849E-16C8-DE99-619C-EA2FCD0A0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00" y="1465267"/>
                <a:ext cx="10272000" cy="4679600"/>
              </a:xfrm>
              <a:prstGeom prst="rect">
                <a:avLst/>
              </a:prstGeom>
              <a:blipFill>
                <a:blip r:embed="rId2"/>
                <a:stretch>
                  <a:fillRect t="-521" r="-593" b="-156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EB0228DF-4D96-C5B8-08A3-FAD55805D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84" y="118914"/>
            <a:ext cx="1610654" cy="5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0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B66A9C4-06CF-4C60-204E-5C0CD6BE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Muestra del conjunto de datos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0D876C4-1C44-33CE-75DE-840B088DA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1454343"/>
            <a:ext cx="11318240" cy="16531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18C9719-78E3-4E1F-B7D7-D6E20FB4F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007" y="3606478"/>
            <a:ext cx="4191585" cy="2068036"/>
          </a:xfrm>
          <a:prstGeom prst="rect">
            <a:avLst/>
          </a:prstGeom>
        </p:spPr>
      </p:pic>
      <p:sp>
        <p:nvSpPr>
          <p:cNvPr id="10" name="Marcador de texto 1">
            <a:extLst>
              <a:ext uri="{FF2B5EF4-FFF2-40B4-BE49-F238E27FC236}">
                <a16:creationId xmlns:a16="http://schemas.microsoft.com/office/drawing/2014/main" id="{F6E01759-D1A9-A749-BDAD-F91A70EE76F7}"/>
              </a:ext>
            </a:extLst>
          </p:cNvPr>
          <p:cNvSpPr txBox="1">
            <a:spLocks/>
          </p:cNvSpPr>
          <p:nvPr/>
        </p:nvSpPr>
        <p:spPr>
          <a:xfrm>
            <a:off x="436880" y="3606478"/>
            <a:ext cx="4449808" cy="268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03195" indent="0" algn="just"/>
            <a:r>
              <a:rPr lang="es-MX" sz="2000" dirty="0"/>
              <a:t>El conjunto de datos tiene registros de los cuales se desconoce el tiempo </a:t>
            </a:r>
            <a:r>
              <a:rPr lang="es-MX" sz="2000" i="1" dirty="0"/>
              <a:t>‘Horas de vida’, </a:t>
            </a:r>
            <a:r>
              <a:rPr lang="es-MX" sz="2000" dirty="0"/>
              <a:t>con el fin práctico de cambiar el tipo de dato en la columna se han inicializado en 0. además,  vemos que solo hay 2 valores menores que 2000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F3865A2-C274-61E6-EBD7-676BA66F9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84" y="118914"/>
            <a:ext cx="1610654" cy="5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5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2D1486-0D9E-7330-FF48-CC003F777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427"/>
          <a:stretch/>
        </p:blipFill>
        <p:spPr>
          <a:xfrm>
            <a:off x="863600" y="1015538"/>
            <a:ext cx="10464800" cy="228646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6AD75F5-3205-40C0-655B-D23E3E6F3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" y="3992418"/>
            <a:ext cx="10607040" cy="2581102"/>
          </a:xfrm>
          <a:prstGeom prst="rect">
            <a:avLst/>
          </a:prstGeom>
        </p:spPr>
      </p:pic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1E1DBF9A-CDE7-ED85-E41B-6A14F509B80F}"/>
              </a:ext>
            </a:extLst>
          </p:cNvPr>
          <p:cNvSpPr txBox="1">
            <a:spLocks/>
          </p:cNvSpPr>
          <p:nvPr/>
        </p:nvSpPr>
        <p:spPr>
          <a:xfrm>
            <a:off x="3022736" y="431800"/>
            <a:ext cx="6146528" cy="446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03195" indent="0" algn="just"/>
            <a:r>
              <a:rPr lang="es-MX" sz="2000" dirty="0"/>
              <a:t>Creación de la columna ‘Estado’ para Kaplan Meier</a:t>
            </a:r>
          </a:p>
        </p:txBody>
      </p:sp>
      <p:sp>
        <p:nvSpPr>
          <p:cNvPr id="11" name="Marcador de texto 1">
            <a:extLst>
              <a:ext uri="{FF2B5EF4-FFF2-40B4-BE49-F238E27FC236}">
                <a16:creationId xmlns:a16="http://schemas.microsoft.com/office/drawing/2014/main" id="{FD43B70D-6131-B30D-4FAC-6B671A2436EE}"/>
              </a:ext>
            </a:extLst>
          </p:cNvPr>
          <p:cNvSpPr txBox="1">
            <a:spLocks/>
          </p:cNvSpPr>
          <p:nvPr/>
        </p:nvSpPr>
        <p:spPr>
          <a:xfrm>
            <a:off x="3388496" y="3576321"/>
            <a:ext cx="5415008" cy="446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03195" indent="0" algn="just"/>
            <a:r>
              <a:rPr lang="es-MX" sz="2000" dirty="0"/>
              <a:t>Reemplazo valores faltantes por la media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1D22D7E-A514-CF6D-F877-85D32852C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84" y="118914"/>
            <a:ext cx="1610654" cy="5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6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B8BEB97-905E-35A0-27AB-BBECB4F71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 anchor="t"/>
          <a:lstStyle/>
          <a:p>
            <a:pPr marL="203195" indent="0" algn="just">
              <a:buNone/>
            </a:pPr>
            <a:r>
              <a:rPr lang="es-MX" sz="2000" dirty="0"/>
              <a:t>El objetivo de este problema es encontrar una variable que permita conocer cuáles de los registros de un conjunto de datos que contiene información del </a:t>
            </a:r>
            <a:r>
              <a:rPr lang="es-MX" sz="2000" b="1" i="1" dirty="0"/>
              <a:t>tráfico en firewall</a:t>
            </a:r>
            <a:r>
              <a:rPr lang="es-MX" sz="2000" dirty="0"/>
              <a:t> (componente de seguridad de red que se utiliza para controlar y proteger el flujo de información) son anómalos y cuales son no anómalos. Justificar el desarrollo implementado.</a:t>
            </a:r>
          </a:p>
          <a:p>
            <a:pPr marL="203195" indent="0" algn="just">
              <a:buNone/>
            </a:pPr>
            <a:endParaRPr lang="es-MX" sz="2000" dirty="0"/>
          </a:p>
          <a:p>
            <a:pPr marL="203195" indent="0" algn="just">
              <a:buNone/>
            </a:pPr>
            <a:r>
              <a:rPr lang="es-MX" sz="2000" b="1" dirty="0"/>
              <a:t>Información del conjunto de datos</a:t>
            </a:r>
          </a:p>
          <a:p>
            <a:pPr marL="203195" indent="0" algn="just">
              <a:buNone/>
            </a:pPr>
            <a:endParaRPr lang="es-MX" sz="2000" dirty="0"/>
          </a:p>
          <a:p>
            <a:pPr marL="203195" indent="0" algn="just">
              <a:buNone/>
            </a:pPr>
            <a:r>
              <a:rPr lang="es-MX" sz="2000" dirty="0"/>
              <a:t>Conjunto de datos:</a:t>
            </a:r>
          </a:p>
          <a:p>
            <a:pPr marL="203195" indent="0" algn="just">
              <a:buNone/>
            </a:pPr>
            <a:r>
              <a:rPr lang="es-MX" sz="2000" dirty="0"/>
              <a:t>data_eda_classification.csv</a:t>
            </a:r>
          </a:p>
          <a:p>
            <a:pPr marL="203195" indent="0" algn="just">
              <a:buNone/>
            </a:pPr>
            <a:endParaRPr lang="es-MX" sz="2000" dirty="0"/>
          </a:p>
          <a:p>
            <a:pPr marL="203195" indent="0" algn="just">
              <a:buNone/>
            </a:pPr>
            <a:endParaRPr lang="es-MX" sz="2000" dirty="0"/>
          </a:p>
          <a:p>
            <a:pPr marL="203195" indent="0" algn="just">
              <a:buNone/>
            </a:pPr>
            <a:r>
              <a:rPr lang="fr-FR" sz="2000" dirty="0"/>
              <a:t>Las variables contenidas en el archivo son las siguientes:</a:t>
            </a:r>
          </a:p>
          <a:p>
            <a:pPr marL="203195" indent="0" algn="just">
              <a:buNone/>
            </a:pPr>
            <a:endParaRPr lang="fr-FR" sz="2000" dirty="0"/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fr-FR" sz="2000" dirty="0"/>
              <a:t>    </a:t>
            </a:r>
            <a:r>
              <a:rPr lang="fr-FR" sz="2000" i="1" dirty="0"/>
              <a:t>Source Port</a:t>
            </a:r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fr-FR" sz="2000" i="1" dirty="0"/>
              <a:t>    Destination Port</a:t>
            </a:r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fr-FR" sz="2000" i="1" dirty="0"/>
              <a:t>    NAT Source Port</a:t>
            </a:r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fr-FR" sz="2000" i="1" dirty="0"/>
              <a:t>    NAT Destination Port</a:t>
            </a:r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fr-FR" sz="2000" i="1" dirty="0"/>
              <a:t>    Action</a:t>
            </a:r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fr-FR" sz="2000" i="1" dirty="0"/>
              <a:t>    Bytes</a:t>
            </a:r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fr-FR" sz="2000" i="1" dirty="0"/>
              <a:t>    Bytes Sent</a:t>
            </a:r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fr-FR" sz="2000" i="1" dirty="0"/>
              <a:t>    Bytes Received</a:t>
            </a:r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fr-FR" sz="2000" i="1" dirty="0"/>
              <a:t>    Packets</a:t>
            </a:r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fr-FR" sz="2000" i="1" dirty="0"/>
              <a:t>    Elapsed Time (sec)</a:t>
            </a:r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fr-FR" sz="2000" i="1" dirty="0"/>
              <a:t>    pkts_sent</a:t>
            </a:r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fr-FR" sz="2000" i="1" dirty="0"/>
              <a:t>    pkts_received</a:t>
            </a:r>
            <a:endParaRPr lang="es-MX" sz="2000" i="1" dirty="0"/>
          </a:p>
          <a:p>
            <a:pPr marL="203195" indent="0" algn="just">
              <a:buNone/>
            </a:pPr>
            <a:endParaRPr lang="es-CO" sz="20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0A724A8-8660-0049-ECA7-C5D4326F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 1 - Clasificación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A831A3-3548-2BD5-BE42-E89F32831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84" y="118914"/>
            <a:ext cx="1610654" cy="5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03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28AA9C7-B5DB-AC82-0B1C-3B365E310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35" y="672025"/>
            <a:ext cx="6310000" cy="6296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3000"/>
              <a:t>Algoritmo de Kaplan Meier</a:t>
            </a:r>
            <a:endParaRPr lang="es-CO" sz="300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7259067-E3BE-55D7-FEEE-2C67E662C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75" y="1818804"/>
            <a:ext cx="5944385" cy="2200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arcador de texto 1">
                <a:extLst>
                  <a:ext uri="{FF2B5EF4-FFF2-40B4-BE49-F238E27FC236}">
                    <a16:creationId xmlns:a16="http://schemas.microsoft.com/office/drawing/2014/main" id="{376D2416-DAA7-970A-1802-7156050B41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9925" y="4409872"/>
                <a:ext cx="3180521" cy="1267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marL="203195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𝑒𝑥𝑖𝑡𝑜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=92,31%</m:t>
                      </m:r>
                    </m:oMath>
                  </m:oMathPara>
                </a14:m>
                <a:endParaRPr lang="es-MX" sz="2000" b="0" i="1" dirty="0"/>
              </a:p>
              <a:p>
                <a:pPr marL="203195" indent="0" algn="just"/>
                <a:endParaRPr lang="es-MX" sz="2000" b="0" i="1" dirty="0"/>
              </a:p>
              <a:p>
                <a:pPr marL="203195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𝑓𝑎𝑙𝑙𝑜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=7,69 % </m:t>
                      </m:r>
                    </m:oMath>
                  </m:oMathPara>
                </a14:m>
                <a:endParaRPr lang="es-MX" sz="2000" i="1" dirty="0"/>
              </a:p>
            </p:txBody>
          </p:sp>
        </mc:Choice>
        <mc:Fallback xmlns="">
          <p:sp>
            <p:nvSpPr>
              <p:cNvPr id="10" name="Marcador de texto 1">
                <a:extLst>
                  <a:ext uri="{FF2B5EF4-FFF2-40B4-BE49-F238E27FC236}">
                    <a16:creationId xmlns:a16="http://schemas.microsoft.com/office/drawing/2014/main" id="{376D2416-DAA7-970A-1802-7156050B4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925" y="4409872"/>
                <a:ext cx="3180521" cy="1267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3C47D35A-F19F-1266-112D-ED10A4AC3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84" y="118914"/>
            <a:ext cx="1610654" cy="5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228D9-7F79-4BEB-E214-30A080C81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017" y="2464904"/>
            <a:ext cx="8735600" cy="1633096"/>
          </a:xfrm>
        </p:spPr>
        <p:txBody>
          <a:bodyPr/>
          <a:lstStyle/>
          <a:p>
            <a:r>
              <a:rPr lang="es-MX" dirty="0"/>
              <a:t>¡Gracias!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9F977A-02F8-D602-C34A-AF738681F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84" y="118914"/>
            <a:ext cx="1610654" cy="5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7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0A724A8-8660-0049-ECA7-C5D4326F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 - Clasificación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AC5819-1969-8EF7-2DCE-E99BEA71C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87" y="3200400"/>
            <a:ext cx="5982007" cy="3429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592B731-EED1-D213-0459-E453D7987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87" y="1475365"/>
            <a:ext cx="11360426" cy="15560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texto 1">
                <a:extLst>
                  <a:ext uri="{FF2B5EF4-FFF2-40B4-BE49-F238E27FC236}">
                    <a16:creationId xmlns:a16="http://schemas.microsoft.com/office/drawing/2014/main" id="{386CF305-D35F-8CA7-6E1C-A08B5F07EA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58610" y="3298566"/>
                <a:ext cx="5017603" cy="3232667"/>
              </a:xfrm>
            </p:spPr>
            <p:txBody>
              <a:bodyPr numCol="1" anchor="t"/>
              <a:lstStyle/>
              <a:p>
                <a:pPr marL="203195" indent="0" algn="just">
                  <a:buNone/>
                </a:pPr>
                <a:r>
                  <a:rPr lang="es-MX" sz="2000" dirty="0"/>
                  <a:t>Usando la columna ‘Bytes’</a:t>
                </a:r>
              </a:p>
              <a:p>
                <a:pPr marL="203195" indent="0" algn="just">
                  <a:buNone/>
                </a:pPr>
                <a:endParaRPr lang="es-MX" sz="2000" dirty="0"/>
              </a:p>
              <a:p>
                <a:pPr marL="203195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𝑟𝑒𝑔𝑖𝑠𝑡𝑟𝑜𝑠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=65532</m:t>
                      </m:r>
                    </m:oMath>
                  </m:oMathPara>
                </a14:m>
                <a:endParaRPr lang="es-MX" sz="2000" dirty="0"/>
              </a:p>
              <a:p>
                <a:pPr marL="203195" indent="0" algn="just">
                  <a:buNone/>
                </a:pPr>
                <a:endParaRPr lang="es-CO" sz="2000" dirty="0"/>
              </a:p>
              <a:p>
                <a:pPr marL="203195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𝑉𝑎𝑙𝑜𝑟𝑒𝑠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𝑚𝑎𝑙𝑜𝑠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=12979</m:t>
                      </m:r>
                    </m:oMath>
                  </m:oMathPara>
                </a14:m>
                <a:endParaRPr lang="es-MX" sz="2000" dirty="0"/>
              </a:p>
              <a:p>
                <a:pPr marL="203195" indent="0" algn="just">
                  <a:buNone/>
                </a:pPr>
                <a:endParaRPr lang="es-MX" sz="2000" dirty="0"/>
              </a:p>
              <a:p>
                <a:pPr marL="203195" indent="0" algn="just">
                  <a:buNone/>
                </a:pPr>
                <a:r>
                  <a:rPr lang="es-MX" sz="2000" dirty="0"/>
                  <a:t>Es decir,</a:t>
                </a:r>
              </a:p>
              <a:p>
                <a:pPr marL="203195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19,81 %</m:t>
                      </m:r>
                    </m:oMath>
                  </m:oMathPara>
                </a14:m>
                <a:endParaRPr lang="es-MX" sz="2000" dirty="0"/>
              </a:p>
              <a:p>
                <a:pPr marL="203195" indent="0" algn="just">
                  <a:buNone/>
                </a:pPr>
                <a:endParaRPr lang="es-MX" sz="2000" dirty="0"/>
              </a:p>
              <a:p>
                <a:pPr marL="203195" indent="0" algn="just">
                  <a:buNone/>
                </a:pPr>
                <a:r>
                  <a:rPr lang="es-MX" sz="2000" dirty="0"/>
                  <a:t>De los datos son anómalos</a:t>
                </a:r>
              </a:p>
            </p:txBody>
          </p:sp>
        </mc:Choice>
        <mc:Fallback xmlns="">
          <p:sp>
            <p:nvSpPr>
              <p:cNvPr id="8" name="Marcador de texto 1">
                <a:extLst>
                  <a:ext uri="{FF2B5EF4-FFF2-40B4-BE49-F238E27FC236}">
                    <a16:creationId xmlns:a16="http://schemas.microsoft.com/office/drawing/2014/main" id="{386CF305-D35F-8CA7-6E1C-A08B5F07E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58610" y="3298566"/>
                <a:ext cx="5017603" cy="3232667"/>
              </a:xfrm>
              <a:blipFill>
                <a:blip r:embed="rId4"/>
                <a:stretch>
                  <a:fillRect b="-226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n 11">
            <a:extLst>
              <a:ext uri="{FF2B5EF4-FFF2-40B4-BE49-F238E27FC236}">
                <a16:creationId xmlns:a16="http://schemas.microsoft.com/office/drawing/2014/main" id="{570D5F8D-6AA5-EF4D-CC45-39F7FB96C5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84" y="118914"/>
            <a:ext cx="1610654" cy="5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2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1">
                <a:extLst>
                  <a:ext uri="{FF2B5EF4-FFF2-40B4-BE49-F238E27FC236}">
                    <a16:creationId xmlns:a16="http://schemas.microsoft.com/office/drawing/2014/main" id="{F02F5730-A4EB-4576-96C5-0F9CC7C5C3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29720" y="852575"/>
                <a:ext cx="5114579" cy="54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marL="203195" indent="0" algn="just"/>
                <a:r>
                  <a:rPr lang="es-MX" sz="2000" dirty="0"/>
                  <a:t>La contaminación usando la columna ‘Bytes’ es bastante alta. Podemos mejorar esto.</a:t>
                </a:r>
              </a:p>
              <a:p>
                <a:pPr marL="203195" indent="0" algn="just"/>
                <a:endParaRPr lang="es-MX" sz="2000" dirty="0"/>
              </a:p>
              <a:p>
                <a:pPr marL="203195" indent="0" algn="just"/>
                <a:r>
                  <a:rPr lang="es-MX" sz="2000" dirty="0"/>
                  <a:t>Nueva métrica</a:t>
                </a:r>
              </a:p>
              <a:p>
                <a:pPr marL="203195" indent="0" algn="just"/>
                <a:endParaRPr lang="es-MX" sz="2000" dirty="0"/>
              </a:p>
              <a:p>
                <a:pPr marL="203195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i="1" smtClean="0">
                              <a:latin typeface="Cambria Math" panose="02040503050406030204" pitchFamily="18" charset="0"/>
                            </a:rPr>
                            <m:t>𝐶𝑎𝑛𝑡𝑖𝑑𝑎𝑑</m:t>
                          </m:r>
                          <m:r>
                            <a:rPr lang="es-MX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00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000" i="1" smtClean="0">
                              <a:latin typeface="Cambria Math" panose="02040503050406030204" pitchFamily="18" charset="0"/>
                            </a:rPr>
                            <m:t>𝑃𝑎𝑞𝑢𝑒𝑡𝑒𝑠</m:t>
                          </m:r>
                        </m:num>
                        <m:den>
                          <m:r>
                            <a:rPr lang="es-MX" sz="2000" i="1" smtClean="0">
                              <a:latin typeface="Cambria Math" panose="02040503050406030204" pitchFamily="18" charset="0"/>
                            </a:rPr>
                            <m:t>𝐶𝑎𝑛𝑡𝑖𝑑𝑎𝑑</m:t>
                          </m:r>
                          <m:r>
                            <a:rPr lang="es-MX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00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000" i="1" smtClean="0">
                              <a:latin typeface="Cambria Math" panose="02040503050406030204" pitchFamily="18" charset="0"/>
                            </a:rPr>
                            <m:t>𝐵𝑦𝑡𝑒𝑠</m:t>
                          </m:r>
                        </m:den>
                      </m:f>
                    </m:oMath>
                  </m:oMathPara>
                </a14:m>
                <a:endParaRPr lang="es-MX" sz="2000" dirty="0"/>
              </a:p>
              <a:p>
                <a:pPr marL="203195" indent="0" algn="just"/>
                <a:endParaRPr lang="es-MX" sz="2000" dirty="0"/>
              </a:p>
              <a:p>
                <a:pPr marL="203195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 smtClean="0">
                          <a:latin typeface="Cambria Math" panose="02040503050406030204" pitchFamily="18" charset="0"/>
                        </a:rPr>
                        <m:t>𝑉𝑎𝑙𝑜𝑟𝑒𝑠</m:t>
                      </m:r>
                      <m:r>
                        <a:rPr lang="es-MX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00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𝑚𝑎𝑙𝑜𝑠</m:t>
                      </m:r>
                      <m:r>
                        <a:rPr lang="es-MX" sz="2000" i="1" smtClean="0">
                          <a:latin typeface="Cambria Math" panose="02040503050406030204" pitchFamily="18" charset="0"/>
                        </a:rPr>
                        <m:t>=1098</m:t>
                      </m:r>
                    </m:oMath>
                  </m:oMathPara>
                </a14:m>
                <a:endParaRPr lang="es-MX" sz="2000" dirty="0"/>
              </a:p>
              <a:p>
                <a:pPr marL="203195" indent="0" algn="just"/>
                <a:endParaRPr lang="es-MX" sz="2000" dirty="0"/>
              </a:p>
              <a:p>
                <a:pPr marL="203195" indent="0" algn="just"/>
                <a:r>
                  <a:rPr lang="es-MX" sz="2000" dirty="0"/>
                  <a:t>Es decir,</a:t>
                </a:r>
              </a:p>
              <a:p>
                <a:pPr marL="203195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 smtClean="0">
                          <a:latin typeface="Cambria Math" panose="02040503050406030204" pitchFamily="18" charset="0"/>
                        </a:rPr>
                        <m:t>1,68 %</m:t>
                      </m:r>
                    </m:oMath>
                  </m:oMathPara>
                </a14:m>
                <a:endParaRPr lang="es-MX" sz="2000" dirty="0"/>
              </a:p>
              <a:p>
                <a:pPr marL="203195" indent="0" algn="just"/>
                <a:endParaRPr lang="es-MX" sz="2000" dirty="0"/>
              </a:p>
              <a:p>
                <a:pPr marL="203195" indent="0" algn="just"/>
                <a:r>
                  <a:rPr lang="es-MX" sz="2000" dirty="0"/>
                  <a:t>De los datos son anómalos, hemos acotado en gran medida la aparición de valores atípicos.</a:t>
                </a:r>
              </a:p>
              <a:p>
                <a:pPr marL="203195" indent="0" algn="just"/>
                <a:endParaRPr lang="es-MX" sz="2000" dirty="0"/>
              </a:p>
              <a:p>
                <a:pPr marL="203195" indent="0" algn="just"/>
                <a:endParaRPr lang="es-MX" sz="2000" dirty="0"/>
              </a:p>
            </p:txBody>
          </p:sp>
        </mc:Choice>
        <mc:Fallback xmlns="">
          <p:sp>
            <p:nvSpPr>
              <p:cNvPr id="3" name="Marcador de texto 1">
                <a:extLst>
                  <a:ext uri="{FF2B5EF4-FFF2-40B4-BE49-F238E27FC236}">
                    <a16:creationId xmlns:a16="http://schemas.microsoft.com/office/drawing/2014/main" id="{F02F5730-A4EB-4576-96C5-0F9CC7C5C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720" y="852575"/>
                <a:ext cx="5114579" cy="5462500"/>
              </a:xfrm>
              <a:prstGeom prst="rect">
                <a:avLst/>
              </a:prstGeom>
              <a:blipFill>
                <a:blip r:embed="rId2"/>
                <a:stretch>
                  <a:fillRect r="-11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88F1EB5D-1D95-92E2-66E5-4D8DC0406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35" y="1476374"/>
            <a:ext cx="4618546" cy="36290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DEC7332-06D6-C60D-48EA-4F91DCD90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84" y="118914"/>
            <a:ext cx="1610654" cy="5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8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0A724A8-8660-0049-ECA7-C5D4326F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Agregar más variables</a:t>
            </a:r>
            <a:endParaRPr lang="es-CO" dirty="0"/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767DDBA7-4D50-0E4C-202F-0B9E5DB2E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348" y="1649896"/>
            <a:ext cx="10386391" cy="3081130"/>
          </a:xfrm>
        </p:spPr>
        <p:txBody>
          <a:bodyPr numCol="1" anchor="t"/>
          <a:lstStyle/>
          <a:p>
            <a:pPr marL="203195" indent="0" algn="just">
              <a:buNone/>
            </a:pPr>
            <a:r>
              <a:rPr lang="es-MX" sz="2000" dirty="0"/>
              <a:t>Podemos agregar más variables al problema de clasificación de anomalías, por ejemplo:</a:t>
            </a:r>
          </a:p>
          <a:p>
            <a:pPr marL="203195" indent="0" algn="just">
              <a:buNone/>
            </a:pPr>
            <a:endParaRPr lang="es-MX" sz="2000" dirty="0"/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 </a:t>
            </a:r>
            <a:r>
              <a:rPr lang="fr-FR" sz="2000" i="1" dirty="0"/>
              <a:t>Elapsed Time (sec)</a:t>
            </a:r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 </a:t>
            </a:r>
            <a:r>
              <a:rPr lang="fr-FR" sz="2000" i="1" dirty="0"/>
              <a:t>Source Port</a:t>
            </a:r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 </a:t>
            </a:r>
            <a:r>
              <a:rPr lang="fr-FR" sz="2000" i="1" dirty="0"/>
              <a:t>Action</a:t>
            </a:r>
          </a:p>
          <a:p>
            <a:pPr marL="203195" indent="0" algn="just">
              <a:buNone/>
            </a:pPr>
            <a:endParaRPr lang="es-MX" sz="2000" dirty="0"/>
          </a:p>
          <a:p>
            <a:pPr marL="203195" indent="0" algn="just">
              <a:buNone/>
            </a:pPr>
            <a:r>
              <a:rPr lang="es-MX" sz="2000" dirty="0"/>
              <a:t>Agregar más variables permite tener más restricción en las anomalías por lo tanto menos contaminación</a:t>
            </a:r>
          </a:p>
        </p:txBody>
      </p:sp>
      <p:sp>
        <p:nvSpPr>
          <p:cNvPr id="9" name="Marcador de texto 1">
            <a:extLst>
              <a:ext uri="{FF2B5EF4-FFF2-40B4-BE49-F238E27FC236}">
                <a16:creationId xmlns:a16="http://schemas.microsoft.com/office/drawing/2014/main" id="{3F486DDC-97A3-7544-8DE2-FA2669F2F72A}"/>
              </a:ext>
            </a:extLst>
          </p:cNvPr>
          <p:cNvSpPr txBox="1">
            <a:spLocks/>
          </p:cNvSpPr>
          <p:nvPr/>
        </p:nvSpPr>
        <p:spPr>
          <a:xfrm>
            <a:off x="596348" y="4601817"/>
            <a:ext cx="10386391" cy="1573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marR="0" lvl="1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marR="0" lvl="2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marR="0" lvl="3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marR="0" lvl="4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marR="0" lvl="5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marR="0" lvl="6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marR="0" lvl="7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marR="0" lvl="8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03195" indent="0" algn="just">
              <a:buFont typeface="Roboto"/>
              <a:buNone/>
            </a:pPr>
            <a:r>
              <a:rPr lang="es-MX" sz="2000" i="1" dirty="0"/>
              <a:t>Otras herramientas:</a:t>
            </a:r>
          </a:p>
          <a:p>
            <a:pPr marL="203195" indent="0" algn="just">
              <a:buFont typeface="Roboto"/>
              <a:buNone/>
            </a:pPr>
            <a:endParaRPr lang="es-MX" sz="2000" dirty="0"/>
          </a:p>
          <a:p>
            <a:pPr marL="203195" indent="0" algn="just">
              <a:buFont typeface="Roboto"/>
              <a:buNone/>
            </a:pPr>
            <a:r>
              <a:rPr lang="es-MX" sz="2000" dirty="0"/>
              <a:t>También podemos utilizar herramientas computacionales ya programadas como el algoritmo de </a:t>
            </a:r>
            <a:r>
              <a:rPr lang="es-MX" sz="2000" b="1" dirty="0" err="1"/>
              <a:t>IsolationForest</a:t>
            </a:r>
            <a:r>
              <a:rPr lang="es-MX" sz="2000" dirty="0"/>
              <a:t> de </a:t>
            </a:r>
            <a:r>
              <a:rPr lang="es-MX" sz="2000" b="1" dirty="0" err="1"/>
              <a:t>Sklearn</a:t>
            </a:r>
            <a:r>
              <a:rPr lang="es-MX" sz="2000" dirty="0"/>
              <a:t>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D81DF83-5B74-D0A2-CE47-3A4263804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84" y="118914"/>
            <a:ext cx="1610654" cy="5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3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386CF305-D35F-8CA7-6E1C-A08B5F07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00" y="1318627"/>
            <a:ext cx="4590000" cy="839953"/>
          </a:xfrm>
        </p:spPr>
        <p:txBody>
          <a:bodyPr spcFirstLastPara="1" wrap="square" lIns="91425" tIns="91425" rIns="91425" bIns="91425" numCol="1" anchor="ctr" anchorCtr="0">
            <a:normAutofit/>
          </a:bodyPr>
          <a:lstStyle/>
          <a:p>
            <a:pPr marL="203195" indent="0"/>
            <a:r>
              <a:rPr lang="es-MX" dirty="0" err="1"/>
              <a:t>IsolationForest</a:t>
            </a:r>
            <a:endParaRPr lang="es-MX" dirty="0"/>
          </a:p>
          <a:p>
            <a:pPr marL="203195" indent="0"/>
            <a:endParaRPr lang="es-MX" dirty="0"/>
          </a:p>
          <a:p>
            <a:pPr marL="203195" indent="0"/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859133D-4795-BE14-8913-88132E1CF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19" y="1870083"/>
            <a:ext cx="10414000" cy="29400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texto 1">
                <a:extLst>
                  <a:ext uri="{FF2B5EF4-FFF2-40B4-BE49-F238E27FC236}">
                    <a16:creationId xmlns:a16="http://schemas.microsoft.com/office/drawing/2014/main" id="{C45F523C-06D8-FC6F-EC60-618360C2AB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38888" y="1045190"/>
                <a:ext cx="4210511" cy="639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609585" marR="0" lvl="0" indent="-40639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Font typeface="Roboto"/>
                  <a:buAutoNum type="arabicPeriod"/>
                  <a:defRPr sz="16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1219170" marR="0" lvl="1" indent="-40639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6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828754" marR="0" lvl="2" indent="-40639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6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2438339" marR="0" lvl="3" indent="-40639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6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3047924" marR="0" lvl="4" indent="-40639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6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3657509" marR="0" lvl="5" indent="-40639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6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4267093" marR="0" lvl="6" indent="-40639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6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4876678" marR="0" lvl="7" indent="-40639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6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5486263" marR="0" lvl="8" indent="-40639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6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marL="203195" indent="0" algn="just">
                  <a:buFont typeface="Roboto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𝑉𝑎𝑟𝑖𝑎𝑏𝑙𝑒𝑠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𝐵𝑦𝑡𝑒𝑠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𝑃𝑎𝑐𝑘𝑒𝑡𝑠</m:t>
                      </m:r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7" name="Marcador de texto 1">
                <a:extLst>
                  <a:ext uri="{FF2B5EF4-FFF2-40B4-BE49-F238E27FC236}">
                    <a16:creationId xmlns:a16="http://schemas.microsoft.com/office/drawing/2014/main" id="{C45F523C-06D8-FC6F-EC60-618360C2A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888" y="1045190"/>
                <a:ext cx="4210511" cy="6390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arcador de texto 1">
                <a:extLst>
                  <a:ext uri="{FF2B5EF4-FFF2-40B4-BE49-F238E27FC236}">
                    <a16:creationId xmlns:a16="http://schemas.microsoft.com/office/drawing/2014/main" id="{5642F0CD-AA84-B6DB-DF47-5DEE006460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05359" y="1040297"/>
                <a:ext cx="4210511" cy="639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609585" marR="0" lvl="0" indent="-40639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Font typeface="Roboto"/>
                  <a:buAutoNum type="arabicPeriod"/>
                  <a:defRPr sz="16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1219170" marR="0" lvl="1" indent="-40639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6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828754" marR="0" lvl="2" indent="-40639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6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2438339" marR="0" lvl="3" indent="-40639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6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3047924" marR="0" lvl="4" indent="-40639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6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3657509" marR="0" lvl="5" indent="-40639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6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4267093" marR="0" lvl="6" indent="-40639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6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4876678" marR="0" lvl="7" indent="-40639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6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5486263" marR="0" lvl="8" indent="-40639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6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marL="203195" indent="0" algn="just">
                  <a:buFont typeface="Roboto"/>
                  <a:buNone/>
                </a:pPr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𝐶𝑜𝑛𝑡𝑎𝑚𝑖𝑛𝑎𝑐𝑖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=0,0168</m:t>
                    </m:r>
                  </m:oMath>
                </a14:m>
                <a:r>
                  <a:rPr lang="es-MX" sz="2000" dirty="0"/>
                  <a:t> </a:t>
                </a:r>
              </a:p>
            </p:txBody>
          </p:sp>
        </mc:Choice>
        <mc:Fallback xmlns="">
          <p:sp>
            <p:nvSpPr>
              <p:cNvPr id="10" name="Marcador de texto 1">
                <a:extLst>
                  <a:ext uri="{FF2B5EF4-FFF2-40B4-BE49-F238E27FC236}">
                    <a16:creationId xmlns:a16="http://schemas.microsoft.com/office/drawing/2014/main" id="{5642F0CD-AA84-B6DB-DF47-5DEE00646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359" y="1040297"/>
                <a:ext cx="4210511" cy="6390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arcador de texto 1">
                <a:extLst>
                  <a:ext uri="{FF2B5EF4-FFF2-40B4-BE49-F238E27FC236}">
                    <a16:creationId xmlns:a16="http://schemas.microsoft.com/office/drawing/2014/main" id="{180BA748-5101-E9D8-3ED6-753B85BE67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86259" y="5256168"/>
                <a:ext cx="3433140" cy="11132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marL="203195" indent="0" algn="just"/>
                <a:r>
                  <a:rPr lang="es-MX" sz="2000" dirty="0"/>
                  <a:t>Modelo de </a:t>
                </a:r>
                <a:r>
                  <a:rPr lang="es-MX" sz="2000" b="1" i="1" dirty="0" err="1"/>
                  <a:t>IsolationForest</a:t>
                </a:r>
                <a:endParaRPr lang="es-MX" sz="2000" b="1" i="1" dirty="0"/>
              </a:p>
              <a:p>
                <a:pPr marL="203195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𝐴𝑛𝑜𝑚𝑎𝑙𝑖𝑎𝑠</m:t>
                      </m:r>
                      <m:r>
                        <a:rPr lang="es-MX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1101</m:t>
                      </m:r>
                    </m:oMath>
                  </m:oMathPara>
                </a14:m>
                <a:endParaRPr lang="es-MX" sz="2000" dirty="0"/>
              </a:p>
              <a:p>
                <a:pPr marL="203195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1,68 %</m:t>
                      </m:r>
                    </m:oMath>
                  </m:oMathPara>
                </a14:m>
                <a:endParaRPr lang="es-MX" sz="2000" dirty="0"/>
              </a:p>
              <a:p>
                <a:pPr marL="203195" indent="0" algn="just"/>
                <a:endParaRPr lang="es-MX" sz="2000" dirty="0"/>
              </a:p>
            </p:txBody>
          </p:sp>
        </mc:Choice>
        <mc:Fallback xmlns="">
          <p:sp>
            <p:nvSpPr>
              <p:cNvPr id="13" name="Marcador de texto 1">
                <a:extLst>
                  <a:ext uri="{FF2B5EF4-FFF2-40B4-BE49-F238E27FC236}">
                    <a16:creationId xmlns:a16="http://schemas.microsoft.com/office/drawing/2014/main" id="{180BA748-5101-E9D8-3ED6-753B85BE6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259" y="5256168"/>
                <a:ext cx="3433140" cy="11132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n 13">
            <a:extLst>
              <a:ext uri="{FF2B5EF4-FFF2-40B4-BE49-F238E27FC236}">
                <a16:creationId xmlns:a16="http://schemas.microsoft.com/office/drawing/2014/main" id="{1B8F4538-455D-9C14-36F2-61DB4F3A8E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84" y="118914"/>
            <a:ext cx="1610654" cy="5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0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B8BEB97-905E-35A0-27AB-BBECB4F71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 anchor="t"/>
          <a:lstStyle/>
          <a:p>
            <a:pPr marL="203195" indent="0" algn="just">
              <a:buNone/>
            </a:pPr>
            <a:r>
              <a:rPr lang="es-MX" sz="2000" dirty="0"/>
              <a:t>El objetivo de este problema es encontrar grupos dentro del conjunto de datos original justificando la elección del modelo y las métricas.</a:t>
            </a:r>
          </a:p>
          <a:p>
            <a:pPr marL="203195" indent="0" algn="just">
              <a:buNone/>
            </a:pPr>
            <a:endParaRPr lang="es-MX" sz="2000" dirty="0"/>
          </a:p>
          <a:p>
            <a:pPr marL="203195" indent="0" algn="just">
              <a:buNone/>
            </a:pPr>
            <a:r>
              <a:rPr lang="es-MX" sz="2000" b="1" dirty="0"/>
              <a:t>Información del conjunto de datos</a:t>
            </a:r>
          </a:p>
          <a:p>
            <a:pPr marL="203195" indent="0" algn="just">
              <a:buNone/>
            </a:pPr>
            <a:endParaRPr lang="es-MX" sz="2000" dirty="0"/>
          </a:p>
          <a:p>
            <a:pPr marL="203195" indent="0" algn="just">
              <a:buNone/>
            </a:pPr>
            <a:r>
              <a:rPr lang="es-MX" sz="2000" dirty="0"/>
              <a:t>Conjunto de datos:</a:t>
            </a:r>
          </a:p>
          <a:p>
            <a:pPr marL="203195" indent="0" algn="just">
              <a:buNone/>
            </a:pPr>
            <a:r>
              <a:rPr lang="es-MX" sz="2000" dirty="0"/>
              <a:t>data_eda_clustering.csv</a:t>
            </a:r>
          </a:p>
          <a:p>
            <a:pPr marL="203195" indent="0" algn="just">
              <a:buNone/>
            </a:pPr>
            <a:endParaRPr lang="es-MX" sz="2000" dirty="0"/>
          </a:p>
          <a:p>
            <a:pPr marL="203195" indent="0" algn="just">
              <a:buNone/>
            </a:pPr>
            <a:r>
              <a:rPr lang="fr-FR" sz="2000" dirty="0"/>
              <a:t>Las variables contenidas en el archivo son las siguientes:</a:t>
            </a:r>
          </a:p>
          <a:p>
            <a:pPr marL="203195" indent="0" algn="just">
              <a:buNone/>
            </a:pPr>
            <a:endParaRPr lang="es-CO" sz="2000" dirty="0"/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fr-FR" sz="2000" i="1" dirty="0"/>
              <a:t>mod_date</a:t>
            </a:r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fr-FR" sz="2000" i="1" dirty="0"/>
              <a:t>    pub_date</a:t>
            </a:r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fr-FR" sz="2000" i="1" dirty="0"/>
              <a:t>    cvss</a:t>
            </a:r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fr-FR" sz="2000" i="1" dirty="0"/>
              <a:t>    cwe_code</a:t>
            </a:r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fr-FR" sz="2000" i="1" dirty="0"/>
              <a:t>    cwe_name</a:t>
            </a:r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fr-FR" sz="2000" i="1" dirty="0"/>
              <a:t>    summary</a:t>
            </a:r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fr-FR" sz="2000" i="1" dirty="0"/>
              <a:t>    access_authentication</a:t>
            </a:r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fr-FR" sz="2000" i="1" dirty="0"/>
              <a:t>    access_complexity</a:t>
            </a:r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fr-FR" sz="2000" i="1" dirty="0"/>
              <a:t>    access_vector</a:t>
            </a:r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fr-FR" sz="2000" i="1" dirty="0"/>
              <a:t>    impact_availability</a:t>
            </a:r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fr-FR" sz="2000" i="1" dirty="0"/>
              <a:t>    impact_confidentiality</a:t>
            </a:r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fr-FR" sz="2000" i="1" dirty="0"/>
              <a:t>    impact_integrity</a:t>
            </a:r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fr-FR" sz="2000" i="1" dirty="0"/>
              <a:t>    vulnerable_product</a:t>
            </a:r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fr-FR" sz="2000" i="1" dirty="0"/>
              <a:t>    vendor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0A724A8-8660-0049-ECA7-C5D4326F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 2 - </a:t>
            </a:r>
            <a:r>
              <a:rPr lang="es-MX" dirty="0" err="1"/>
              <a:t>Clustering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B5BE30-6CE8-8B3D-D3CB-E0BCDE686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84" y="118914"/>
            <a:ext cx="1610654" cy="5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8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0A724A8-8660-0049-ECA7-C5D4326F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 Fase 1 - EDA</a:t>
            </a:r>
            <a:endParaRPr lang="es-CO" dirty="0"/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463BB0D1-278E-F38E-7840-C44DE1824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402208"/>
            <a:ext cx="10272000" cy="1029455"/>
          </a:xfrm>
        </p:spPr>
        <p:txBody>
          <a:bodyPr numCol="1" anchor="t"/>
          <a:lstStyle/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Necesitamos contexto con cada una de las columnas.</a:t>
            </a:r>
          </a:p>
          <a:p>
            <a:pPr marL="203195" indent="0" algn="just">
              <a:buNone/>
            </a:pPr>
            <a:endParaRPr lang="es-MX" sz="2000" dirty="0"/>
          </a:p>
          <a:p>
            <a:pPr marL="546095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Necesitamos visualizar el contenido y la calidad de los datos</a:t>
            </a:r>
          </a:p>
          <a:p>
            <a:pPr marL="203195" indent="0" algn="just">
              <a:buNone/>
            </a:pPr>
            <a:endParaRPr lang="es-CO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99D0E29-620F-5E65-2ECA-DE9823347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112" y="2782956"/>
            <a:ext cx="4307740" cy="372352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488190B-EE68-00CD-D947-255D9E7C3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84" y="118914"/>
            <a:ext cx="1610654" cy="5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7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0A724A8-8660-0049-ECA7-C5D4326F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Elección de las </a:t>
            </a:r>
            <a:r>
              <a:rPr lang="es-MX" dirty="0" err="1"/>
              <a:t>features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8022BEC-141E-73CA-AADF-707CF05C7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26" y="1798986"/>
            <a:ext cx="3462455" cy="194807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BB455A2-8B12-DF14-6529-A6ED88159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105" y="1798986"/>
            <a:ext cx="3299790" cy="194807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44476CB-6D90-75DE-8058-06C978272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780" y="1798986"/>
            <a:ext cx="3299790" cy="1948070"/>
          </a:xfrm>
          <a:prstGeom prst="rect">
            <a:avLst/>
          </a:prstGeom>
        </p:spPr>
      </p:pic>
      <p:sp>
        <p:nvSpPr>
          <p:cNvPr id="19" name="Marcador de texto 1">
            <a:extLst>
              <a:ext uri="{FF2B5EF4-FFF2-40B4-BE49-F238E27FC236}">
                <a16:creationId xmlns:a16="http://schemas.microsoft.com/office/drawing/2014/main" id="{8254904E-BEBB-BE21-1427-3B3AA1E01000}"/>
              </a:ext>
            </a:extLst>
          </p:cNvPr>
          <p:cNvSpPr txBox="1">
            <a:spLocks/>
          </p:cNvSpPr>
          <p:nvPr/>
        </p:nvSpPr>
        <p:spPr>
          <a:xfrm>
            <a:off x="680992" y="3980075"/>
            <a:ext cx="3180521" cy="1835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03195" indent="0" algn="just"/>
            <a:r>
              <a:rPr lang="es-MX" sz="2000" dirty="0"/>
              <a:t>Datos bien distribuidos, el puntaje </a:t>
            </a:r>
            <a:r>
              <a:rPr lang="es-MX" sz="2000" dirty="0" err="1"/>
              <a:t>cvss</a:t>
            </a:r>
            <a:r>
              <a:rPr lang="es-MX" sz="2000" dirty="0"/>
              <a:t> es importante para clasificar el tipo de vulnerabilidad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8BEC5850-DB13-01D6-AC87-75B6062231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6" y="1713907"/>
            <a:ext cx="535079" cy="53507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54E3CEF-D543-C95E-F87C-19EBA97FA7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905" y="1798986"/>
            <a:ext cx="535079" cy="53507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0784AD50-EC55-33EA-E45F-5762CF900F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491" y="1589932"/>
            <a:ext cx="535079" cy="535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Marcador de texto 1">
                <a:extLst>
                  <a:ext uri="{FF2B5EF4-FFF2-40B4-BE49-F238E27FC236}">
                    <a16:creationId xmlns:a16="http://schemas.microsoft.com/office/drawing/2014/main" id="{4501125F-7709-3AE5-D075-B587DDDC6F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6105" y="3980075"/>
                <a:ext cx="3180521" cy="1267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32385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None/>
                  <a:defRPr sz="15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marL="203195" indent="0" algn="just"/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86,76%</m:t>
                    </m:r>
                  </m:oMath>
                </a14:m>
                <a:r>
                  <a:rPr lang="es-MX" sz="2000" dirty="0"/>
                  <a:t> de los datos están en estado </a:t>
                </a:r>
                <a:r>
                  <a:rPr lang="es-MX" sz="2000" i="1" dirty="0"/>
                  <a:t>NONE</a:t>
                </a:r>
              </a:p>
            </p:txBody>
          </p:sp>
        </mc:Choice>
        <mc:Fallback xmlns="">
          <p:sp>
            <p:nvSpPr>
              <p:cNvPr id="26" name="Marcador de texto 1">
                <a:extLst>
                  <a:ext uri="{FF2B5EF4-FFF2-40B4-BE49-F238E27FC236}">
                    <a16:creationId xmlns:a16="http://schemas.microsoft.com/office/drawing/2014/main" id="{4501125F-7709-3AE5-D075-B587DDDC6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105" y="3980075"/>
                <a:ext cx="3180521" cy="1267789"/>
              </a:xfrm>
              <a:prstGeom prst="rect">
                <a:avLst/>
              </a:prstGeom>
              <a:blipFill>
                <a:blip r:embed="rId7"/>
                <a:stretch>
                  <a:fillRect r="-2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Marcador de texto 1">
            <a:extLst>
              <a:ext uri="{FF2B5EF4-FFF2-40B4-BE49-F238E27FC236}">
                <a16:creationId xmlns:a16="http://schemas.microsoft.com/office/drawing/2014/main" id="{4275A031-B332-5392-0FD7-1EF4DDA50159}"/>
              </a:ext>
            </a:extLst>
          </p:cNvPr>
          <p:cNvSpPr txBox="1">
            <a:spLocks/>
          </p:cNvSpPr>
          <p:nvPr/>
        </p:nvSpPr>
        <p:spPr>
          <a:xfrm>
            <a:off x="8098575" y="3853694"/>
            <a:ext cx="3180521" cy="1006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03195" indent="0" algn="just"/>
            <a:r>
              <a:rPr lang="es-MX" sz="2000" dirty="0"/>
              <a:t>Datos mejor distribuidos entre </a:t>
            </a:r>
            <a:r>
              <a:rPr lang="es-MX" sz="2000" i="1" dirty="0"/>
              <a:t>LOW</a:t>
            </a:r>
            <a:r>
              <a:rPr lang="es-MX" sz="2000" dirty="0"/>
              <a:t> y </a:t>
            </a:r>
            <a:r>
              <a:rPr lang="es-MX" sz="2000" i="1" dirty="0"/>
              <a:t>MEDIUM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AE3FC672-6D05-56DD-D862-C6CFD2843C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84" y="118914"/>
            <a:ext cx="1610654" cy="5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2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 Evolution of Invention in Canada Thesis by Slidesgo</Template>
  <TotalTime>5080</TotalTime>
  <Words>897</Words>
  <Application>Microsoft Office PowerPoint</Application>
  <PresentationFormat>Panorámica</PresentationFormat>
  <Paragraphs>164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32" baseType="lpstr">
      <vt:lpstr>Arial</vt:lpstr>
      <vt:lpstr>Cambria Math</vt:lpstr>
      <vt:lpstr>Fredoka One</vt:lpstr>
      <vt:lpstr>Orbitron</vt:lpstr>
      <vt:lpstr>Palanquin Dark</vt:lpstr>
      <vt:lpstr>Proxima Nova</vt:lpstr>
      <vt:lpstr>Proxima Nova Semibold</vt:lpstr>
      <vt:lpstr>Roboto</vt:lpstr>
      <vt:lpstr>Roboto Condensed Light</vt:lpstr>
      <vt:lpstr>The Evolution of Invention in Canada Thesis by Slidesgo</vt:lpstr>
      <vt:lpstr>Slidesgo Final Pages</vt:lpstr>
      <vt:lpstr>Resultados de la prueba para aplicar al cargo científico de datos</vt:lpstr>
      <vt:lpstr>Problema 1 - Clasificación</vt:lpstr>
      <vt:lpstr>Solución - Clasificación</vt:lpstr>
      <vt:lpstr>Presentación de PowerPoint</vt:lpstr>
      <vt:lpstr>Agregar más variables</vt:lpstr>
      <vt:lpstr>IsolationForest  </vt:lpstr>
      <vt:lpstr>Problema 2 - Clustering</vt:lpstr>
      <vt:lpstr>Solución Fase 1 - EDA</vt:lpstr>
      <vt:lpstr>Elección de las features</vt:lpstr>
      <vt:lpstr>Elección de las features</vt:lpstr>
      <vt:lpstr>Elección de las features</vt:lpstr>
      <vt:lpstr>Fase 2 – Crear algoritmo de clusterig</vt:lpstr>
      <vt:lpstr>Resultados de Kprototypes</vt:lpstr>
      <vt:lpstr>Resultados de Kprototypes</vt:lpstr>
      <vt:lpstr>Desempeño de Kprototypes</vt:lpstr>
      <vt:lpstr>Problema 3 – Análisis de supervivencia</vt:lpstr>
      <vt:lpstr>Solución Análisis de supervivencia</vt:lpstr>
      <vt:lpstr>Muestra del conjunto de datos</vt:lpstr>
      <vt:lpstr>Presentación de PowerPoint</vt:lpstr>
      <vt:lpstr>Algoritmo de Kaplan Meier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Andrés Betancur Yepes</dc:creator>
  <cp:lastModifiedBy>Carlos Andrés Betancur Yepes</cp:lastModifiedBy>
  <cp:revision>1</cp:revision>
  <dcterms:created xsi:type="dcterms:W3CDTF">2023-09-20T23:51:29Z</dcterms:created>
  <dcterms:modified xsi:type="dcterms:W3CDTF">2023-09-29T14:21:34Z</dcterms:modified>
</cp:coreProperties>
</file>