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61" r:id="rId4"/>
    <p:sldId id="260" r:id="rId5"/>
    <p:sldId id="259" r:id="rId6"/>
    <p:sldId id="258" r:id="rId7"/>
    <p:sldId id="257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5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E126-E8BE-4518-ABA2-F78AB8BC5445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980F-CD9E-4DC7-8F54-94B09859C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9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E126-E8BE-4518-ABA2-F78AB8BC5445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980F-CD9E-4DC7-8F54-94B09859C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3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E126-E8BE-4518-ABA2-F78AB8BC5445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980F-CD9E-4DC7-8F54-94B09859C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2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E126-E8BE-4518-ABA2-F78AB8BC5445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980F-CD9E-4DC7-8F54-94B09859C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9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E126-E8BE-4518-ABA2-F78AB8BC5445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980F-CD9E-4DC7-8F54-94B09859C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9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E126-E8BE-4518-ABA2-F78AB8BC5445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980F-CD9E-4DC7-8F54-94B09859C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4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E126-E8BE-4518-ABA2-F78AB8BC5445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980F-CD9E-4DC7-8F54-94B09859C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6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E126-E8BE-4518-ABA2-F78AB8BC5445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980F-CD9E-4DC7-8F54-94B09859C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2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E126-E8BE-4518-ABA2-F78AB8BC5445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980F-CD9E-4DC7-8F54-94B09859C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E126-E8BE-4518-ABA2-F78AB8BC5445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980F-CD9E-4DC7-8F54-94B09859C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E126-E8BE-4518-ABA2-F78AB8BC5445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980F-CD9E-4DC7-8F54-94B09859C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9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9E126-E8BE-4518-ABA2-F78AB8BC5445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3980F-CD9E-4DC7-8F54-94B09859C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5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33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281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55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35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08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058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50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38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1</cp:revision>
  <dcterms:created xsi:type="dcterms:W3CDTF">2016-01-14T22:03:22Z</dcterms:created>
  <dcterms:modified xsi:type="dcterms:W3CDTF">2016-01-14T22:03:22Z</dcterms:modified>
</cp:coreProperties>
</file>