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5" r:id="rId4"/>
    <p:sldId id="284" r:id="rId5"/>
    <p:sldId id="283" r:id="rId6"/>
    <p:sldId id="282" r:id="rId7"/>
    <p:sldId id="281" r:id="rId8"/>
    <p:sldId id="280" r:id="rId9"/>
    <p:sldId id="279" r:id="rId10"/>
    <p:sldId id="278" r:id="rId11"/>
    <p:sldId id="277" r:id="rId12"/>
    <p:sldId id="276" r:id="rId13"/>
    <p:sldId id="275" r:id="rId14"/>
    <p:sldId id="274" r:id="rId15"/>
    <p:sldId id="273" r:id="rId16"/>
    <p:sldId id="272" r:id="rId17"/>
    <p:sldId id="271" r:id="rId18"/>
    <p:sldId id="270" r:id="rId19"/>
    <p:sldId id="269" r:id="rId20"/>
    <p:sldId id="268" r:id="rId21"/>
    <p:sldId id="267" r:id="rId22"/>
    <p:sldId id="266" r:id="rId23"/>
    <p:sldId id="265" r:id="rId24"/>
    <p:sldId id="264" r:id="rId25"/>
    <p:sldId id="263" r:id="rId26"/>
    <p:sldId id="262" r:id="rId27"/>
    <p:sldId id="261" r:id="rId28"/>
    <p:sldId id="260" r:id="rId29"/>
    <p:sldId id="259" r:id="rId30"/>
    <p:sldId id="258" r:id="rId31"/>
    <p:sldId id="257" r:id="rId32"/>
    <p:sldId id="2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3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8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9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2975-AD91-46DB-8A8E-47F5EF748DC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BE9E-6D2C-4B3B-86CF-1D848782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1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27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0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6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80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66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9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33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86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2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6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68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67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0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76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25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0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9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5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3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3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4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15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04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88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9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39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5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2016-01-14T22:03:31Z</dcterms:created>
  <dcterms:modified xsi:type="dcterms:W3CDTF">2016-01-14T22:03:31Z</dcterms:modified>
</cp:coreProperties>
</file>