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130E-E66C-4E6D-981A-E7EE01053FF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6F04-7A72-468A-A03A-441B18A4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2016-01-18T18:59:02Z</dcterms:created>
  <dcterms:modified xsi:type="dcterms:W3CDTF">2016-01-18T18:59:22Z</dcterms:modified>
</cp:coreProperties>
</file>