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806" y="10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5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5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7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7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2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1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4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0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26F8F-E9E3-4033-95A0-7143592E069E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CE2C-2A1D-42AE-B7D1-B4B6ABB93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7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99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" y="4572000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" y="457200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52542" y="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52542" y="457200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3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2542" y="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1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57200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52542" y="4572000"/>
            <a:ext cx="4591458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9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5400000">
            <a:off x="2285998" y="2286003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572000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-2286002" y="2285998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4572000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-2286002" y="2285998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3" y="0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2285999" y="2286003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2286000" y="2285998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-2286002" y="2285998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</cp:revision>
  <dcterms:created xsi:type="dcterms:W3CDTF">2015-05-27T18:56:36Z</dcterms:created>
  <dcterms:modified xsi:type="dcterms:W3CDTF">2015-05-27T20:54:09Z</dcterms:modified>
</cp:coreProperties>
</file>