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5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442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</p:sldIdLst>
  <p:sldSz cx="9144000" cy="9144000"/>
  <p:notesSz cx="6858000" cy="9144000"/>
  <p:defaultTextStyle>
    <a:defPPr>
      <a:defRPr lang="en-US"/>
    </a:defPPr>
    <a:lvl1pPr marL="0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0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1" algn="l" defTabSz="9142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489" Type="http://schemas.openxmlformats.org/officeDocument/2006/relationships/slide" Target="slides/slide48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viewProps" Target="view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theme" Target="theme/theme1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519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5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3" indent="0" algn="ctr">
              <a:buNone/>
              <a:defRPr sz="1800"/>
            </a:lvl3pPr>
            <a:lvl4pPr marL="1371665" indent="0" algn="ctr">
              <a:buNone/>
              <a:defRPr sz="1600"/>
            </a:lvl4pPr>
            <a:lvl5pPr marL="1828886" indent="0" algn="ctr">
              <a:buNone/>
              <a:defRPr sz="1600"/>
            </a:lvl5pPr>
            <a:lvl6pPr marL="2286108" indent="0" algn="ctr">
              <a:buNone/>
              <a:defRPr sz="1600"/>
            </a:lvl6pPr>
            <a:lvl7pPr marL="2743330" indent="0" algn="ctr">
              <a:buNone/>
              <a:defRPr sz="1600"/>
            </a:lvl7pPr>
            <a:lvl8pPr marL="3200551" indent="0" algn="ctr">
              <a:buNone/>
              <a:defRPr sz="1600"/>
            </a:lvl8pPr>
            <a:lvl9pPr marL="365777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4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7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7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3" indent="0">
              <a:buNone/>
              <a:defRPr sz="1800" b="1"/>
            </a:lvl3pPr>
            <a:lvl4pPr marL="1371665" indent="0">
              <a:buNone/>
              <a:defRPr sz="1600" b="1"/>
            </a:lvl4pPr>
            <a:lvl5pPr marL="1828886" indent="0">
              <a:buNone/>
              <a:defRPr sz="1600" b="1"/>
            </a:lvl5pPr>
            <a:lvl6pPr marL="2286108" indent="0">
              <a:buNone/>
              <a:defRPr sz="1600" b="1"/>
            </a:lvl6pPr>
            <a:lvl7pPr marL="2743330" indent="0">
              <a:buNone/>
              <a:defRPr sz="1600" b="1"/>
            </a:lvl7pPr>
            <a:lvl8pPr marL="3200551" indent="0">
              <a:buNone/>
              <a:defRPr sz="1600" b="1"/>
            </a:lvl8pPr>
            <a:lvl9pPr marL="36577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3" indent="0">
              <a:buNone/>
              <a:defRPr sz="1800" b="1"/>
            </a:lvl3pPr>
            <a:lvl4pPr marL="1371665" indent="0">
              <a:buNone/>
              <a:defRPr sz="1600" b="1"/>
            </a:lvl4pPr>
            <a:lvl5pPr marL="1828886" indent="0">
              <a:buNone/>
              <a:defRPr sz="1600" b="1"/>
            </a:lvl5pPr>
            <a:lvl6pPr marL="2286108" indent="0">
              <a:buNone/>
              <a:defRPr sz="1600" b="1"/>
            </a:lvl6pPr>
            <a:lvl7pPr marL="2743330" indent="0">
              <a:buNone/>
              <a:defRPr sz="1600" b="1"/>
            </a:lvl7pPr>
            <a:lvl8pPr marL="3200551" indent="0">
              <a:buNone/>
              <a:defRPr sz="1600" b="1"/>
            </a:lvl8pPr>
            <a:lvl9pPr marL="36577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3" indent="0">
              <a:buNone/>
              <a:defRPr sz="1200"/>
            </a:lvl3pPr>
            <a:lvl4pPr marL="1371665" indent="0">
              <a:buNone/>
              <a:defRPr sz="1000"/>
            </a:lvl4pPr>
            <a:lvl5pPr marL="1828886" indent="0">
              <a:buNone/>
              <a:defRPr sz="1000"/>
            </a:lvl5pPr>
            <a:lvl6pPr marL="2286108" indent="0">
              <a:buNone/>
              <a:defRPr sz="1000"/>
            </a:lvl6pPr>
            <a:lvl7pPr marL="2743330" indent="0">
              <a:buNone/>
              <a:defRPr sz="1000"/>
            </a:lvl7pPr>
            <a:lvl8pPr marL="3200551" indent="0">
              <a:buNone/>
              <a:defRPr sz="1000"/>
            </a:lvl8pPr>
            <a:lvl9pPr marL="36577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3" indent="0">
              <a:buNone/>
              <a:defRPr sz="2400"/>
            </a:lvl3pPr>
            <a:lvl4pPr marL="1371665" indent="0">
              <a:buNone/>
              <a:defRPr sz="2000"/>
            </a:lvl4pPr>
            <a:lvl5pPr marL="1828886" indent="0">
              <a:buNone/>
              <a:defRPr sz="2000"/>
            </a:lvl5pPr>
            <a:lvl6pPr marL="2286108" indent="0">
              <a:buNone/>
              <a:defRPr sz="2000"/>
            </a:lvl6pPr>
            <a:lvl7pPr marL="2743330" indent="0">
              <a:buNone/>
              <a:defRPr sz="2000"/>
            </a:lvl7pPr>
            <a:lvl8pPr marL="3200551" indent="0">
              <a:buNone/>
              <a:defRPr sz="2000"/>
            </a:lvl8pPr>
            <a:lvl9pPr marL="365777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3" indent="0">
              <a:buNone/>
              <a:defRPr sz="1200"/>
            </a:lvl3pPr>
            <a:lvl4pPr marL="1371665" indent="0">
              <a:buNone/>
              <a:defRPr sz="1000"/>
            </a:lvl4pPr>
            <a:lvl5pPr marL="1828886" indent="0">
              <a:buNone/>
              <a:defRPr sz="1000"/>
            </a:lvl5pPr>
            <a:lvl6pPr marL="2286108" indent="0">
              <a:buNone/>
              <a:defRPr sz="1000"/>
            </a:lvl6pPr>
            <a:lvl7pPr marL="2743330" indent="0">
              <a:buNone/>
              <a:defRPr sz="1000"/>
            </a:lvl7pPr>
            <a:lvl8pPr marL="3200551" indent="0">
              <a:buNone/>
              <a:defRPr sz="1000"/>
            </a:lvl8pPr>
            <a:lvl9pPr marL="36577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7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A3B8-CC8B-4A62-8176-22B77042DA3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E94C-4187-45CD-9ACC-6F849C09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2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4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6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7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19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1" algn="l" defTabSz="91444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3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6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1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435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7393895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55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6831575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9195385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6411036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46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5644957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2517888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175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323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854840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4290007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995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7221150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936785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2555712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9402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4323134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6071212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471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3205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92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782991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951916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7095821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915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74623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3801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9971058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512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24826212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8580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8851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473770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6328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798082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76040346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1759358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6" name="Rectangle 5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88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6" name="Rectangle 5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918383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6" name="Rectangle 5"/>
          <p:cNvSpPr/>
          <p:nvPr/>
        </p:nvSpPr>
        <p:spPr>
          <a:xfrm>
            <a:off x="6095998" y="6112327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2308915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8957394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9274776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0429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935865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0073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6" name="Rectangle 5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93773933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5559976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075331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685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273520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7443761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1225249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748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2914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1345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05571979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5184813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920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8320388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4836824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470934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4698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7858274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6584671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90420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1559002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5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8751275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593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70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779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55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0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02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79609303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1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333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44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976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534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06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256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1199388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4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322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58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096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090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205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9354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27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89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094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993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038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3141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1887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54022647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899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47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330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0612020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438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896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010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136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75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065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620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300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82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5371728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55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27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9629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785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55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803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2751073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730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698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88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7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17999613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4151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331074551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5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886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886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886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6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886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773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71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7999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86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6049101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580326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8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06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04988696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7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6691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8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508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542594299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0687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94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7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8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9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273376160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8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26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8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7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6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7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7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7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7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7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9618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6483435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87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1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1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6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1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398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74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74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57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1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347703781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8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1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57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57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7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65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65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82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65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37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7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4404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57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57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74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0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31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57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6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825688400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671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6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6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37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6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6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6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6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37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6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9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1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6971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82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6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6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6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456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6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21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6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76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297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031849093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297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0867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297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6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331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693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493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6531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493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902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345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133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068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603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03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207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186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603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8508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4532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331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95525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693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9404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9420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077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693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94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446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82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31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333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8849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79027180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493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1284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88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5024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036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3626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82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0918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8149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68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0171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88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66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4605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243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252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435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68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6094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88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41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3967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688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8657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8215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5657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367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68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050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88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2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38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079576988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493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6104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2655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5148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6609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8104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340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6887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3310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884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802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2096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82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2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875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6809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5848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4752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493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7762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0798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93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8886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65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582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6887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886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78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6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578302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204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976455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50050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542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97150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7999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66052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678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728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768140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6" name="Rectangle 5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257220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405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4914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744128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045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532739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4518491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9537644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69482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29169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27393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820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613183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1441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660440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508772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637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195095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5023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843598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4347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443340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839143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32522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847910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451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601933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5" name="Rectangle 4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5802891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6999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7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5493801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090583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0655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2" y="6057902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7298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3161733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8929698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3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6096003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691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3411867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0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41786284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1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304800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9319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11784371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5999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4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98829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66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2" y="6172196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" name="Rectangle 2"/>
          <p:cNvSpPr/>
          <p:nvPr/>
        </p:nvSpPr>
        <p:spPr>
          <a:xfrm>
            <a:off x="6096002" y="0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4" name="Rectangle 3"/>
          <p:cNvSpPr/>
          <p:nvPr/>
        </p:nvSpPr>
        <p:spPr>
          <a:xfrm>
            <a:off x="0" y="3086098"/>
            <a:ext cx="3048001" cy="308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</p:spTree>
    <p:extLst>
      <p:ext uri="{BB962C8B-B14F-4D97-AF65-F5344CB8AC3E}">
        <p14:creationId xmlns:p14="http://schemas.microsoft.com/office/powerpoint/2010/main" val="232339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0</Words>
  <Application>Microsoft Office PowerPoint</Application>
  <PresentationFormat>Custom</PresentationFormat>
  <Paragraphs>0</Paragraphs>
  <Slides>514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514</vt:i4>
      </vt:variant>
    </vt:vector>
  </HeadingPairs>
  <TitlesOfParts>
    <vt:vector size="5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Noah Sauber</cp:lastModifiedBy>
  <cp:revision>20</cp:revision>
  <dcterms:created xsi:type="dcterms:W3CDTF">2015-05-28T14:54:42Z</dcterms:created>
  <dcterms:modified xsi:type="dcterms:W3CDTF">2015-06-01T20:32:25Z</dcterms:modified>
</cp:coreProperties>
</file>