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9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9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6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9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DAB-1A83-4488-9562-8F1637A8BFE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3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1DAB-1A83-4488-9562-8F1637A8BFE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A9E3-31C6-4685-9236-7DFEA50B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24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700" dirty="0" smtClean="0"/>
              <a:t>A</a:t>
            </a:r>
            <a:endParaRPr lang="en-US" sz="28700" dirty="0"/>
          </a:p>
        </p:txBody>
      </p:sp>
    </p:spTree>
    <p:extLst>
      <p:ext uri="{BB962C8B-B14F-4D97-AF65-F5344CB8AC3E}">
        <p14:creationId xmlns:p14="http://schemas.microsoft.com/office/powerpoint/2010/main" val="1512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0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3</cp:revision>
  <dcterms:created xsi:type="dcterms:W3CDTF">2016-01-05T20:27:55Z</dcterms:created>
  <dcterms:modified xsi:type="dcterms:W3CDTF">2016-01-08T00:35:46Z</dcterms:modified>
</cp:coreProperties>
</file>