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E120-932B-480E-8A99-4D5F9A5FC93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8697-C5CB-4A4F-B652-B720F147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30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0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6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9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0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3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2016-01-18T21:36:19Z</dcterms:created>
  <dcterms:modified xsi:type="dcterms:W3CDTF">2016-01-18T21:36:19Z</dcterms:modified>
</cp:coreProperties>
</file>