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9" r:id="rId6"/>
    <p:sldId id="258" r:id="rId7"/>
    <p:sldId id="257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1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61FD-6B51-4F9E-B499-303D7BE927C7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2FD6-1D81-4F6D-9F30-37ED7C6D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6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6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0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65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09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6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93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03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000000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Eller</dc:creator>
  <cp:lastModifiedBy>Michael Eller</cp:lastModifiedBy>
  <cp:revision>1</cp:revision>
  <dcterms:created xsi:type="dcterms:W3CDTF">2016-01-15T01:25:55Z</dcterms:created>
  <dcterms:modified xsi:type="dcterms:W3CDTF">2016-01-15T01:25:55Z</dcterms:modified>
</cp:coreProperties>
</file>