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5" r:id="rId4"/>
    <p:sldId id="284" r:id="rId5"/>
    <p:sldId id="283" r:id="rId6"/>
    <p:sldId id="282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  <p:sldId id="260" r:id="rId29"/>
    <p:sldId id="259" r:id="rId30"/>
    <p:sldId id="258" r:id="rId31"/>
    <p:sldId id="257" r:id="rId32"/>
    <p:sldId id="2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EAAB-5EEA-4F5A-94D4-41A325B7A4A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AF77-9E84-4B70-9DF7-5DE84AD3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1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8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07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2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0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</dc:creator>
  <cp:lastModifiedBy>Michael Eller</cp:lastModifiedBy>
  <cp:revision>1</cp:revision>
  <dcterms:created xsi:type="dcterms:W3CDTF">2016-01-15T01:26:03Z</dcterms:created>
  <dcterms:modified xsi:type="dcterms:W3CDTF">2016-01-15T01:26:03Z</dcterms:modified>
</cp:coreProperties>
</file>