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ppt/theme/themeOverride130.xml" ContentType="application/vnd.openxmlformats-officedocument.themeOverride+xml"/>
  <Override PartName="/ppt/theme/themeOverride131.xml" ContentType="application/vnd.openxmlformats-officedocument.themeOverride+xml"/>
  <Override PartName="/ppt/theme/themeOverride132.xml" ContentType="application/vnd.openxmlformats-officedocument.themeOverride+xml"/>
  <Override PartName="/ppt/theme/themeOverride133.xml" ContentType="application/vnd.openxmlformats-officedocument.themeOverride+xml"/>
  <Override PartName="/ppt/theme/themeOverride134.xml" ContentType="application/vnd.openxmlformats-officedocument.themeOverride+xml"/>
  <Override PartName="/ppt/theme/themeOverride135.xml" ContentType="application/vnd.openxmlformats-officedocument.themeOverride+xml"/>
  <Override PartName="/ppt/theme/themeOverride136.xml" ContentType="application/vnd.openxmlformats-officedocument.themeOverride+xml"/>
  <Override PartName="/ppt/theme/themeOverride137.xml" ContentType="application/vnd.openxmlformats-officedocument.themeOverride+xml"/>
  <Override PartName="/ppt/theme/themeOverride138.xml" ContentType="application/vnd.openxmlformats-officedocument.themeOverride+xml"/>
  <Override PartName="/ppt/theme/themeOverride139.xml" ContentType="application/vnd.openxmlformats-officedocument.themeOverride+xml"/>
  <Override PartName="/ppt/theme/themeOverride140.xml" ContentType="application/vnd.openxmlformats-officedocument.themeOverride+xml"/>
  <Override PartName="/ppt/theme/themeOverride141.xml" ContentType="application/vnd.openxmlformats-officedocument.themeOverride+xml"/>
  <Override PartName="/ppt/theme/themeOverride142.xml" ContentType="application/vnd.openxmlformats-officedocument.themeOverride+xml"/>
  <Override PartName="/ppt/theme/themeOverride143.xml" ContentType="application/vnd.openxmlformats-officedocument.themeOverride+xml"/>
  <Override PartName="/ppt/theme/themeOverride144.xml" ContentType="application/vnd.openxmlformats-officedocument.themeOverride+xml"/>
  <Override PartName="/ppt/theme/themeOverride145.xml" ContentType="application/vnd.openxmlformats-officedocument.themeOverride+xml"/>
  <Override PartName="/ppt/theme/themeOverride146.xml" ContentType="application/vnd.openxmlformats-officedocument.themeOverride+xml"/>
  <Override PartName="/ppt/theme/themeOverride147.xml" ContentType="application/vnd.openxmlformats-officedocument.themeOverride+xml"/>
  <Override PartName="/ppt/theme/themeOverride148.xml" ContentType="application/vnd.openxmlformats-officedocument.themeOverride+xml"/>
  <Override PartName="/ppt/theme/themeOverride149.xml" ContentType="application/vnd.openxmlformats-officedocument.themeOverride+xml"/>
  <Override PartName="/ppt/theme/themeOverride150.xml" ContentType="application/vnd.openxmlformats-officedocument.themeOverride+xml"/>
  <Override PartName="/ppt/theme/themeOverride151.xml" ContentType="application/vnd.openxmlformats-officedocument.themeOverride+xml"/>
  <Override PartName="/ppt/theme/themeOverride152.xml" ContentType="application/vnd.openxmlformats-officedocument.themeOverride+xml"/>
  <Override PartName="/ppt/theme/themeOverride153.xml" ContentType="application/vnd.openxmlformats-officedocument.themeOverride+xml"/>
  <Override PartName="/ppt/theme/themeOverride154.xml" ContentType="application/vnd.openxmlformats-officedocument.themeOverride+xml"/>
  <Override PartName="/ppt/theme/themeOverride155.xml" ContentType="application/vnd.openxmlformats-officedocument.themeOverride+xml"/>
  <Override PartName="/ppt/theme/themeOverride156.xml" ContentType="application/vnd.openxmlformats-officedocument.themeOverride+xml"/>
  <Override PartName="/ppt/theme/themeOverride157.xml" ContentType="application/vnd.openxmlformats-officedocument.themeOverride+xml"/>
  <Override PartName="/ppt/theme/themeOverride158.xml" ContentType="application/vnd.openxmlformats-officedocument.themeOverride+xml"/>
  <Override PartName="/ppt/theme/themeOverride159.xml" ContentType="application/vnd.openxmlformats-officedocument.themeOverride+xml"/>
  <Override PartName="/ppt/theme/themeOverride160.xml" ContentType="application/vnd.openxmlformats-officedocument.themeOverride+xml"/>
  <Override PartName="/ppt/theme/themeOverride161.xml" ContentType="application/vnd.openxmlformats-officedocument.themeOverride+xml"/>
  <Override PartName="/ppt/theme/themeOverride162.xml" ContentType="application/vnd.openxmlformats-officedocument.themeOverride+xml"/>
  <Override PartName="/ppt/theme/themeOverride163.xml" ContentType="application/vnd.openxmlformats-officedocument.themeOverride+xml"/>
  <Override PartName="/ppt/theme/themeOverride164.xml" ContentType="application/vnd.openxmlformats-officedocument.themeOverride+xml"/>
  <Override PartName="/ppt/theme/themeOverride165.xml" ContentType="application/vnd.openxmlformats-officedocument.themeOverride+xml"/>
  <Override PartName="/ppt/theme/themeOverride166.xml" ContentType="application/vnd.openxmlformats-officedocument.themeOverride+xml"/>
  <Override PartName="/ppt/theme/themeOverride167.xml" ContentType="application/vnd.openxmlformats-officedocument.themeOverride+xml"/>
  <Override PartName="/ppt/theme/themeOverride168.xml" ContentType="application/vnd.openxmlformats-officedocument.themeOverride+xml"/>
  <Override PartName="/ppt/theme/themeOverride169.xml" ContentType="application/vnd.openxmlformats-officedocument.themeOverride+xml"/>
  <Override PartName="/ppt/theme/themeOverride170.xml" ContentType="application/vnd.openxmlformats-officedocument.themeOverride+xml"/>
  <Override PartName="/ppt/theme/themeOverride171.xml" ContentType="application/vnd.openxmlformats-officedocument.themeOverride+xml"/>
  <Override PartName="/ppt/theme/themeOverride172.xml" ContentType="application/vnd.openxmlformats-officedocument.themeOverride+xml"/>
  <Override PartName="/ppt/theme/themeOverride173.xml" ContentType="application/vnd.openxmlformats-officedocument.themeOverride+xml"/>
  <Override PartName="/ppt/theme/themeOverride174.xml" ContentType="application/vnd.openxmlformats-officedocument.themeOverride+xml"/>
  <Override PartName="/ppt/theme/themeOverride175.xml" ContentType="application/vnd.openxmlformats-officedocument.themeOverride+xml"/>
  <Override PartName="/ppt/theme/themeOverride176.xml" ContentType="application/vnd.openxmlformats-officedocument.themeOverride+xml"/>
  <Override PartName="/ppt/theme/themeOverride177.xml" ContentType="application/vnd.openxmlformats-officedocument.themeOverride+xml"/>
  <Override PartName="/ppt/theme/themeOverride178.xml" ContentType="application/vnd.openxmlformats-officedocument.themeOverride+xml"/>
  <Override PartName="/ppt/theme/themeOverride179.xml" ContentType="application/vnd.openxmlformats-officedocument.themeOverride+xml"/>
  <Override PartName="/ppt/theme/themeOverride180.xml" ContentType="application/vnd.openxmlformats-officedocument.themeOverride+xml"/>
  <Override PartName="/ppt/theme/themeOverride181.xml" ContentType="application/vnd.openxmlformats-officedocument.themeOverride+xml"/>
  <Override PartName="/ppt/theme/themeOverride182.xml" ContentType="application/vnd.openxmlformats-officedocument.themeOverride+xml"/>
  <Override PartName="/ppt/theme/themeOverride183.xml" ContentType="application/vnd.openxmlformats-officedocument.themeOverride+xml"/>
  <Override PartName="/ppt/theme/themeOverride184.xml" ContentType="application/vnd.openxmlformats-officedocument.themeOverride+xml"/>
  <Override PartName="/ppt/theme/themeOverride185.xml" ContentType="application/vnd.openxmlformats-officedocument.themeOverride+xml"/>
  <Override PartName="/ppt/theme/themeOverride186.xml" ContentType="application/vnd.openxmlformats-officedocument.themeOverride+xml"/>
  <Override PartName="/ppt/theme/themeOverride187.xml" ContentType="application/vnd.openxmlformats-officedocument.themeOverride+xml"/>
  <Override PartName="/ppt/theme/themeOverride188.xml" ContentType="application/vnd.openxmlformats-officedocument.themeOverride+xml"/>
  <Override PartName="/ppt/theme/themeOverride189.xml" ContentType="application/vnd.openxmlformats-officedocument.themeOverride+xml"/>
  <Override PartName="/ppt/theme/themeOverride190.xml" ContentType="application/vnd.openxmlformats-officedocument.themeOverride+xml"/>
  <Override PartName="/ppt/theme/themeOverride191.xml" ContentType="application/vnd.openxmlformats-officedocument.themeOverride+xml"/>
  <Override PartName="/ppt/theme/themeOverride192.xml" ContentType="application/vnd.openxmlformats-officedocument.themeOverride+xml"/>
  <Override PartName="/ppt/theme/themeOverride193.xml" ContentType="application/vnd.openxmlformats-officedocument.themeOverride+xml"/>
  <Override PartName="/ppt/theme/themeOverride194.xml" ContentType="application/vnd.openxmlformats-officedocument.themeOverride+xml"/>
  <Override PartName="/ppt/theme/themeOverride195.xml" ContentType="application/vnd.openxmlformats-officedocument.themeOverride+xml"/>
  <Override PartName="/ppt/theme/themeOverride196.xml" ContentType="application/vnd.openxmlformats-officedocument.themeOverride+xml"/>
  <Override PartName="/ppt/theme/themeOverride197.xml" ContentType="application/vnd.openxmlformats-officedocument.themeOverride+xml"/>
  <Override PartName="/ppt/theme/themeOverride198.xml" ContentType="application/vnd.openxmlformats-officedocument.themeOverride+xml"/>
  <Override PartName="/ppt/theme/themeOverride199.xml" ContentType="application/vnd.openxmlformats-officedocument.themeOverride+xml"/>
  <Override PartName="/ppt/theme/themeOverride200.xml" ContentType="application/vnd.openxmlformats-officedocument.themeOverride+xml"/>
  <Override PartName="/ppt/theme/themeOverride201.xml" ContentType="application/vnd.openxmlformats-officedocument.themeOverride+xml"/>
  <Override PartName="/ppt/theme/themeOverride202.xml" ContentType="application/vnd.openxmlformats-officedocument.themeOverride+xml"/>
  <Override PartName="/ppt/theme/themeOverride203.xml" ContentType="application/vnd.openxmlformats-officedocument.themeOverride+xml"/>
  <Override PartName="/ppt/theme/themeOverride204.xml" ContentType="application/vnd.openxmlformats-officedocument.themeOverride+xml"/>
  <Override PartName="/ppt/theme/themeOverride205.xml" ContentType="application/vnd.openxmlformats-officedocument.themeOverride+xml"/>
  <Override PartName="/ppt/theme/themeOverride206.xml" ContentType="application/vnd.openxmlformats-officedocument.themeOverride+xml"/>
  <Override PartName="/ppt/theme/themeOverride207.xml" ContentType="application/vnd.openxmlformats-officedocument.themeOverride+xml"/>
  <Override PartName="/ppt/theme/themeOverride208.xml" ContentType="application/vnd.openxmlformats-officedocument.themeOverride+xml"/>
  <Override PartName="/ppt/theme/themeOverride209.xml" ContentType="application/vnd.openxmlformats-officedocument.themeOverride+xml"/>
  <Override PartName="/ppt/theme/themeOverride210.xml" ContentType="application/vnd.openxmlformats-officedocument.themeOverride+xml"/>
  <Override PartName="/ppt/theme/themeOverride211.xml" ContentType="application/vnd.openxmlformats-officedocument.themeOverride+xml"/>
  <Override PartName="/ppt/theme/themeOverride212.xml" ContentType="application/vnd.openxmlformats-officedocument.themeOverride+xml"/>
  <Override PartName="/ppt/theme/themeOverride213.xml" ContentType="application/vnd.openxmlformats-officedocument.themeOverride+xml"/>
  <Override PartName="/ppt/theme/themeOverride214.xml" ContentType="application/vnd.openxmlformats-officedocument.themeOverride+xml"/>
  <Override PartName="/ppt/theme/themeOverride215.xml" ContentType="application/vnd.openxmlformats-officedocument.themeOverride+xml"/>
  <Override PartName="/ppt/theme/themeOverride216.xml" ContentType="application/vnd.openxmlformats-officedocument.themeOverride+xml"/>
  <Override PartName="/ppt/theme/themeOverride217.xml" ContentType="application/vnd.openxmlformats-officedocument.themeOverride+xml"/>
  <Override PartName="/ppt/theme/themeOverride218.xml" ContentType="application/vnd.openxmlformats-officedocument.themeOverride+xml"/>
  <Override PartName="/ppt/theme/themeOverride219.xml" ContentType="application/vnd.openxmlformats-officedocument.themeOverride+xml"/>
  <Override PartName="/ppt/theme/themeOverride220.xml" ContentType="application/vnd.openxmlformats-officedocument.themeOverride+xml"/>
  <Override PartName="/ppt/theme/themeOverride221.xml" ContentType="application/vnd.openxmlformats-officedocument.themeOverride+xml"/>
  <Override PartName="/ppt/theme/themeOverride222.xml" ContentType="application/vnd.openxmlformats-officedocument.themeOverride+xml"/>
  <Override PartName="/ppt/theme/themeOverride223.xml" ContentType="application/vnd.openxmlformats-officedocument.themeOverride+xml"/>
  <Override PartName="/ppt/theme/themeOverride224.xml" ContentType="application/vnd.openxmlformats-officedocument.themeOverride+xml"/>
  <Override PartName="/ppt/theme/themeOverride225.xml" ContentType="application/vnd.openxmlformats-officedocument.themeOverride+xml"/>
  <Override PartName="/ppt/theme/themeOverride226.xml" ContentType="application/vnd.openxmlformats-officedocument.themeOverride+xml"/>
  <Override PartName="/ppt/theme/themeOverride227.xml" ContentType="application/vnd.openxmlformats-officedocument.themeOverride+xml"/>
  <Override PartName="/ppt/theme/themeOverride228.xml" ContentType="application/vnd.openxmlformats-officedocument.themeOverride+xml"/>
  <Override PartName="/ppt/theme/themeOverride229.xml" ContentType="application/vnd.openxmlformats-officedocument.themeOverride+xml"/>
  <Override PartName="/ppt/theme/themeOverride230.xml" ContentType="application/vnd.openxmlformats-officedocument.themeOverride+xml"/>
  <Override PartName="/ppt/theme/themeOverride231.xml" ContentType="application/vnd.openxmlformats-officedocument.themeOverride+xml"/>
  <Override PartName="/ppt/theme/themeOverride232.xml" ContentType="application/vnd.openxmlformats-officedocument.themeOverride+xml"/>
  <Override PartName="/ppt/theme/themeOverride233.xml" ContentType="application/vnd.openxmlformats-officedocument.themeOverride+xml"/>
  <Override PartName="/ppt/theme/themeOverride234.xml" ContentType="application/vnd.openxmlformats-officedocument.themeOverride+xml"/>
  <Override PartName="/ppt/theme/themeOverride235.xml" ContentType="application/vnd.openxmlformats-officedocument.themeOverride+xml"/>
  <Override PartName="/ppt/theme/themeOverride236.xml" ContentType="application/vnd.openxmlformats-officedocument.themeOverride+xml"/>
  <Override PartName="/ppt/theme/themeOverride237.xml" ContentType="application/vnd.openxmlformats-officedocument.themeOverride+xml"/>
  <Override PartName="/ppt/theme/themeOverride238.xml" ContentType="application/vnd.openxmlformats-officedocument.themeOverride+xml"/>
  <Override PartName="/ppt/theme/themeOverride239.xml" ContentType="application/vnd.openxmlformats-officedocument.themeOverride+xml"/>
  <Override PartName="/ppt/theme/themeOverride240.xml" ContentType="application/vnd.openxmlformats-officedocument.themeOverride+xml"/>
  <Override PartName="/ppt/theme/themeOverride241.xml" ContentType="application/vnd.openxmlformats-officedocument.themeOverride+xml"/>
  <Override PartName="/ppt/theme/themeOverride242.xml" ContentType="application/vnd.openxmlformats-officedocument.themeOverride+xml"/>
  <Override PartName="/ppt/theme/themeOverride243.xml" ContentType="application/vnd.openxmlformats-officedocument.themeOverride+xml"/>
  <Override PartName="/ppt/theme/themeOverride244.xml" ContentType="application/vnd.openxmlformats-officedocument.themeOverride+xml"/>
  <Override PartName="/ppt/theme/themeOverride245.xml" ContentType="application/vnd.openxmlformats-officedocument.themeOverride+xml"/>
  <Override PartName="/ppt/theme/themeOverride246.xml" ContentType="application/vnd.openxmlformats-officedocument.themeOverride+xml"/>
  <Override PartName="/ppt/theme/themeOverride247.xml" ContentType="application/vnd.openxmlformats-officedocument.themeOverride+xml"/>
  <Override PartName="/ppt/theme/themeOverride248.xml" ContentType="application/vnd.openxmlformats-officedocument.themeOverride+xml"/>
  <Override PartName="/ppt/theme/themeOverride249.xml" ContentType="application/vnd.openxmlformats-officedocument.themeOverride+xml"/>
  <Override PartName="/ppt/theme/themeOverride250.xml" ContentType="application/vnd.openxmlformats-officedocument.themeOverride+xml"/>
  <Override PartName="/ppt/theme/themeOverride251.xml" ContentType="application/vnd.openxmlformats-officedocument.themeOverride+xml"/>
  <Override PartName="/ppt/theme/themeOverride252.xml" ContentType="application/vnd.openxmlformats-officedocument.themeOverride+xml"/>
  <Override PartName="/ppt/theme/themeOverride253.xml" ContentType="application/vnd.openxmlformats-officedocument.themeOverride+xml"/>
  <Override PartName="/ppt/theme/themeOverride254.xml" ContentType="application/vnd.openxmlformats-officedocument.themeOverride+xml"/>
  <Override PartName="/ppt/theme/themeOverride255.xml" ContentType="application/vnd.openxmlformats-officedocument.themeOverride+xml"/>
  <Override PartName="/ppt/theme/themeOverride256.xml" ContentType="application/vnd.openxmlformats-officedocument.themeOverride+xml"/>
  <Override PartName="/ppt/theme/themeOverride257.xml" ContentType="application/vnd.openxmlformats-officedocument.themeOverride+xml"/>
  <Override PartName="/ppt/theme/themeOverride258.xml" ContentType="application/vnd.openxmlformats-officedocument.themeOverride+xml"/>
  <Override PartName="/ppt/theme/themeOverride259.xml" ContentType="application/vnd.openxmlformats-officedocument.themeOverride+xml"/>
  <Override PartName="/ppt/theme/themeOverride260.xml" ContentType="application/vnd.openxmlformats-officedocument.themeOverride+xml"/>
  <Override PartName="/ppt/theme/themeOverride261.xml" ContentType="application/vnd.openxmlformats-officedocument.themeOverride+xml"/>
  <Override PartName="/ppt/theme/themeOverride262.xml" ContentType="application/vnd.openxmlformats-officedocument.themeOverride+xml"/>
  <Override PartName="/ppt/theme/themeOverride263.xml" ContentType="application/vnd.openxmlformats-officedocument.themeOverride+xml"/>
  <Override PartName="/ppt/theme/themeOverride264.xml" ContentType="application/vnd.openxmlformats-officedocument.themeOverride+xml"/>
  <Override PartName="/ppt/theme/themeOverride265.xml" ContentType="application/vnd.openxmlformats-officedocument.themeOverride+xml"/>
  <Override PartName="/ppt/theme/themeOverride266.xml" ContentType="application/vnd.openxmlformats-officedocument.themeOverride+xml"/>
  <Override PartName="/ppt/theme/themeOverride267.xml" ContentType="application/vnd.openxmlformats-officedocument.themeOverride+xml"/>
  <Override PartName="/ppt/theme/themeOverride268.xml" ContentType="application/vnd.openxmlformats-officedocument.themeOverride+xml"/>
  <Override PartName="/ppt/theme/themeOverride269.xml" ContentType="application/vnd.openxmlformats-officedocument.themeOverride+xml"/>
  <Override PartName="/ppt/theme/themeOverride270.xml" ContentType="application/vnd.openxmlformats-officedocument.themeOverride+xml"/>
  <Override PartName="/ppt/theme/themeOverride271.xml" ContentType="application/vnd.openxmlformats-officedocument.themeOverride+xml"/>
  <Override PartName="/ppt/theme/themeOverride272.xml" ContentType="application/vnd.openxmlformats-officedocument.themeOverride+xml"/>
  <Override PartName="/ppt/theme/themeOverride273.xml" ContentType="application/vnd.openxmlformats-officedocument.themeOverride+xml"/>
  <Override PartName="/ppt/theme/themeOverride274.xml" ContentType="application/vnd.openxmlformats-officedocument.themeOverride+xml"/>
  <Override PartName="/ppt/theme/themeOverride275.xml" ContentType="application/vnd.openxmlformats-officedocument.themeOverride+xml"/>
  <Override PartName="/ppt/theme/themeOverride276.xml" ContentType="application/vnd.openxmlformats-officedocument.themeOverride+xml"/>
  <Override PartName="/ppt/theme/themeOverride277.xml" ContentType="application/vnd.openxmlformats-officedocument.themeOverride+xml"/>
  <Override PartName="/ppt/theme/themeOverride278.xml" ContentType="application/vnd.openxmlformats-officedocument.themeOverride+xml"/>
  <Override PartName="/ppt/theme/themeOverride279.xml" ContentType="application/vnd.openxmlformats-officedocument.themeOverride+xml"/>
  <Override PartName="/ppt/theme/themeOverride280.xml" ContentType="application/vnd.openxmlformats-officedocument.themeOverride+xml"/>
  <Override PartName="/ppt/theme/themeOverride281.xml" ContentType="application/vnd.openxmlformats-officedocument.themeOverride+xml"/>
  <Override PartName="/ppt/theme/themeOverride282.xml" ContentType="application/vnd.openxmlformats-officedocument.themeOverride+xml"/>
  <Override PartName="/ppt/theme/themeOverride283.xml" ContentType="application/vnd.openxmlformats-officedocument.themeOverride+xml"/>
  <Override PartName="/ppt/theme/themeOverride284.xml" ContentType="application/vnd.openxmlformats-officedocument.themeOverride+xml"/>
  <Override PartName="/ppt/theme/themeOverride285.xml" ContentType="application/vnd.openxmlformats-officedocument.themeOverride+xml"/>
  <Override PartName="/ppt/theme/themeOverride286.xml" ContentType="application/vnd.openxmlformats-officedocument.themeOverride+xml"/>
  <Override PartName="/ppt/theme/themeOverride287.xml" ContentType="application/vnd.openxmlformats-officedocument.themeOverride+xml"/>
  <Override PartName="/ppt/theme/themeOverride288.xml" ContentType="application/vnd.openxmlformats-officedocument.themeOverride+xml"/>
  <Override PartName="/ppt/theme/themeOverride289.xml" ContentType="application/vnd.openxmlformats-officedocument.themeOverride+xml"/>
  <Override PartName="/ppt/theme/themeOverride290.xml" ContentType="application/vnd.openxmlformats-officedocument.themeOverride+xml"/>
  <Override PartName="/ppt/theme/themeOverride291.xml" ContentType="application/vnd.openxmlformats-officedocument.themeOverride+xml"/>
  <Override PartName="/ppt/theme/themeOverride292.xml" ContentType="application/vnd.openxmlformats-officedocument.themeOverride+xml"/>
  <Override PartName="/ppt/theme/themeOverride293.xml" ContentType="application/vnd.openxmlformats-officedocument.themeOverride+xml"/>
  <Override PartName="/ppt/theme/themeOverride294.xml" ContentType="application/vnd.openxmlformats-officedocument.themeOverride+xml"/>
  <Override PartName="/ppt/theme/themeOverride295.xml" ContentType="application/vnd.openxmlformats-officedocument.themeOverride+xml"/>
  <Override PartName="/ppt/theme/themeOverride296.xml" ContentType="application/vnd.openxmlformats-officedocument.themeOverride+xml"/>
  <Override PartName="/ppt/theme/themeOverride297.xml" ContentType="application/vnd.openxmlformats-officedocument.themeOverride+xml"/>
  <Override PartName="/ppt/theme/themeOverride298.xml" ContentType="application/vnd.openxmlformats-officedocument.themeOverride+xml"/>
  <Override PartName="/ppt/theme/themeOverride299.xml" ContentType="application/vnd.openxmlformats-officedocument.themeOverride+xml"/>
  <Override PartName="/ppt/theme/themeOverride300.xml" ContentType="application/vnd.openxmlformats-officedocument.themeOverride+xml"/>
  <Override PartName="/ppt/theme/themeOverride301.xml" ContentType="application/vnd.openxmlformats-officedocument.themeOverride+xml"/>
  <Override PartName="/ppt/theme/themeOverride302.xml" ContentType="application/vnd.openxmlformats-officedocument.themeOverride+xml"/>
  <Override PartName="/ppt/theme/themeOverride303.xml" ContentType="application/vnd.openxmlformats-officedocument.themeOverride+xml"/>
  <Override PartName="/ppt/theme/themeOverride304.xml" ContentType="application/vnd.openxmlformats-officedocument.themeOverride+xml"/>
  <Override PartName="/ppt/theme/themeOverride305.xml" ContentType="application/vnd.openxmlformats-officedocument.themeOverride+xml"/>
  <Override PartName="/ppt/theme/themeOverride306.xml" ContentType="application/vnd.openxmlformats-officedocument.themeOverride+xml"/>
  <Override PartName="/ppt/theme/themeOverride307.xml" ContentType="application/vnd.openxmlformats-officedocument.themeOverride+xml"/>
  <Override PartName="/ppt/theme/themeOverride308.xml" ContentType="application/vnd.openxmlformats-officedocument.themeOverride+xml"/>
  <Override PartName="/ppt/theme/themeOverride309.xml" ContentType="application/vnd.openxmlformats-officedocument.themeOverride+xml"/>
  <Override PartName="/ppt/theme/themeOverride310.xml" ContentType="application/vnd.openxmlformats-officedocument.themeOverride+xml"/>
  <Override PartName="/ppt/theme/themeOverride311.xml" ContentType="application/vnd.openxmlformats-officedocument.themeOverride+xml"/>
  <Override PartName="/ppt/theme/themeOverride312.xml" ContentType="application/vnd.openxmlformats-officedocument.themeOverride+xml"/>
  <Override PartName="/ppt/theme/themeOverride313.xml" ContentType="application/vnd.openxmlformats-officedocument.themeOverride+xml"/>
  <Override PartName="/ppt/theme/themeOverride314.xml" ContentType="application/vnd.openxmlformats-officedocument.themeOverride+xml"/>
  <Override PartName="/ppt/theme/themeOverride315.xml" ContentType="application/vnd.openxmlformats-officedocument.themeOverride+xml"/>
  <Override PartName="/ppt/theme/themeOverride316.xml" ContentType="application/vnd.openxmlformats-officedocument.themeOverride+xml"/>
  <Override PartName="/ppt/theme/themeOverride317.xml" ContentType="application/vnd.openxmlformats-officedocument.themeOverride+xml"/>
  <Override PartName="/ppt/theme/themeOverride318.xml" ContentType="application/vnd.openxmlformats-officedocument.themeOverride+xml"/>
  <Override PartName="/ppt/theme/themeOverride319.xml" ContentType="application/vnd.openxmlformats-officedocument.themeOverride+xml"/>
  <Override PartName="/ppt/theme/themeOverride320.xml" ContentType="application/vnd.openxmlformats-officedocument.themeOverride+xml"/>
  <Override PartName="/ppt/theme/themeOverride321.xml" ContentType="application/vnd.openxmlformats-officedocument.themeOverride+xml"/>
  <Override PartName="/ppt/theme/themeOverride322.xml" ContentType="application/vnd.openxmlformats-officedocument.themeOverride+xml"/>
  <Override PartName="/ppt/theme/themeOverride323.xml" ContentType="application/vnd.openxmlformats-officedocument.themeOverride+xml"/>
  <Override PartName="/ppt/theme/themeOverride324.xml" ContentType="application/vnd.openxmlformats-officedocument.themeOverride+xml"/>
  <Override PartName="/ppt/theme/themeOverride325.xml" ContentType="application/vnd.openxmlformats-officedocument.themeOverride+xml"/>
  <Override PartName="/ppt/theme/themeOverride326.xml" ContentType="application/vnd.openxmlformats-officedocument.themeOverride+xml"/>
  <Override PartName="/ppt/theme/themeOverride327.xml" ContentType="application/vnd.openxmlformats-officedocument.themeOverride+xml"/>
  <Override PartName="/ppt/theme/themeOverride328.xml" ContentType="application/vnd.openxmlformats-officedocument.themeOverride+xml"/>
  <Override PartName="/ppt/theme/themeOverride329.xml" ContentType="application/vnd.openxmlformats-officedocument.themeOverride+xml"/>
  <Override PartName="/ppt/theme/themeOverride330.xml" ContentType="application/vnd.openxmlformats-officedocument.themeOverride+xml"/>
  <Override PartName="/ppt/theme/themeOverride331.xml" ContentType="application/vnd.openxmlformats-officedocument.themeOverride+xml"/>
  <Override PartName="/ppt/theme/themeOverride332.xml" ContentType="application/vnd.openxmlformats-officedocument.themeOverride+xml"/>
  <Override PartName="/ppt/theme/themeOverride333.xml" ContentType="application/vnd.openxmlformats-officedocument.themeOverride+xml"/>
  <Override PartName="/ppt/theme/themeOverride334.xml" ContentType="application/vnd.openxmlformats-officedocument.themeOverride+xml"/>
  <Override PartName="/ppt/theme/themeOverride335.xml" ContentType="application/vnd.openxmlformats-officedocument.themeOverride+xml"/>
  <Override PartName="/ppt/theme/themeOverride336.xml" ContentType="application/vnd.openxmlformats-officedocument.themeOverride+xml"/>
  <Override PartName="/ppt/theme/themeOverride337.xml" ContentType="application/vnd.openxmlformats-officedocument.themeOverride+xml"/>
  <Override PartName="/ppt/theme/themeOverride338.xml" ContentType="application/vnd.openxmlformats-officedocument.themeOverride+xml"/>
  <Override PartName="/ppt/theme/themeOverride339.xml" ContentType="application/vnd.openxmlformats-officedocument.themeOverride+xml"/>
  <Override PartName="/ppt/theme/themeOverride340.xml" ContentType="application/vnd.openxmlformats-officedocument.themeOverride+xml"/>
  <Override PartName="/ppt/theme/themeOverride341.xml" ContentType="application/vnd.openxmlformats-officedocument.themeOverride+xml"/>
  <Override PartName="/ppt/theme/themeOverride342.xml" ContentType="application/vnd.openxmlformats-officedocument.themeOverride+xml"/>
  <Override PartName="/ppt/theme/themeOverride343.xml" ContentType="application/vnd.openxmlformats-officedocument.themeOverride+xml"/>
  <Override PartName="/ppt/theme/themeOverride344.xml" ContentType="application/vnd.openxmlformats-officedocument.themeOverride+xml"/>
  <Override PartName="/ppt/theme/themeOverride345.xml" ContentType="application/vnd.openxmlformats-officedocument.themeOverride+xml"/>
  <Override PartName="/ppt/theme/themeOverride346.xml" ContentType="application/vnd.openxmlformats-officedocument.themeOverride+xml"/>
  <Override PartName="/ppt/theme/themeOverride347.xml" ContentType="application/vnd.openxmlformats-officedocument.themeOverride+xml"/>
  <Override PartName="/ppt/theme/themeOverride348.xml" ContentType="application/vnd.openxmlformats-officedocument.themeOverride+xml"/>
  <Override PartName="/ppt/theme/themeOverride349.xml" ContentType="application/vnd.openxmlformats-officedocument.themeOverride+xml"/>
  <Override PartName="/ppt/theme/themeOverride350.xml" ContentType="application/vnd.openxmlformats-officedocument.themeOverride+xml"/>
  <Override PartName="/ppt/theme/themeOverride351.xml" ContentType="application/vnd.openxmlformats-officedocument.themeOverride+xml"/>
  <Override PartName="/ppt/theme/themeOverride352.xml" ContentType="application/vnd.openxmlformats-officedocument.themeOverride+xml"/>
  <Override PartName="/ppt/theme/themeOverride353.xml" ContentType="application/vnd.openxmlformats-officedocument.themeOverride+xml"/>
  <Override PartName="/ppt/theme/themeOverride354.xml" ContentType="application/vnd.openxmlformats-officedocument.themeOverride+xml"/>
  <Override PartName="/ppt/theme/themeOverride355.xml" ContentType="application/vnd.openxmlformats-officedocument.themeOverride+xml"/>
  <Override PartName="/ppt/theme/themeOverride356.xml" ContentType="application/vnd.openxmlformats-officedocument.themeOverride+xml"/>
  <Override PartName="/ppt/theme/themeOverride357.xml" ContentType="application/vnd.openxmlformats-officedocument.themeOverride+xml"/>
  <Override PartName="/ppt/theme/themeOverride358.xml" ContentType="application/vnd.openxmlformats-officedocument.themeOverride+xml"/>
  <Override PartName="/ppt/theme/themeOverride359.xml" ContentType="application/vnd.openxmlformats-officedocument.themeOverride+xml"/>
  <Override PartName="/ppt/theme/themeOverride360.xml" ContentType="application/vnd.openxmlformats-officedocument.themeOverride+xml"/>
  <Override PartName="/ppt/theme/themeOverride361.xml" ContentType="application/vnd.openxmlformats-officedocument.themeOverride+xml"/>
  <Override PartName="/ppt/theme/themeOverride362.xml" ContentType="application/vnd.openxmlformats-officedocument.themeOverride+xml"/>
  <Override PartName="/ppt/theme/themeOverride363.xml" ContentType="application/vnd.openxmlformats-officedocument.themeOverride+xml"/>
  <Override PartName="/ppt/theme/themeOverride364.xml" ContentType="application/vnd.openxmlformats-officedocument.themeOverride+xml"/>
  <Override PartName="/ppt/theme/themeOverride365.xml" ContentType="application/vnd.openxmlformats-officedocument.themeOverride+xml"/>
  <Override PartName="/ppt/theme/themeOverride366.xml" ContentType="application/vnd.openxmlformats-officedocument.themeOverride+xml"/>
  <Override PartName="/ppt/theme/themeOverride367.xml" ContentType="application/vnd.openxmlformats-officedocument.themeOverride+xml"/>
  <Override PartName="/ppt/theme/themeOverride368.xml" ContentType="application/vnd.openxmlformats-officedocument.themeOverride+xml"/>
  <Override PartName="/ppt/theme/themeOverride369.xml" ContentType="application/vnd.openxmlformats-officedocument.themeOverride+xml"/>
  <Override PartName="/ppt/theme/themeOverride370.xml" ContentType="application/vnd.openxmlformats-officedocument.themeOverride+xml"/>
  <Override PartName="/ppt/theme/themeOverride371.xml" ContentType="application/vnd.openxmlformats-officedocument.themeOverride+xml"/>
  <Override PartName="/ppt/theme/themeOverride372.xml" ContentType="application/vnd.openxmlformats-officedocument.themeOverride+xml"/>
  <Override PartName="/ppt/theme/themeOverride373.xml" ContentType="application/vnd.openxmlformats-officedocument.themeOverride+xml"/>
  <Override PartName="/ppt/theme/themeOverride374.xml" ContentType="application/vnd.openxmlformats-officedocument.themeOverride+xml"/>
  <Override PartName="/ppt/theme/themeOverride375.xml" ContentType="application/vnd.openxmlformats-officedocument.themeOverride+xml"/>
  <Override PartName="/ppt/theme/themeOverride376.xml" ContentType="application/vnd.openxmlformats-officedocument.themeOverride+xml"/>
  <Override PartName="/ppt/theme/themeOverride377.xml" ContentType="application/vnd.openxmlformats-officedocument.themeOverride+xml"/>
  <Override PartName="/ppt/theme/themeOverride378.xml" ContentType="application/vnd.openxmlformats-officedocument.themeOverride+xml"/>
  <Override PartName="/ppt/theme/themeOverride379.xml" ContentType="application/vnd.openxmlformats-officedocument.themeOverride+xml"/>
  <Override PartName="/ppt/theme/themeOverride380.xml" ContentType="application/vnd.openxmlformats-officedocument.themeOverride+xml"/>
  <Override PartName="/ppt/theme/themeOverride381.xml" ContentType="application/vnd.openxmlformats-officedocument.themeOverride+xml"/>
  <Override PartName="/ppt/theme/themeOverride382.xml" ContentType="application/vnd.openxmlformats-officedocument.themeOverride+xml"/>
  <Override PartName="/ppt/theme/themeOverride383.xml" ContentType="application/vnd.openxmlformats-officedocument.themeOverride+xml"/>
  <Override PartName="/ppt/theme/themeOverride384.xml" ContentType="application/vnd.openxmlformats-officedocument.themeOverride+xml"/>
  <Override PartName="/ppt/theme/themeOverride385.xml" ContentType="application/vnd.openxmlformats-officedocument.themeOverride+xml"/>
  <Override PartName="/ppt/theme/themeOverride386.xml" ContentType="application/vnd.openxmlformats-officedocument.themeOverride+xml"/>
  <Override PartName="/ppt/theme/themeOverride387.xml" ContentType="application/vnd.openxmlformats-officedocument.themeOverride+xml"/>
  <Override PartName="/ppt/theme/themeOverride388.xml" ContentType="application/vnd.openxmlformats-officedocument.themeOverride+xml"/>
  <Override PartName="/ppt/theme/themeOverride389.xml" ContentType="application/vnd.openxmlformats-officedocument.themeOverride+xml"/>
  <Override PartName="/ppt/theme/themeOverride390.xml" ContentType="application/vnd.openxmlformats-officedocument.themeOverride+xml"/>
  <Override PartName="/ppt/theme/themeOverride391.xml" ContentType="application/vnd.openxmlformats-officedocument.themeOverride+xml"/>
  <Override PartName="/ppt/theme/themeOverride392.xml" ContentType="application/vnd.openxmlformats-officedocument.themeOverride+xml"/>
  <Override PartName="/ppt/theme/themeOverride393.xml" ContentType="application/vnd.openxmlformats-officedocument.themeOverride+xml"/>
  <Override PartName="/ppt/theme/themeOverride394.xml" ContentType="application/vnd.openxmlformats-officedocument.themeOverride+xml"/>
  <Override PartName="/ppt/theme/themeOverride395.xml" ContentType="application/vnd.openxmlformats-officedocument.themeOverride+xml"/>
  <Override PartName="/ppt/theme/themeOverride396.xml" ContentType="application/vnd.openxmlformats-officedocument.themeOverride+xml"/>
  <Override PartName="/ppt/theme/themeOverride397.xml" ContentType="application/vnd.openxmlformats-officedocument.themeOverride+xml"/>
  <Override PartName="/ppt/theme/themeOverride398.xml" ContentType="application/vnd.openxmlformats-officedocument.themeOverride+xml"/>
  <Override PartName="/ppt/theme/themeOverride399.xml" ContentType="application/vnd.openxmlformats-officedocument.themeOverride+xml"/>
  <Override PartName="/ppt/theme/themeOverride400.xml" ContentType="application/vnd.openxmlformats-officedocument.themeOverride+xml"/>
  <Override PartName="/ppt/theme/themeOverride401.xml" ContentType="application/vnd.openxmlformats-officedocument.themeOverride+xml"/>
  <Override PartName="/ppt/theme/themeOverride402.xml" ContentType="application/vnd.openxmlformats-officedocument.themeOverride+xml"/>
  <Override PartName="/ppt/theme/themeOverride403.xml" ContentType="application/vnd.openxmlformats-officedocument.themeOverride+xml"/>
  <Override PartName="/ppt/theme/themeOverride404.xml" ContentType="application/vnd.openxmlformats-officedocument.themeOverride+xml"/>
  <Override PartName="/ppt/theme/themeOverride405.xml" ContentType="application/vnd.openxmlformats-officedocument.themeOverride+xml"/>
  <Override PartName="/ppt/theme/themeOverride406.xml" ContentType="application/vnd.openxmlformats-officedocument.themeOverride+xml"/>
  <Override PartName="/ppt/theme/themeOverride407.xml" ContentType="application/vnd.openxmlformats-officedocument.themeOverride+xml"/>
  <Override PartName="/ppt/theme/themeOverride408.xml" ContentType="application/vnd.openxmlformats-officedocument.themeOverride+xml"/>
  <Override PartName="/ppt/theme/themeOverride409.xml" ContentType="application/vnd.openxmlformats-officedocument.themeOverride+xml"/>
  <Override PartName="/ppt/theme/themeOverride410.xml" ContentType="application/vnd.openxmlformats-officedocument.themeOverride+xml"/>
  <Override PartName="/ppt/theme/themeOverride411.xml" ContentType="application/vnd.openxmlformats-officedocument.themeOverride+xml"/>
  <Override PartName="/ppt/theme/themeOverride412.xml" ContentType="application/vnd.openxmlformats-officedocument.themeOverride+xml"/>
  <Override PartName="/ppt/theme/themeOverride413.xml" ContentType="application/vnd.openxmlformats-officedocument.themeOverride+xml"/>
  <Override PartName="/ppt/theme/themeOverride414.xml" ContentType="application/vnd.openxmlformats-officedocument.themeOverride+xml"/>
  <Override PartName="/ppt/theme/themeOverride415.xml" ContentType="application/vnd.openxmlformats-officedocument.themeOverride+xml"/>
  <Override PartName="/ppt/theme/themeOverride416.xml" ContentType="application/vnd.openxmlformats-officedocument.themeOverride+xml"/>
  <Override PartName="/ppt/theme/themeOverride417.xml" ContentType="application/vnd.openxmlformats-officedocument.themeOverride+xml"/>
  <Override PartName="/ppt/theme/themeOverride418.xml" ContentType="application/vnd.openxmlformats-officedocument.themeOverride+xml"/>
  <Override PartName="/ppt/theme/themeOverride419.xml" ContentType="application/vnd.openxmlformats-officedocument.themeOverride+xml"/>
  <Override PartName="/ppt/theme/themeOverride420.xml" ContentType="application/vnd.openxmlformats-officedocument.themeOverride+xml"/>
  <Override PartName="/ppt/theme/themeOverride421.xml" ContentType="application/vnd.openxmlformats-officedocument.themeOverride+xml"/>
  <Override PartName="/ppt/theme/themeOverride422.xml" ContentType="application/vnd.openxmlformats-officedocument.themeOverride+xml"/>
  <Override PartName="/ppt/theme/themeOverride423.xml" ContentType="application/vnd.openxmlformats-officedocument.themeOverride+xml"/>
  <Override PartName="/ppt/theme/themeOverride424.xml" ContentType="application/vnd.openxmlformats-officedocument.themeOverride+xml"/>
  <Override PartName="/ppt/theme/themeOverride425.xml" ContentType="application/vnd.openxmlformats-officedocument.themeOverride+xml"/>
  <Override PartName="/ppt/theme/themeOverride426.xml" ContentType="application/vnd.openxmlformats-officedocument.themeOverride+xml"/>
  <Override PartName="/ppt/theme/themeOverride427.xml" ContentType="application/vnd.openxmlformats-officedocument.themeOverride+xml"/>
  <Override PartName="/ppt/theme/themeOverride428.xml" ContentType="application/vnd.openxmlformats-officedocument.themeOverride+xml"/>
  <Override PartName="/ppt/theme/themeOverride429.xml" ContentType="application/vnd.openxmlformats-officedocument.themeOverride+xml"/>
  <Override PartName="/ppt/theme/themeOverride430.xml" ContentType="application/vnd.openxmlformats-officedocument.themeOverride+xml"/>
  <Override PartName="/ppt/theme/themeOverride431.xml" ContentType="application/vnd.openxmlformats-officedocument.themeOverride+xml"/>
  <Override PartName="/ppt/theme/themeOverride432.xml" ContentType="application/vnd.openxmlformats-officedocument.themeOverride+xml"/>
  <Override PartName="/ppt/theme/themeOverride433.xml" ContentType="application/vnd.openxmlformats-officedocument.themeOverride+xml"/>
  <Override PartName="/ppt/theme/themeOverride434.xml" ContentType="application/vnd.openxmlformats-officedocument.themeOverride+xml"/>
  <Override PartName="/ppt/theme/themeOverride435.xml" ContentType="application/vnd.openxmlformats-officedocument.themeOverride+xml"/>
  <Override PartName="/ppt/theme/themeOverride436.xml" ContentType="application/vnd.openxmlformats-officedocument.themeOverride+xml"/>
  <Override PartName="/ppt/theme/themeOverride437.xml" ContentType="application/vnd.openxmlformats-officedocument.themeOverride+xml"/>
  <Override PartName="/ppt/theme/themeOverride438.xml" ContentType="application/vnd.openxmlformats-officedocument.themeOverride+xml"/>
  <Override PartName="/ppt/theme/themeOverride439.xml" ContentType="application/vnd.openxmlformats-officedocument.themeOverride+xml"/>
  <Override PartName="/ppt/theme/themeOverride440.xml" ContentType="application/vnd.openxmlformats-officedocument.themeOverride+xml"/>
  <Override PartName="/ppt/theme/themeOverride441.xml" ContentType="application/vnd.openxmlformats-officedocument.themeOverride+xml"/>
  <Override PartName="/ppt/theme/themeOverride442.xml" ContentType="application/vnd.openxmlformats-officedocument.themeOverride+xml"/>
  <Override PartName="/ppt/theme/themeOverride443.xml" ContentType="application/vnd.openxmlformats-officedocument.themeOverride+xml"/>
  <Override PartName="/ppt/theme/themeOverride444.xml" ContentType="application/vnd.openxmlformats-officedocument.themeOverride+xml"/>
  <Override PartName="/ppt/theme/themeOverride445.xml" ContentType="application/vnd.openxmlformats-officedocument.themeOverride+xml"/>
  <Override PartName="/ppt/theme/themeOverride446.xml" ContentType="application/vnd.openxmlformats-officedocument.themeOverride+xml"/>
  <Override PartName="/ppt/theme/themeOverride447.xml" ContentType="application/vnd.openxmlformats-officedocument.themeOverride+xml"/>
  <Override PartName="/ppt/theme/themeOverride448.xml" ContentType="application/vnd.openxmlformats-officedocument.themeOverride+xml"/>
  <Override PartName="/ppt/theme/themeOverride449.xml" ContentType="application/vnd.openxmlformats-officedocument.themeOverride+xml"/>
  <Override PartName="/ppt/theme/themeOverride450.xml" ContentType="application/vnd.openxmlformats-officedocument.themeOverride+xml"/>
  <Override PartName="/ppt/theme/themeOverride451.xml" ContentType="application/vnd.openxmlformats-officedocument.themeOverride+xml"/>
  <Override PartName="/ppt/theme/themeOverride452.xml" ContentType="application/vnd.openxmlformats-officedocument.themeOverride+xml"/>
  <Override PartName="/ppt/theme/themeOverride453.xml" ContentType="application/vnd.openxmlformats-officedocument.themeOverride+xml"/>
  <Override PartName="/ppt/theme/themeOverride454.xml" ContentType="application/vnd.openxmlformats-officedocument.themeOverride+xml"/>
  <Override PartName="/ppt/theme/themeOverride455.xml" ContentType="application/vnd.openxmlformats-officedocument.themeOverride+xml"/>
  <Override PartName="/ppt/theme/themeOverride456.xml" ContentType="application/vnd.openxmlformats-officedocument.themeOverride+xml"/>
  <Override PartName="/ppt/theme/themeOverride457.xml" ContentType="application/vnd.openxmlformats-officedocument.themeOverride+xml"/>
  <Override PartName="/ppt/theme/themeOverride458.xml" ContentType="application/vnd.openxmlformats-officedocument.themeOverride+xml"/>
  <Override PartName="/ppt/theme/themeOverride459.xml" ContentType="application/vnd.openxmlformats-officedocument.themeOverride+xml"/>
  <Override PartName="/ppt/theme/themeOverride460.xml" ContentType="application/vnd.openxmlformats-officedocument.themeOverride+xml"/>
  <Override PartName="/ppt/theme/themeOverride461.xml" ContentType="application/vnd.openxmlformats-officedocument.themeOverride+xml"/>
  <Override PartName="/ppt/theme/themeOverride462.xml" ContentType="application/vnd.openxmlformats-officedocument.themeOverride+xml"/>
  <Override PartName="/ppt/theme/themeOverride463.xml" ContentType="application/vnd.openxmlformats-officedocument.themeOverride+xml"/>
  <Override PartName="/ppt/theme/themeOverride464.xml" ContentType="application/vnd.openxmlformats-officedocument.themeOverride+xml"/>
  <Override PartName="/ppt/theme/themeOverride465.xml" ContentType="application/vnd.openxmlformats-officedocument.themeOverride+xml"/>
  <Override PartName="/ppt/theme/themeOverride466.xml" ContentType="application/vnd.openxmlformats-officedocument.themeOverride+xml"/>
  <Override PartName="/ppt/theme/themeOverride467.xml" ContentType="application/vnd.openxmlformats-officedocument.themeOverride+xml"/>
  <Override PartName="/ppt/theme/themeOverride468.xml" ContentType="application/vnd.openxmlformats-officedocument.themeOverride+xml"/>
  <Override PartName="/ppt/theme/themeOverride469.xml" ContentType="application/vnd.openxmlformats-officedocument.themeOverride+xml"/>
  <Override PartName="/ppt/theme/themeOverride470.xml" ContentType="application/vnd.openxmlformats-officedocument.themeOverride+xml"/>
  <Override PartName="/ppt/theme/themeOverride471.xml" ContentType="application/vnd.openxmlformats-officedocument.themeOverride+xml"/>
  <Override PartName="/ppt/theme/themeOverride472.xml" ContentType="application/vnd.openxmlformats-officedocument.themeOverride+xml"/>
  <Override PartName="/ppt/theme/themeOverride473.xml" ContentType="application/vnd.openxmlformats-officedocument.themeOverride+xml"/>
  <Override PartName="/ppt/theme/themeOverride474.xml" ContentType="application/vnd.openxmlformats-officedocument.themeOverride+xml"/>
  <Override PartName="/ppt/theme/themeOverride475.xml" ContentType="application/vnd.openxmlformats-officedocument.themeOverride+xml"/>
  <Override PartName="/ppt/theme/themeOverride476.xml" ContentType="application/vnd.openxmlformats-officedocument.themeOverride+xml"/>
  <Override PartName="/ppt/theme/themeOverride477.xml" ContentType="application/vnd.openxmlformats-officedocument.themeOverride+xml"/>
  <Override PartName="/ppt/theme/themeOverride478.xml" ContentType="application/vnd.openxmlformats-officedocument.themeOverride+xml"/>
  <Override PartName="/ppt/theme/themeOverride479.xml" ContentType="application/vnd.openxmlformats-officedocument.themeOverride+xml"/>
  <Override PartName="/ppt/theme/themeOverride480.xml" ContentType="application/vnd.openxmlformats-officedocument.themeOverride+xml"/>
  <Override PartName="/ppt/theme/themeOverride481.xml" ContentType="application/vnd.openxmlformats-officedocument.themeOverride+xml"/>
  <Override PartName="/ppt/theme/themeOverride482.xml" ContentType="application/vnd.openxmlformats-officedocument.themeOverride+xml"/>
  <Override PartName="/ppt/theme/themeOverride483.xml" ContentType="application/vnd.openxmlformats-officedocument.themeOverride+xml"/>
  <Override PartName="/ppt/theme/themeOverride484.xml" ContentType="application/vnd.openxmlformats-officedocument.themeOverride+xml"/>
  <Override PartName="/ppt/theme/themeOverride485.xml" ContentType="application/vnd.openxmlformats-officedocument.themeOverride+xml"/>
  <Override PartName="/ppt/theme/themeOverride486.xml" ContentType="application/vnd.openxmlformats-officedocument.themeOverride+xml"/>
  <Override PartName="/ppt/theme/themeOverride487.xml" ContentType="application/vnd.openxmlformats-officedocument.themeOverride+xml"/>
  <Override PartName="/ppt/theme/themeOverride488.xml" ContentType="application/vnd.openxmlformats-officedocument.themeOverride+xml"/>
  <Override PartName="/ppt/theme/themeOverride489.xml" ContentType="application/vnd.openxmlformats-officedocument.themeOverride+xml"/>
  <Override PartName="/ppt/theme/themeOverride490.xml" ContentType="application/vnd.openxmlformats-officedocument.themeOverride+xml"/>
  <Override PartName="/ppt/theme/themeOverride491.xml" ContentType="application/vnd.openxmlformats-officedocument.themeOverride+xml"/>
  <Override PartName="/ppt/theme/themeOverride492.xml" ContentType="application/vnd.openxmlformats-officedocument.themeOverride+xml"/>
  <Override PartName="/ppt/theme/themeOverride493.xml" ContentType="application/vnd.openxmlformats-officedocument.themeOverride+xml"/>
  <Override PartName="/ppt/theme/themeOverride494.xml" ContentType="application/vnd.openxmlformats-officedocument.themeOverride+xml"/>
  <Override PartName="/ppt/theme/themeOverride495.xml" ContentType="application/vnd.openxmlformats-officedocument.themeOverride+xml"/>
  <Override PartName="/ppt/theme/themeOverride496.xml" ContentType="application/vnd.openxmlformats-officedocument.themeOverride+xml"/>
  <Override PartName="/ppt/theme/themeOverride497.xml" ContentType="application/vnd.openxmlformats-officedocument.themeOverride+xml"/>
  <Override PartName="/ppt/theme/themeOverride498.xml" ContentType="application/vnd.openxmlformats-officedocument.themeOverride+xml"/>
  <Override PartName="/ppt/theme/themeOverride499.xml" ContentType="application/vnd.openxmlformats-officedocument.themeOverride+xml"/>
  <Override PartName="/ppt/theme/themeOverride500.xml" ContentType="application/vnd.openxmlformats-officedocument.themeOverride+xml"/>
  <Override PartName="/ppt/theme/themeOverride501.xml" ContentType="application/vnd.openxmlformats-officedocument.themeOverride+xml"/>
  <Override PartName="/ppt/theme/themeOverride502.xml" ContentType="application/vnd.openxmlformats-officedocument.themeOverride+xml"/>
  <Override PartName="/ppt/theme/themeOverride503.xml" ContentType="application/vnd.openxmlformats-officedocument.themeOverride+xml"/>
  <Override PartName="/ppt/theme/themeOverride504.xml" ContentType="application/vnd.openxmlformats-officedocument.themeOverride+xml"/>
  <Override PartName="/ppt/theme/themeOverride505.xml" ContentType="application/vnd.openxmlformats-officedocument.themeOverride+xml"/>
  <Override PartName="/ppt/theme/themeOverride506.xml" ContentType="application/vnd.openxmlformats-officedocument.themeOverride+xml"/>
  <Override PartName="/ppt/theme/themeOverride507.xml" ContentType="application/vnd.openxmlformats-officedocument.themeOverride+xml"/>
  <Override PartName="/ppt/theme/themeOverride508.xml" ContentType="application/vnd.openxmlformats-officedocument.themeOverride+xml"/>
  <Override PartName="/ppt/theme/themeOverride509.xml" ContentType="application/vnd.openxmlformats-officedocument.themeOverride+xml"/>
  <Override PartName="/ppt/theme/themeOverride510.xml" ContentType="application/vnd.openxmlformats-officedocument.themeOverride+xml"/>
  <Override PartName="/ppt/theme/themeOverride511.xml" ContentType="application/vnd.openxmlformats-officedocument.themeOverride+xml"/>
  <Override PartName="/ppt/theme/themeOverride5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  <p:sldId id="766" r:id="rId3"/>
    <p:sldId id="765" r:id="rId4"/>
    <p:sldId id="764" r:id="rId5"/>
    <p:sldId id="763" r:id="rId6"/>
    <p:sldId id="762" r:id="rId7"/>
    <p:sldId id="761" r:id="rId8"/>
    <p:sldId id="760" r:id="rId9"/>
    <p:sldId id="759" r:id="rId10"/>
    <p:sldId id="758" r:id="rId11"/>
    <p:sldId id="757" r:id="rId12"/>
    <p:sldId id="756" r:id="rId13"/>
    <p:sldId id="755" r:id="rId14"/>
    <p:sldId id="754" r:id="rId15"/>
    <p:sldId id="753" r:id="rId16"/>
    <p:sldId id="752" r:id="rId17"/>
    <p:sldId id="751" r:id="rId18"/>
    <p:sldId id="750" r:id="rId19"/>
    <p:sldId id="749" r:id="rId20"/>
    <p:sldId id="748" r:id="rId21"/>
    <p:sldId id="747" r:id="rId22"/>
    <p:sldId id="746" r:id="rId23"/>
    <p:sldId id="745" r:id="rId24"/>
    <p:sldId id="744" r:id="rId25"/>
    <p:sldId id="743" r:id="rId26"/>
    <p:sldId id="742" r:id="rId27"/>
    <p:sldId id="741" r:id="rId28"/>
    <p:sldId id="740" r:id="rId29"/>
    <p:sldId id="739" r:id="rId30"/>
    <p:sldId id="738" r:id="rId31"/>
    <p:sldId id="737" r:id="rId32"/>
    <p:sldId id="736" r:id="rId33"/>
    <p:sldId id="735" r:id="rId34"/>
    <p:sldId id="734" r:id="rId35"/>
    <p:sldId id="733" r:id="rId36"/>
    <p:sldId id="732" r:id="rId37"/>
    <p:sldId id="731" r:id="rId38"/>
    <p:sldId id="730" r:id="rId39"/>
    <p:sldId id="729" r:id="rId40"/>
    <p:sldId id="728" r:id="rId41"/>
    <p:sldId id="727" r:id="rId42"/>
    <p:sldId id="726" r:id="rId43"/>
    <p:sldId id="725" r:id="rId44"/>
    <p:sldId id="724" r:id="rId45"/>
    <p:sldId id="723" r:id="rId46"/>
    <p:sldId id="722" r:id="rId47"/>
    <p:sldId id="721" r:id="rId48"/>
    <p:sldId id="720" r:id="rId49"/>
    <p:sldId id="719" r:id="rId50"/>
    <p:sldId id="718" r:id="rId51"/>
    <p:sldId id="717" r:id="rId52"/>
    <p:sldId id="716" r:id="rId53"/>
    <p:sldId id="715" r:id="rId54"/>
    <p:sldId id="714" r:id="rId55"/>
    <p:sldId id="713" r:id="rId56"/>
    <p:sldId id="712" r:id="rId57"/>
    <p:sldId id="711" r:id="rId58"/>
    <p:sldId id="710" r:id="rId59"/>
    <p:sldId id="709" r:id="rId60"/>
    <p:sldId id="708" r:id="rId61"/>
    <p:sldId id="707" r:id="rId62"/>
    <p:sldId id="706" r:id="rId63"/>
    <p:sldId id="705" r:id="rId64"/>
    <p:sldId id="704" r:id="rId65"/>
    <p:sldId id="703" r:id="rId66"/>
    <p:sldId id="702" r:id="rId67"/>
    <p:sldId id="701" r:id="rId68"/>
    <p:sldId id="700" r:id="rId69"/>
    <p:sldId id="699" r:id="rId70"/>
    <p:sldId id="698" r:id="rId71"/>
    <p:sldId id="697" r:id="rId72"/>
    <p:sldId id="696" r:id="rId73"/>
    <p:sldId id="695" r:id="rId74"/>
    <p:sldId id="694" r:id="rId75"/>
    <p:sldId id="693" r:id="rId76"/>
    <p:sldId id="692" r:id="rId77"/>
    <p:sldId id="691" r:id="rId78"/>
    <p:sldId id="690" r:id="rId79"/>
    <p:sldId id="689" r:id="rId80"/>
    <p:sldId id="688" r:id="rId81"/>
    <p:sldId id="687" r:id="rId82"/>
    <p:sldId id="686" r:id="rId83"/>
    <p:sldId id="685" r:id="rId84"/>
    <p:sldId id="684" r:id="rId85"/>
    <p:sldId id="683" r:id="rId86"/>
    <p:sldId id="682" r:id="rId87"/>
    <p:sldId id="681" r:id="rId88"/>
    <p:sldId id="680" r:id="rId89"/>
    <p:sldId id="679" r:id="rId90"/>
    <p:sldId id="678" r:id="rId91"/>
    <p:sldId id="677" r:id="rId92"/>
    <p:sldId id="676" r:id="rId93"/>
    <p:sldId id="675" r:id="rId94"/>
    <p:sldId id="674" r:id="rId95"/>
    <p:sldId id="673" r:id="rId96"/>
    <p:sldId id="672" r:id="rId97"/>
    <p:sldId id="671" r:id="rId98"/>
    <p:sldId id="670" r:id="rId99"/>
    <p:sldId id="669" r:id="rId100"/>
    <p:sldId id="668" r:id="rId101"/>
    <p:sldId id="667" r:id="rId102"/>
    <p:sldId id="666" r:id="rId103"/>
    <p:sldId id="665" r:id="rId104"/>
    <p:sldId id="664" r:id="rId105"/>
    <p:sldId id="663" r:id="rId106"/>
    <p:sldId id="662" r:id="rId107"/>
    <p:sldId id="661" r:id="rId108"/>
    <p:sldId id="660" r:id="rId109"/>
    <p:sldId id="659" r:id="rId110"/>
    <p:sldId id="658" r:id="rId111"/>
    <p:sldId id="657" r:id="rId112"/>
    <p:sldId id="656" r:id="rId113"/>
    <p:sldId id="655" r:id="rId114"/>
    <p:sldId id="654" r:id="rId115"/>
    <p:sldId id="653" r:id="rId116"/>
    <p:sldId id="652" r:id="rId117"/>
    <p:sldId id="651" r:id="rId118"/>
    <p:sldId id="650" r:id="rId119"/>
    <p:sldId id="649" r:id="rId120"/>
    <p:sldId id="648" r:id="rId121"/>
    <p:sldId id="647" r:id="rId122"/>
    <p:sldId id="646" r:id="rId123"/>
    <p:sldId id="645" r:id="rId124"/>
    <p:sldId id="644" r:id="rId125"/>
    <p:sldId id="643" r:id="rId126"/>
    <p:sldId id="642" r:id="rId127"/>
    <p:sldId id="641" r:id="rId128"/>
    <p:sldId id="640" r:id="rId129"/>
    <p:sldId id="639" r:id="rId130"/>
    <p:sldId id="638" r:id="rId131"/>
    <p:sldId id="637" r:id="rId132"/>
    <p:sldId id="636" r:id="rId133"/>
    <p:sldId id="635" r:id="rId134"/>
    <p:sldId id="634" r:id="rId135"/>
    <p:sldId id="633" r:id="rId136"/>
    <p:sldId id="632" r:id="rId137"/>
    <p:sldId id="631" r:id="rId138"/>
    <p:sldId id="630" r:id="rId139"/>
    <p:sldId id="629" r:id="rId140"/>
    <p:sldId id="628" r:id="rId141"/>
    <p:sldId id="627" r:id="rId142"/>
    <p:sldId id="626" r:id="rId143"/>
    <p:sldId id="625" r:id="rId144"/>
    <p:sldId id="624" r:id="rId145"/>
    <p:sldId id="623" r:id="rId146"/>
    <p:sldId id="622" r:id="rId147"/>
    <p:sldId id="621" r:id="rId148"/>
    <p:sldId id="620" r:id="rId149"/>
    <p:sldId id="619" r:id="rId150"/>
    <p:sldId id="618" r:id="rId151"/>
    <p:sldId id="617" r:id="rId152"/>
    <p:sldId id="616" r:id="rId153"/>
    <p:sldId id="615" r:id="rId154"/>
    <p:sldId id="614" r:id="rId155"/>
    <p:sldId id="613" r:id="rId156"/>
    <p:sldId id="612" r:id="rId157"/>
    <p:sldId id="611" r:id="rId158"/>
    <p:sldId id="610" r:id="rId159"/>
    <p:sldId id="609" r:id="rId160"/>
    <p:sldId id="608" r:id="rId161"/>
    <p:sldId id="607" r:id="rId162"/>
    <p:sldId id="606" r:id="rId163"/>
    <p:sldId id="605" r:id="rId164"/>
    <p:sldId id="604" r:id="rId165"/>
    <p:sldId id="603" r:id="rId166"/>
    <p:sldId id="602" r:id="rId167"/>
    <p:sldId id="601" r:id="rId168"/>
    <p:sldId id="600" r:id="rId169"/>
    <p:sldId id="599" r:id="rId170"/>
    <p:sldId id="598" r:id="rId171"/>
    <p:sldId id="597" r:id="rId172"/>
    <p:sldId id="596" r:id="rId173"/>
    <p:sldId id="595" r:id="rId174"/>
    <p:sldId id="594" r:id="rId175"/>
    <p:sldId id="593" r:id="rId176"/>
    <p:sldId id="592" r:id="rId177"/>
    <p:sldId id="591" r:id="rId178"/>
    <p:sldId id="590" r:id="rId179"/>
    <p:sldId id="589" r:id="rId180"/>
    <p:sldId id="588" r:id="rId181"/>
    <p:sldId id="587" r:id="rId182"/>
    <p:sldId id="586" r:id="rId183"/>
    <p:sldId id="585" r:id="rId184"/>
    <p:sldId id="584" r:id="rId185"/>
    <p:sldId id="583" r:id="rId186"/>
    <p:sldId id="582" r:id="rId187"/>
    <p:sldId id="581" r:id="rId188"/>
    <p:sldId id="580" r:id="rId189"/>
    <p:sldId id="579" r:id="rId190"/>
    <p:sldId id="578" r:id="rId191"/>
    <p:sldId id="577" r:id="rId192"/>
    <p:sldId id="576" r:id="rId193"/>
    <p:sldId id="575" r:id="rId194"/>
    <p:sldId id="574" r:id="rId195"/>
    <p:sldId id="573" r:id="rId196"/>
    <p:sldId id="572" r:id="rId197"/>
    <p:sldId id="571" r:id="rId198"/>
    <p:sldId id="570" r:id="rId199"/>
    <p:sldId id="569" r:id="rId200"/>
    <p:sldId id="568" r:id="rId201"/>
    <p:sldId id="567" r:id="rId202"/>
    <p:sldId id="566" r:id="rId203"/>
    <p:sldId id="565" r:id="rId204"/>
    <p:sldId id="564" r:id="rId205"/>
    <p:sldId id="563" r:id="rId206"/>
    <p:sldId id="562" r:id="rId207"/>
    <p:sldId id="561" r:id="rId208"/>
    <p:sldId id="560" r:id="rId209"/>
    <p:sldId id="559" r:id="rId210"/>
    <p:sldId id="558" r:id="rId211"/>
    <p:sldId id="557" r:id="rId212"/>
    <p:sldId id="556" r:id="rId213"/>
    <p:sldId id="555" r:id="rId214"/>
    <p:sldId id="554" r:id="rId215"/>
    <p:sldId id="553" r:id="rId216"/>
    <p:sldId id="552" r:id="rId217"/>
    <p:sldId id="551" r:id="rId218"/>
    <p:sldId id="550" r:id="rId219"/>
    <p:sldId id="549" r:id="rId220"/>
    <p:sldId id="548" r:id="rId221"/>
    <p:sldId id="547" r:id="rId222"/>
    <p:sldId id="546" r:id="rId223"/>
    <p:sldId id="545" r:id="rId224"/>
    <p:sldId id="544" r:id="rId225"/>
    <p:sldId id="543" r:id="rId226"/>
    <p:sldId id="542" r:id="rId227"/>
    <p:sldId id="541" r:id="rId228"/>
    <p:sldId id="540" r:id="rId229"/>
    <p:sldId id="539" r:id="rId230"/>
    <p:sldId id="538" r:id="rId231"/>
    <p:sldId id="537" r:id="rId232"/>
    <p:sldId id="536" r:id="rId233"/>
    <p:sldId id="535" r:id="rId234"/>
    <p:sldId id="534" r:id="rId235"/>
    <p:sldId id="533" r:id="rId236"/>
    <p:sldId id="532" r:id="rId237"/>
    <p:sldId id="531" r:id="rId238"/>
    <p:sldId id="530" r:id="rId239"/>
    <p:sldId id="529" r:id="rId240"/>
    <p:sldId id="528" r:id="rId241"/>
    <p:sldId id="527" r:id="rId242"/>
    <p:sldId id="526" r:id="rId243"/>
    <p:sldId id="525" r:id="rId244"/>
    <p:sldId id="524" r:id="rId245"/>
    <p:sldId id="523" r:id="rId246"/>
    <p:sldId id="522" r:id="rId247"/>
    <p:sldId id="521" r:id="rId248"/>
    <p:sldId id="520" r:id="rId249"/>
    <p:sldId id="519" r:id="rId250"/>
    <p:sldId id="518" r:id="rId251"/>
    <p:sldId id="517" r:id="rId252"/>
    <p:sldId id="516" r:id="rId253"/>
    <p:sldId id="515" r:id="rId254"/>
    <p:sldId id="514" r:id="rId255"/>
    <p:sldId id="513" r:id="rId256"/>
    <p:sldId id="512" r:id="rId257"/>
    <p:sldId id="511" r:id="rId258"/>
    <p:sldId id="510" r:id="rId259"/>
    <p:sldId id="509" r:id="rId260"/>
    <p:sldId id="508" r:id="rId261"/>
    <p:sldId id="507" r:id="rId262"/>
    <p:sldId id="506" r:id="rId263"/>
    <p:sldId id="505" r:id="rId264"/>
    <p:sldId id="504" r:id="rId265"/>
    <p:sldId id="503" r:id="rId266"/>
    <p:sldId id="502" r:id="rId267"/>
    <p:sldId id="501" r:id="rId268"/>
    <p:sldId id="500" r:id="rId269"/>
    <p:sldId id="499" r:id="rId270"/>
    <p:sldId id="498" r:id="rId271"/>
    <p:sldId id="497" r:id="rId272"/>
    <p:sldId id="496" r:id="rId273"/>
    <p:sldId id="495" r:id="rId274"/>
    <p:sldId id="494" r:id="rId275"/>
    <p:sldId id="493" r:id="rId276"/>
    <p:sldId id="492" r:id="rId277"/>
    <p:sldId id="491" r:id="rId278"/>
    <p:sldId id="490" r:id="rId279"/>
    <p:sldId id="489" r:id="rId280"/>
    <p:sldId id="488" r:id="rId281"/>
    <p:sldId id="487" r:id="rId282"/>
    <p:sldId id="486" r:id="rId283"/>
    <p:sldId id="485" r:id="rId284"/>
    <p:sldId id="484" r:id="rId285"/>
    <p:sldId id="483" r:id="rId286"/>
    <p:sldId id="482" r:id="rId287"/>
    <p:sldId id="481" r:id="rId288"/>
    <p:sldId id="480" r:id="rId289"/>
    <p:sldId id="479" r:id="rId290"/>
    <p:sldId id="478" r:id="rId291"/>
    <p:sldId id="477" r:id="rId292"/>
    <p:sldId id="476" r:id="rId293"/>
    <p:sldId id="475" r:id="rId294"/>
    <p:sldId id="474" r:id="rId295"/>
    <p:sldId id="473" r:id="rId296"/>
    <p:sldId id="472" r:id="rId297"/>
    <p:sldId id="471" r:id="rId298"/>
    <p:sldId id="470" r:id="rId299"/>
    <p:sldId id="469" r:id="rId300"/>
    <p:sldId id="468" r:id="rId301"/>
    <p:sldId id="467" r:id="rId302"/>
    <p:sldId id="466" r:id="rId303"/>
    <p:sldId id="465" r:id="rId304"/>
    <p:sldId id="464" r:id="rId305"/>
    <p:sldId id="463" r:id="rId306"/>
    <p:sldId id="462" r:id="rId307"/>
    <p:sldId id="461" r:id="rId308"/>
    <p:sldId id="460" r:id="rId309"/>
    <p:sldId id="459" r:id="rId310"/>
    <p:sldId id="458" r:id="rId311"/>
    <p:sldId id="457" r:id="rId312"/>
    <p:sldId id="456" r:id="rId313"/>
    <p:sldId id="455" r:id="rId314"/>
    <p:sldId id="454" r:id="rId315"/>
    <p:sldId id="453" r:id="rId316"/>
    <p:sldId id="452" r:id="rId317"/>
    <p:sldId id="451" r:id="rId318"/>
    <p:sldId id="450" r:id="rId319"/>
    <p:sldId id="449" r:id="rId320"/>
    <p:sldId id="448" r:id="rId321"/>
    <p:sldId id="447" r:id="rId322"/>
    <p:sldId id="446" r:id="rId323"/>
    <p:sldId id="445" r:id="rId324"/>
    <p:sldId id="444" r:id="rId325"/>
    <p:sldId id="443" r:id="rId326"/>
    <p:sldId id="442" r:id="rId327"/>
    <p:sldId id="441" r:id="rId328"/>
    <p:sldId id="440" r:id="rId329"/>
    <p:sldId id="439" r:id="rId330"/>
    <p:sldId id="438" r:id="rId331"/>
    <p:sldId id="437" r:id="rId332"/>
    <p:sldId id="436" r:id="rId333"/>
    <p:sldId id="435" r:id="rId334"/>
    <p:sldId id="434" r:id="rId335"/>
    <p:sldId id="433" r:id="rId336"/>
    <p:sldId id="432" r:id="rId337"/>
    <p:sldId id="431" r:id="rId338"/>
    <p:sldId id="430" r:id="rId339"/>
    <p:sldId id="429" r:id="rId340"/>
    <p:sldId id="428" r:id="rId341"/>
    <p:sldId id="427" r:id="rId342"/>
    <p:sldId id="426" r:id="rId343"/>
    <p:sldId id="425" r:id="rId344"/>
    <p:sldId id="424" r:id="rId345"/>
    <p:sldId id="423" r:id="rId346"/>
    <p:sldId id="422" r:id="rId347"/>
    <p:sldId id="421" r:id="rId348"/>
    <p:sldId id="420" r:id="rId349"/>
    <p:sldId id="419" r:id="rId350"/>
    <p:sldId id="418" r:id="rId351"/>
    <p:sldId id="417" r:id="rId352"/>
    <p:sldId id="416" r:id="rId353"/>
    <p:sldId id="415" r:id="rId354"/>
    <p:sldId id="414" r:id="rId355"/>
    <p:sldId id="413" r:id="rId356"/>
    <p:sldId id="412" r:id="rId357"/>
    <p:sldId id="411" r:id="rId358"/>
    <p:sldId id="410" r:id="rId359"/>
    <p:sldId id="409" r:id="rId360"/>
    <p:sldId id="408" r:id="rId361"/>
    <p:sldId id="407" r:id="rId362"/>
    <p:sldId id="406" r:id="rId363"/>
    <p:sldId id="405" r:id="rId364"/>
    <p:sldId id="404" r:id="rId365"/>
    <p:sldId id="403" r:id="rId366"/>
    <p:sldId id="402" r:id="rId367"/>
    <p:sldId id="401" r:id="rId368"/>
    <p:sldId id="400" r:id="rId369"/>
    <p:sldId id="399" r:id="rId370"/>
    <p:sldId id="398" r:id="rId371"/>
    <p:sldId id="397" r:id="rId372"/>
    <p:sldId id="396" r:id="rId373"/>
    <p:sldId id="395" r:id="rId374"/>
    <p:sldId id="394" r:id="rId375"/>
    <p:sldId id="393" r:id="rId376"/>
    <p:sldId id="392" r:id="rId377"/>
    <p:sldId id="391" r:id="rId378"/>
    <p:sldId id="390" r:id="rId379"/>
    <p:sldId id="389" r:id="rId380"/>
    <p:sldId id="388" r:id="rId381"/>
    <p:sldId id="387" r:id="rId382"/>
    <p:sldId id="386" r:id="rId383"/>
    <p:sldId id="385" r:id="rId384"/>
    <p:sldId id="384" r:id="rId385"/>
    <p:sldId id="383" r:id="rId386"/>
    <p:sldId id="382" r:id="rId387"/>
    <p:sldId id="381" r:id="rId388"/>
    <p:sldId id="380" r:id="rId389"/>
    <p:sldId id="379" r:id="rId390"/>
    <p:sldId id="378" r:id="rId391"/>
    <p:sldId id="377" r:id="rId392"/>
    <p:sldId id="376" r:id="rId393"/>
    <p:sldId id="375" r:id="rId394"/>
    <p:sldId id="374" r:id="rId395"/>
    <p:sldId id="373" r:id="rId396"/>
    <p:sldId id="372" r:id="rId397"/>
    <p:sldId id="371" r:id="rId398"/>
    <p:sldId id="370" r:id="rId399"/>
    <p:sldId id="369" r:id="rId400"/>
    <p:sldId id="368" r:id="rId401"/>
    <p:sldId id="367" r:id="rId402"/>
    <p:sldId id="366" r:id="rId403"/>
    <p:sldId id="365" r:id="rId404"/>
    <p:sldId id="364" r:id="rId405"/>
    <p:sldId id="363" r:id="rId406"/>
    <p:sldId id="362" r:id="rId407"/>
    <p:sldId id="361" r:id="rId408"/>
    <p:sldId id="360" r:id="rId409"/>
    <p:sldId id="359" r:id="rId410"/>
    <p:sldId id="358" r:id="rId411"/>
    <p:sldId id="357" r:id="rId412"/>
    <p:sldId id="356" r:id="rId413"/>
    <p:sldId id="355" r:id="rId414"/>
    <p:sldId id="354" r:id="rId415"/>
    <p:sldId id="353" r:id="rId416"/>
    <p:sldId id="352" r:id="rId417"/>
    <p:sldId id="351" r:id="rId418"/>
    <p:sldId id="350" r:id="rId419"/>
    <p:sldId id="349" r:id="rId420"/>
    <p:sldId id="348" r:id="rId421"/>
    <p:sldId id="347" r:id="rId422"/>
    <p:sldId id="346" r:id="rId423"/>
    <p:sldId id="345" r:id="rId424"/>
    <p:sldId id="344" r:id="rId425"/>
    <p:sldId id="343" r:id="rId426"/>
    <p:sldId id="342" r:id="rId427"/>
    <p:sldId id="341" r:id="rId428"/>
    <p:sldId id="340" r:id="rId429"/>
    <p:sldId id="339" r:id="rId430"/>
    <p:sldId id="338" r:id="rId431"/>
    <p:sldId id="337" r:id="rId432"/>
    <p:sldId id="336" r:id="rId433"/>
    <p:sldId id="335" r:id="rId434"/>
    <p:sldId id="334" r:id="rId435"/>
    <p:sldId id="333" r:id="rId436"/>
    <p:sldId id="332" r:id="rId437"/>
    <p:sldId id="331" r:id="rId438"/>
    <p:sldId id="330" r:id="rId439"/>
    <p:sldId id="329" r:id="rId440"/>
    <p:sldId id="328" r:id="rId441"/>
    <p:sldId id="327" r:id="rId442"/>
    <p:sldId id="326" r:id="rId443"/>
    <p:sldId id="325" r:id="rId444"/>
    <p:sldId id="324" r:id="rId445"/>
    <p:sldId id="323" r:id="rId446"/>
    <p:sldId id="322" r:id="rId447"/>
    <p:sldId id="321" r:id="rId448"/>
    <p:sldId id="320" r:id="rId449"/>
    <p:sldId id="319" r:id="rId450"/>
    <p:sldId id="318" r:id="rId451"/>
    <p:sldId id="317" r:id="rId452"/>
    <p:sldId id="316" r:id="rId453"/>
    <p:sldId id="315" r:id="rId454"/>
    <p:sldId id="314" r:id="rId455"/>
    <p:sldId id="313" r:id="rId456"/>
    <p:sldId id="312" r:id="rId457"/>
    <p:sldId id="311" r:id="rId458"/>
    <p:sldId id="310" r:id="rId459"/>
    <p:sldId id="309" r:id="rId460"/>
    <p:sldId id="308" r:id="rId461"/>
    <p:sldId id="307" r:id="rId462"/>
    <p:sldId id="306" r:id="rId463"/>
    <p:sldId id="305" r:id="rId464"/>
    <p:sldId id="304" r:id="rId465"/>
    <p:sldId id="303" r:id="rId466"/>
    <p:sldId id="302" r:id="rId467"/>
    <p:sldId id="301" r:id="rId468"/>
    <p:sldId id="300" r:id="rId469"/>
    <p:sldId id="299" r:id="rId470"/>
    <p:sldId id="298" r:id="rId471"/>
    <p:sldId id="297" r:id="rId472"/>
    <p:sldId id="296" r:id="rId473"/>
    <p:sldId id="295" r:id="rId474"/>
    <p:sldId id="294" r:id="rId475"/>
    <p:sldId id="293" r:id="rId476"/>
    <p:sldId id="292" r:id="rId477"/>
    <p:sldId id="291" r:id="rId478"/>
    <p:sldId id="290" r:id="rId479"/>
    <p:sldId id="289" r:id="rId480"/>
    <p:sldId id="288" r:id="rId481"/>
    <p:sldId id="287" r:id="rId482"/>
    <p:sldId id="286" r:id="rId483"/>
    <p:sldId id="285" r:id="rId484"/>
    <p:sldId id="284" r:id="rId485"/>
    <p:sldId id="283" r:id="rId486"/>
    <p:sldId id="282" r:id="rId487"/>
    <p:sldId id="281" r:id="rId488"/>
    <p:sldId id="280" r:id="rId489"/>
    <p:sldId id="279" r:id="rId490"/>
    <p:sldId id="278" r:id="rId491"/>
    <p:sldId id="277" r:id="rId492"/>
    <p:sldId id="276" r:id="rId493"/>
    <p:sldId id="275" r:id="rId494"/>
    <p:sldId id="274" r:id="rId495"/>
    <p:sldId id="273" r:id="rId496"/>
    <p:sldId id="272" r:id="rId497"/>
    <p:sldId id="271" r:id="rId498"/>
    <p:sldId id="270" r:id="rId499"/>
    <p:sldId id="269" r:id="rId500"/>
    <p:sldId id="268" r:id="rId501"/>
    <p:sldId id="267" r:id="rId502"/>
    <p:sldId id="266" r:id="rId503"/>
    <p:sldId id="265" r:id="rId504"/>
    <p:sldId id="264" r:id="rId505"/>
    <p:sldId id="263" r:id="rId506"/>
    <p:sldId id="262" r:id="rId507"/>
    <p:sldId id="261" r:id="rId508"/>
    <p:sldId id="260" r:id="rId509"/>
    <p:sldId id="259" r:id="rId510"/>
    <p:sldId id="258" r:id="rId511"/>
    <p:sldId id="257" r:id="rId512"/>
    <p:sldId id="256" r:id="rId5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468" Type="http://schemas.openxmlformats.org/officeDocument/2006/relationships/slide" Target="slides/slide467.xml"/><Relationship Id="rId489" Type="http://schemas.openxmlformats.org/officeDocument/2006/relationships/slide" Target="slides/slide48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514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6E6B-24B1-4935-AD29-329B765CAF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C8AB-919E-4353-8102-ACD4C799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8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0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5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8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0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5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6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0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5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8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0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4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8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0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4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5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8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0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3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4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5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6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8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0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3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4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5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6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7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8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0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4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5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6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7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8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0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3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4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5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6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7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8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0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3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4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5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6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7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8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0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2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3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4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5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6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7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8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0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3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4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5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6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7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8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0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3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4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5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6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7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8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0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3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5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7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8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0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3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6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7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8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0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3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5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6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7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8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0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3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4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5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7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8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0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1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3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4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5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6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7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8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0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3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4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5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6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7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8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0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1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3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4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5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6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7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8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0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1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3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4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5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6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7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8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0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1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3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4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5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6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7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8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0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1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3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4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5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6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7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0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1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2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3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4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5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6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7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8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0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1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2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3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4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5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6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7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8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0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1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3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4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5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6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7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8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0.xml"/></Relationships>
</file>

<file path=ppt/slides/_rels/slide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1.xml"/></Relationships>
</file>

<file path=ppt/slides/_rels/slide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2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3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5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7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8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0.xml"/></Relationships>
</file>

<file path=ppt/slides/_rels/slide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1.xml"/></Relationships>
</file>

<file path=ppt/slides/_rels/slide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2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3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4.xml"/></Relationships>
</file>

<file path=ppt/slides/_rels/slide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5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6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7.xml"/></Relationships>
</file>

<file path=ppt/slides/_rels/slide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8.xml"/></Relationships>
</file>

<file path=ppt/slides/_rels/slide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0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1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2.xml"/></Relationships>
</file>

<file path=ppt/slides/_rels/slide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3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4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5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6.xml"/></Relationships>
</file>

<file path=ppt/slides/_rels/slide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7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8.xml"/></Relationships>
</file>

<file path=ppt/slides/_rels/slide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/Relationships>
</file>

<file path=ppt/slides/_rels/slide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0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1.xml"/></Relationships>
</file>

<file path=ppt/slides/_rels/slide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2.xml"/></Relationships>
</file>

<file path=ppt/slides/_rels/slide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3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4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5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6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7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8.xml"/></Relationships>
</file>

<file path=ppt/slides/_rels/slide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0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1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2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3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4.xml"/></Relationships>
</file>

<file path=ppt/slides/_rels/slide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5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6.xml"/></Relationships>
</file>

<file path=ppt/slides/_rels/slide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7.xml"/></Relationships>
</file>

<file path=ppt/slides/_rels/slide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8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0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1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2.xml"/></Relationships>
</file>

<file path=ppt/slides/_rels/slide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3.xml"/></Relationships>
</file>

<file path=ppt/slides/_rels/slide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4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5.xml"/></Relationships>
</file>

<file path=ppt/slides/_rels/slide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6.xml"/></Relationships>
</file>

<file path=ppt/slides/_rels/slide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7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8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0.xml"/></Relationships>
</file>

<file path=ppt/slides/_rels/slide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1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2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3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4.xml"/></Relationships>
</file>

<file path=ppt/slides/_rels/slide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5.xml"/></Relationships>
</file>

<file path=ppt/slides/_rels/slide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6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7.xml"/></Relationships>
</file>

<file path=ppt/slides/_rels/slide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8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0.xml"/></Relationships>
</file>

<file path=ppt/slides/_rels/slide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1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2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3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4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5.xml"/></Relationships>
</file>

<file path=ppt/slides/_rels/slide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6.xml"/></Relationships>
</file>

<file path=ppt/slides/_rels/slide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7.xml"/></Relationships>
</file>

<file path=ppt/slides/_rels/slide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8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0.xml"/></Relationships>
</file>

<file path=ppt/slides/_rels/slide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1.xml"/></Relationships>
</file>

<file path=ppt/slides/_rels/slide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2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3.xml"/></Relationships>
</file>

<file path=ppt/slides/_rels/slide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4.xml"/></Relationships>
</file>

<file path=ppt/slides/_rels/slide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5.xml"/></Relationships>
</file>

<file path=ppt/slides/_rels/slide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6.xml"/></Relationships>
</file>

<file path=ppt/slides/_rels/slide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7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8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0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1.xml"/></Relationships>
</file>

<file path=ppt/slides/_rels/slide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3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5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7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65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8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0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2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5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4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1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8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1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8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3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23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6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4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06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73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6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4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2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8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8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0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98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1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9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79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3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8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5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4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7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4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6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2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7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5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3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7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2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6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3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37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7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7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3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5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86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6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6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2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0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23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44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3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52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84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7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15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95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7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8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0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8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0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15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67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2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23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5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19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6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1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28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36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4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2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56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6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8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62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8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7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3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5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3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1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0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6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6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43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27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05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3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7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4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9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0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5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0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0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2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1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7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6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4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28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57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7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5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3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1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0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34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1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7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7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6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3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7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03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7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1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2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7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9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30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0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7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8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0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9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59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03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7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4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7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60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91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2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3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63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2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5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0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2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4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7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3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5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7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4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8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8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3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7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6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1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8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0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7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9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5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6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92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7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86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3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4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4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12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4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3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8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5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7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8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4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0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8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5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1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5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1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9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8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12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8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5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1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1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8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4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8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4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4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1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9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6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7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9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01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0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1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5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2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23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5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40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2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1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4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07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4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1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40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4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0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5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8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8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45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4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9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7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5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2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4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3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4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8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9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5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74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8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7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7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4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4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1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2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3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6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10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86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0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84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6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5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71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8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2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29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4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4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03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7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6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512</vt:i4>
      </vt:variant>
    </vt:vector>
  </HeadingPairs>
  <TitlesOfParts>
    <vt:vector size="5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</dc:creator>
  <cp:lastModifiedBy>Michael Eller</cp:lastModifiedBy>
  <cp:revision>1</cp:revision>
  <dcterms:created xsi:type="dcterms:W3CDTF">2016-01-15T01:27:05Z</dcterms:created>
  <dcterms:modified xsi:type="dcterms:W3CDTF">2016-01-15T01:27:06Z</dcterms:modified>
</cp:coreProperties>
</file>