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1DAB-1A83-4488-9562-8F1637A8BFE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700" dirty="0" smtClean="0"/>
              <a:t>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1512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050280" y="3383280"/>
            <a:ext cx="103144" cy="1031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6068568" y="3401568"/>
            <a:ext cx="51572" cy="515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0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667000" y="0"/>
            <a:ext cx="685800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376928" y="1709928"/>
            <a:ext cx="3429000" cy="342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236464" y="2569464"/>
            <a:ext cx="1719072" cy="1719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666232" y="2999232"/>
            <a:ext cx="859536" cy="8595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876544" y="3209544"/>
            <a:ext cx="429768" cy="429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986272" y="3319272"/>
            <a:ext cx="214884" cy="2148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6</cp:revision>
  <dcterms:created xsi:type="dcterms:W3CDTF">2016-01-05T20:27:55Z</dcterms:created>
  <dcterms:modified xsi:type="dcterms:W3CDTF">2016-01-13T22:34:13Z</dcterms:modified>
</cp:coreProperties>
</file>