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embeddedFontLst>
    <p:embeddedFont>
      <p:font typeface="Miriam Libre"/>
      <p:regular r:id="rId18"/>
      <p:bold r:id="rId19"/>
    </p:embeddedFont>
    <p:embeddedFont>
      <p:font typeface="Tinos"/>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nos-regular.fntdata"/><Relationship Id="rId22" Type="http://schemas.openxmlformats.org/officeDocument/2006/relationships/font" Target="fonts/Tinos-italic.fntdata"/><Relationship Id="rId21" Type="http://schemas.openxmlformats.org/officeDocument/2006/relationships/font" Target="fonts/Tinos-bold.fntdata"/><Relationship Id="rId24" Type="http://schemas.openxmlformats.org/officeDocument/2006/relationships/font" Target="fonts/Oswald-regular.fntdata"/><Relationship Id="rId23" Type="http://schemas.openxmlformats.org/officeDocument/2006/relationships/font" Target="fonts/Tinos-boldItalic.fntdata"/><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5" Type="http://schemas.openxmlformats.org/officeDocument/2006/relationships/font" Target="fonts/Oswald-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MiriamLibre-bold.fntdata"/><Relationship Id="rId18" Type="http://schemas.openxmlformats.org/officeDocument/2006/relationships/font" Target="fonts/MiriamLibr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4" name="Shape 64"/>
        <p:cNvGrpSpPr/>
        <p:nvPr/>
      </p:nvGrpSpPr>
      <p:grpSpPr>
        <a:xfrm>
          <a:off x="0" y="0"/>
          <a:ext cx="0" cy="0"/>
          <a:chOff x="0" y="0"/>
          <a:chExt cx="0" cy="0"/>
        </a:xfrm>
      </p:grpSpPr>
      <p:sp>
        <p:nvSpPr>
          <p:cNvPr id="65" name="Google Shape;65;p1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9" name="Shape 69"/>
        <p:cNvGrpSpPr/>
        <p:nvPr/>
      </p:nvGrpSpPr>
      <p:grpSpPr>
        <a:xfrm>
          <a:off x="0" y="0"/>
          <a:ext cx="0" cy="0"/>
          <a:chOff x="0" y="0"/>
          <a:chExt cx="0" cy="0"/>
        </a:xfrm>
      </p:grpSpPr>
      <p:sp>
        <p:nvSpPr>
          <p:cNvPr id="70" name="Google Shape;70;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2" name="Shape 72"/>
        <p:cNvGrpSpPr/>
        <p:nvPr/>
      </p:nvGrpSpPr>
      <p:grpSpPr>
        <a:xfrm>
          <a:off x="0" y="0"/>
          <a:ext cx="0" cy="0"/>
          <a:chOff x="0" y="0"/>
          <a:chExt cx="0" cy="0"/>
        </a:xfrm>
      </p:grpSpPr>
      <p:sp>
        <p:nvSpPr>
          <p:cNvPr id="73" name="Google Shape;73;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2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4" name="Shape 124"/>
        <p:cNvGrpSpPr/>
        <p:nvPr/>
      </p:nvGrpSpPr>
      <p:grpSpPr>
        <a:xfrm>
          <a:off x="0" y="0"/>
          <a:ext cx="0" cy="0"/>
          <a:chOff x="0" y="0"/>
          <a:chExt cx="0" cy="0"/>
        </a:xfrm>
      </p:grpSpPr>
      <p:sp>
        <p:nvSpPr>
          <p:cNvPr id="125" name="Google Shape;125;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7" name="Shape 127"/>
        <p:cNvGrpSpPr/>
        <p:nvPr/>
      </p:nvGrpSpPr>
      <p:grpSpPr>
        <a:xfrm>
          <a:off x="0" y="0"/>
          <a:ext cx="0" cy="0"/>
          <a:chOff x="0" y="0"/>
          <a:chExt cx="0" cy="0"/>
        </a:xfrm>
      </p:grpSpPr>
      <p:sp>
        <p:nvSpPr>
          <p:cNvPr id="128" name="Google Shape;128;p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3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4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4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46"/>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4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8"/>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4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4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49"/>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50"/>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50"/>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5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1"/>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52"/>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52"/>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2"/>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2"/>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2"/>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5" name="Shape 2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6" name="Shape 226"/>
        <p:cNvGrpSpPr/>
        <p:nvPr/>
      </p:nvGrpSpPr>
      <p:grpSpPr>
        <a:xfrm>
          <a:off x="0" y="0"/>
          <a:ext cx="0" cy="0"/>
          <a:chOff x="0" y="0"/>
          <a:chExt cx="0" cy="0"/>
        </a:xfrm>
      </p:grpSpPr>
      <p:sp>
        <p:nvSpPr>
          <p:cNvPr id="227" name="Google Shape;227;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9" name="Shape 229"/>
        <p:cNvGrpSpPr/>
        <p:nvPr/>
      </p:nvGrpSpPr>
      <p:grpSpPr>
        <a:xfrm>
          <a:off x="0" y="0"/>
          <a:ext cx="0" cy="0"/>
          <a:chOff x="0" y="0"/>
          <a:chExt cx="0" cy="0"/>
        </a:xfrm>
      </p:grpSpPr>
      <p:sp>
        <p:nvSpPr>
          <p:cNvPr id="230" name="Google Shape;230;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5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2" name="Shape 232"/>
        <p:cNvGrpSpPr/>
        <p:nvPr/>
      </p:nvGrpSpPr>
      <p:grpSpPr>
        <a:xfrm>
          <a:off x="0" y="0"/>
          <a:ext cx="0" cy="0"/>
          <a:chOff x="0" y="0"/>
          <a:chExt cx="0" cy="0"/>
        </a:xfrm>
      </p:grpSpPr>
      <p:sp>
        <p:nvSpPr>
          <p:cNvPr id="233" name="Google Shape;233;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5" name="Google Shape;235;p5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6" name="Shape 236"/>
        <p:cNvGrpSpPr/>
        <p:nvPr/>
      </p:nvGrpSpPr>
      <p:grpSpPr>
        <a:xfrm>
          <a:off x="0" y="0"/>
          <a:ext cx="0" cy="0"/>
          <a:chOff x="0" y="0"/>
          <a:chExt cx="0" cy="0"/>
        </a:xfrm>
      </p:grpSpPr>
      <p:sp>
        <p:nvSpPr>
          <p:cNvPr id="237" name="Google Shape;237;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8" name="Shape 238"/>
        <p:cNvGrpSpPr/>
        <p:nvPr/>
      </p:nvGrpSpPr>
      <p:grpSpPr>
        <a:xfrm>
          <a:off x="0" y="0"/>
          <a:ext cx="0" cy="0"/>
          <a:chOff x="0" y="0"/>
          <a:chExt cx="0" cy="0"/>
        </a:xfrm>
      </p:grpSpPr>
      <p:sp>
        <p:nvSpPr>
          <p:cNvPr id="239" name="Google Shape;239;p59"/>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0" name="Shape 240"/>
        <p:cNvGrpSpPr/>
        <p:nvPr/>
      </p:nvGrpSpPr>
      <p:grpSpPr>
        <a:xfrm>
          <a:off x="0" y="0"/>
          <a:ext cx="0" cy="0"/>
          <a:chOff x="0" y="0"/>
          <a:chExt cx="0" cy="0"/>
        </a:xfrm>
      </p:grpSpPr>
      <p:sp>
        <p:nvSpPr>
          <p:cNvPr id="241" name="Google Shape;241;p6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3" name="Google Shape;243;p6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4" name="Google Shape;244;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5" name="Shape 245"/>
        <p:cNvGrpSpPr/>
        <p:nvPr/>
      </p:nvGrpSpPr>
      <p:grpSpPr>
        <a:xfrm>
          <a:off x="0" y="0"/>
          <a:ext cx="0" cy="0"/>
          <a:chOff x="0" y="0"/>
          <a:chExt cx="0" cy="0"/>
        </a:xfrm>
      </p:grpSpPr>
      <p:sp>
        <p:nvSpPr>
          <p:cNvPr id="246" name="Google Shape;246;p6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6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8" name="Google Shape;248;p6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6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0" name="Shape 250"/>
        <p:cNvGrpSpPr/>
        <p:nvPr/>
      </p:nvGrpSpPr>
      <p:grpSpPr>
        <a:xfrm>
          <a:off x="0" y="0"/>
          <a:ext cx="0" cy="0"/>
          <a:chOff x="0" y="0"/>
          <a:chExt cx="0" cy="0"/>
        </a:xfrm>
      </p:grpSpPr>
      <p:sp>
        <p:nvSpPr>
          <p:cNvPr id="251" name="Google Shape;251;p6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6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6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6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5" name="Shape 255"/>
        <p:cNvGrpSpPr/>
        <p:nvPr/>
      </p:nvGrpSpPr>
      <p:grpSpPr>
        <a:xfrm>
          <a:off x="0" y="0"/>
          <a:ext cx="0" cy="0"/>
          <a:chOff x="0" y="0"/>
          <a:chExt cx="0" cy="0"/>
        </a:xfrm>
      </p:grpSpPr>
      <p:sp>
        <p:nvSpPr>
          <p:cNvPr id="256" name="Google Shape;256;p6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6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6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9" name="Shape 259"/>
        <p:cNvGrpSpPr/>
        <p:nvPr/>
      </p:nvGrpSpPr>
      <p:grpSpPr>
        <a:xfrm>
          <a:off x="0" y="0"/>
          <a:ext cx="0" cy="0"/>
          <a:chOff x="0" y="0"/>
          <a:chExt cx="0" cy="0"/>
        </a:xfrm>
      </p:grpSpPr>
      <p:sp>
        <p:nvSpPr>
          <p:cNvPr id="260" name="Google Shape;260;p6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6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6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5" name="Shape 265"/>
        <p:cNvGrpSpPr/>
        <p:nvPr/>
      </p:nvGrpSpPr>
      <p:grpSpPr>
        <a:xfrm>
          <a:off x="0" y="0"/>
          <a:ext cx="0" cy="0"/>
          <a:chOff x="0" y="0"/>
          <a:chExt cx="0" cy="0"/>
        </a:xfrm>
      </p:grpSpPr>
      <p:sp>
        <p:nvSpPr>
          <p:cNvPr id="266" name="Google Shape;266;p6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6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8" name="Google Shape;268;p6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9" name="Google Shape;269;p6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0" name="Google Shape;270;p6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1" name="Google Shape;271;p6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6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6.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5.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theme" Target="../theme/theme3.xml"/><Relationship Id="rId14" Type="http://schemas.openxmlformats.org/officeDocument/2006/relationships/slideLayout" Target="../slideLayouts/slideLayout4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5" Type="http://schemas.openxmlformats.org/officeDocument/2006/relationships/theme" Target="../theme/theme4.xml"/><Relationship Id="rId14" Type="http://schemas.openxmlformats.org/officeDocument/2006/relationships/slideLayout" Target="../slideLayouts/slideLayout6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0" r="0" t="0"/>
          <a:stretch/>
        </p:blipFill>
        <p:spPr>
          <a:xfrm>
            <a:off x="672840" y="334080"/>
            <a:ext cx="7798320" cy="4809240"/>
          </a:xfrm>
          <a:prstGeom prst="rect">
            <a:avLst/>
          </a:prstGeom>
          <a:noFill/>
          <a:ln>
            <a:noFill/>
          </a:ln>
        </p:spPr>
      </p:pic>
      <p:sp>
        <p:nvSpPr>
          <p:cNvPr id="7" name="Google Shape;7;p1"/>
          <p:cNvSpPr txBox="1"/>
          <p:nvPr>
            <p:ph type="title"/>
          </p:nvPr>
        </p:nvSpPr>
        <p:spPr>
          <a:xfrm>
            <a:off x="1912680" y="1915560"/>
            <a:ext cx="5469120" cy="1159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7" name="Shape 57"/>
        <p:cNvGrpSpPr/>
        <p:nvPr/>
      </p:nvGrpSpPr>
      <p:grpSpPr>
        <a:xfrm>
          <a:off x="0" y="0"/>
          <a:ext cx="0" cy="0"/>
          <a:chOff x="0" y="0"/>
          <a:chExt cx="0" cy="0"/>
        </a:xfrm>
      </p:grpSpPr>
      <p:pic>
        <p:nvPicPr>
          <p:cNvPr descr="libro.png" id="58" name="Google Shape;58;p14"/>
          <p:cNvPicPr preferRelativeResize="0"/>
          <p:nvPr/>
        </p:nvPicPr>
        <p:blipFill rotWithShape="1">
          <a:blip r:embed="rId2">
            <a:alphaModFix/>
          </a:blip>
          <a:srcRect b="0" l="0" r="0" t="0"/>
          <a:stretch/>
        </p:blipFill>
        <p:spPr>
          <a:xfrm>
            <a:off x="0" y="0"/>
            <a:ext cx="9143640" cy="5143320"/>
          </a:xfrm>
          <a:prstGeom prst="rect">
            <a:avLst/>
          </a:prstGeom>
          <a:noFill/>
          <a:ln>
            <a:noFill/>
          </a:ln>
        </p:spPr>
      </p:pic>
      <p:sp>
        <p:nvSpPr>
          <p:cNvPr id="59" name="Google Shape;59;p14"/>
          <p:cNvSpPr txBox="1"/>
          <p:nvPr>
            <p:ph type="title"/>
          </p:nvPr>
        </p:nvSpPr>
        <p:spPr>
          <a:xfrm>
            <a:off x="1556280" y="719280"/>
            <a:ext cx="6616440" cy="6994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4"/>
          <p:cNvSpPr txBox="1"/>
          <p:nvPr>
            <p:ph idx="1" type="body"/>
          </p:nvPr>
        </p:nvSpPr>
        <p:spPr>
          <a:xfrm>
            <a:off x="1556280" y="1479240"/>
            <a:ext cx="3211560" cy="35985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1" name="Google Shape;61;p14"/>
          <p:cNvSpPr txBox="1"/>
          <p:nvPr>
            <p:ph idx="2" type="body"/>
          </p:nvPr>
        </p:nvSpPr>
        <p:spPr>
          <a:xfrm>
            <a:off x="4961160" y="1479240"/>
            <a:ext cx="3211560" cy="35985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200" u="none" cap="none" strike="noStrike">
                <a:solidFill>
                  <a:srgbClr val="797281"/>
                </a:solidFill>
                <a:latin typeface="Tinos"/>
                <a:ea typeface="Tinos"/>
                <a:cs typeface="Tinos"/>
                <a:sym typeface="Tinos"/>
              </a:defRPr>
            </a:lvl1pPr>
            <a:lvl2pPr indent="0" lvl="1" marL="0" marR="0" rtl="0" algn="r">
              <a:lnSpc>
                <a:spcPct val="100000"/>
              </a:lnSpc>
              <a:spcBef>
                <a:spcPts val="0"/>
              </a:spcBef>
              <a:buNone/>
              <a:defRPr b="0" i="0" sz="1200" u="none" cap="none" strike="noStrike">
                <a:solidFill>
                  <a:srgbClr val="797281"/>
                </a:solidFill>
                <a:latin typeface="Tinos"/>
                <a:ea typeface="Tinos"/>
                <a:cs typeface="Tinos"/>
                <a:sym typeface="Tinos"/>
              </a:defRPr>
            </a:lvl2pPr>
            <a:lvl3pPr indent="0" lvl="2" marL="0" marR="0" rtl="0" algn="r">
              <a:lnSpc>
                <a:spcPct val="100000"/>
              </a:lnSpc>
              <a:spcBef>
                <a:spcPts val="0"/>
              </a:spcBef>
              <a:buNone/>
              <a:defRPr b="0" i="0" sz="1200" u="none" cap="none" strike="noStrike">
                <a:solidFill>
                  <a:srgbClr val="797281"/>
                </a:solidFill>
                <a:latin typeface="Tinos"/>
                <a:ea typeface="Tinos"/>
                <a:cs typeface="Tinos"/>
                <a:sym typeface="Tinos"/>
              </a:defRPr>
            </a:lvl3pPr>
            <a:lvl4pPr indent="0" lvl="3" marL="0" marR="0" rtl="0" algn="r">
              <a:lnSpc>
                <a:spcPct val="100000"/>
              </a:lnSpc>
              <a:spcBef>
                <a:spcPts val="0"/>
              </a:spcBef>
              <a:buNone/>
              <a:defRPr b="0" i="0" sz="1200" u="none" cap="none" strike="noStrike">
                <a:solidFill>
                  <a:srgbClr val="797281"/>
                </a:solidFill>
                <a:latin typeface="Tinos"/>
                <a:ea typeface="Tinos"/>
                <a:cs typeface="Tinos"/>
                <a:sym typeface="Tinos"/>
              </a:defRPr>
            </a:lvl4pPr>
            <a:lvl5pPr indent="0" lvl="4" marL="0" marR="0" rtl="0" algn="r">
              <a:lnSpc>
                <a:spcPct val="100000"/>
              </a:lnSpc>
              <a:spcBef>
                <a:spcPts val="0"/>
              </a:spcBef>
              <a:buNone/>
              <a:defRPr b="0" i="0" sz="1200" u="none" cap="none" strike="noStrike">
                <a:solidFill>
                  <a:srgbClr val="797281"/>
                </a:solidFill>
                <a:latin typeface="Tinos"/>
                <a:ea typeface="Tinos"/>
                <a:cs typeface="Tinos"/>
                <a:sym typeface="Tinos"/>
              </a:defRPr>
            </a:lvl5pPr>
            <a:lvl6pPr indent="0" lvl="5" marL="0" marR="0" rtl="0" algn="r">
              <a:lnSpc>
                <a:spcPct val="100000"/>
              </a:lnSpc>
              <a:spcBef>
                <a:spcPts val="0"/>
              </a:spcBef>
              <a:buNone/>
              <a:defRPr b="0" i="0" sz="1200" u="none" cap="none" strike="noStrike">
                <a:solidFill>
                  <a:srgbClr val="797281"/>
                </a:solidFill>
                <a:latin typeface="Tinos"/>
                <a:ea typeface="Tinos"/>
                <a:cs typeface="Tinos"/>
                <a:sym typeface="Tinos"/>
              </a:defRPr>
            </a:lvl6pPr>
            <a:lvl7pPr indent="0" lvl="6" marL="0" marR="0" rtl="0" algn="r">
              <a:lnSpc>
                <a:spcPct val="100000"/>
              </a:lnSpc>
              <a:spcBef>
                <a:spcPts val="0"/>
              </a:spcBef>
              <a:buNone/>
              <a:defRPr b="0" i="0" sz="1200" u="none" cap="none" strike="noStrike">
                <a:solidFill>
                  <a:srgbClr val="797281"/>
                </a:solidFill>
                <a:latin typeface="Tinos"/>
                <a:ea typeface="Tinos"/>
                <a:cs typeface="Tinos"/>
                <a:sym typeface="Tinos"/>
              </a:defRPr>
            </a:lvl7pPr>
            <a:lvl8pPr indent="0" lvl="7" marL="0" marR="0" rtl="0" algn="r">
              <a:lnSpc>
                <a:spcPct val="100000"/>
              </a:lnSpc>
              <a:spcBef>
                <a:spcPts val="0"/>
              </a:spcBef>
              <a:buNone/>
              <a:defRPr b="0" i="0" sz="1200" u="none" cap="none" strike="noStrike">
                <a:solidFill>
                  <a:srgbClr val="797281"/>
                </a:solidFill>
                <a:latin typeface="Tinos"/>
                <a:ea typeface="Tinos"/>
                <a:cs typeface="Tinos"/>
                <a:sym typeface="Tinos"/>
              </a:defRPr>
            </a:lvl8pPr>
            <a:lvl9pPr indent="0" lvl="8" marL="0" marR="0" rtl="0" algn="r">
              <a:lnSpc>
                <a:spcPct val="100000"/>
              </a:lnSpc>
              <a:spcBef>
                <a:spcPts val="0"/>
              </a:spcBef>
              <a:buNone/>
              <a:defRPr b="0" i="0" sz="1200" u="none" cap="none" strike="noStrike">
                <a:solidFill>
                  <a:srgbClr val="797281"/>
                </a:solidFill>
                <a:latin typeface="Tinos"/>
                <a:ea typeface="Tinos"/>
                <a:cs typeface="Tinos"/>
                <a:sym typeface="Tinos"/>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63" name="Google Shape;63;p14"/>
          <p:cNvSpPr/>
          <p:nvPr/>
        </p:nvSpPr>
        <p:spPr>
          <a:xfrm>
            <a:off x="1664640" y="1357200"/>
            <a:ext cx="6525720" cy="360"/>
          </a:xfrm>
          <a:custGeom>
            <a:rect b="b" l="l" r="r" t="t"/>
            <a:pathLst>
              <a:path extrusionOk="0" h="21600" w="21600">
                <a:moveTo>
                  <a:pt x="0" y="0"/>
                </a:moveTo>
                <a:lnTo>
                  <a:pt x="21600" y="21600"/>
                </a:lnTo>
              </a:path>
            </a:pathLst>
          </a:custGeom>
          <a:noFill/>
          <a:ln cap="flat" cmpd="sng" w="9525">
            <a:solidFill>
              <a:srgbClr val="CCCCCC"/>
            </a:solidFill>
            <a:prstDash val="solid"/>
            <a:round/>
            <a:headEnd len="sm" w="sm" type="none"/>
            <a:tailEnd len="sm" w="sm" type="none"/>
          </a:ln>
        </p:spPr>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2" name="Shape 112"/>
        <p:cNvGrpSpPr/>
        <p:nvPr/>
      </p:nvGrpSpPr>
      <p:grpSpPr>
        <a:xfrm>
          <a:off x="0" y="0"/>
          <a:ext cx="0" cy="0"/>
          <a:chOff x="0" y="0"/>
          <a:chExt cx="0" cy="0"/>
        </a:xfrm>
      </p:grpSpPr>
      <p:pic>
        <p:nvPicPr>
          <p:cNvPr descr="libro.png" id="113" name="Google Shape;113;p27"/>
          <p:cNvPicPr preferRelativeResize="0"/>
          <p:nvPr/>
        </p:nvPicPr>
        <p:blipFill rotWithShape="1">
          <a:blip r:embed="rId2">
            <a:alphaModFix/>
          </a:blip>
          <a:srcRect b="0" l="0" r="0" t="0"/>
          <a:stretch/>
        </p:blipFill>
        <p:spPr>
          <a:xfrm>
            <a:off x="0" y="0"/>
            <a:ext cx="9143640" cy="5143320"/>
          </a:xfrm>
          <a:prstGeom prst="rect">
            <a:avLst/>
          </a:prstGeom>
          <a:noFill/>
          <a:ln>
            <a:noFill/>
          </a:ln>
        </p:spPr>
      </p:pic>
      <p:sp>
        <p:nvSpPr>
          <p:cNvPr id="114" name="Google Shape;114;p27"/>
          <p:cNvSpPr txBox="1"/>
          <p:nvPr>
            <p:ph type="title"/>
          </p:nvPr>
        </p:nvSpPr>
        <p:spPr>
          <a:xfrm>
            <a:off x="1556280" y="719280"/>
            <a:ext cx="6616440" cy="6994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5" name="Google Shape;115;p27"/>
          <p:cNvSpPr txBox="1"/>
          <p:nvPr>
            <p:ph idx="1" type="body"/>
          </p:nvPr>
        </p:nvSpPr>
        <p:spPr>
          <a:xfrm>
            <a:off x="1556280" y="1419480"/>
            <a:ext cx="2132280" cy="3459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6" name="Google Shape;116;p27"/>
          <p:cNvSpPr txBox="1"/>
          <p:nvPr>
            <p:ph idx="2" type="body"/>
          </p:nvPr>
        </p:nvSpPr>
        <p:spPr>
          <a:xfrm>
            <a:off x="3798360" y="1419480"/>
            <a:ext cx="2132280" cy="3459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27"/>
          <p:cNvSpPr txBox="1"/>
          <p:nvPr>
            <p:ph idx="3" type="body"/>
          </p:nvPr>
        </p:nvSpPr>
        <p:spPr>
          <a:xfrm>
            <a:off x="6040440" y="1419480"/>
            <a:ext cx="2132280" cy="3459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8" name="Google Shape;118;p27"/>
          <p:cNvSpPr txBox="1"/>
          <p:nvPr>
            <p:ph idx="12" type="sldNum"/>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200" u="none" cap="none" strike="noStrike">
                <a:solidFill>
                  <a:srgbClr val="797281"/>
                </a:solidFill>
                <a:latin typeface="Tinos"/>
                <a:ea typeface="Tinos"/>
                <a:cs typeface="Tinos"/>
                <a:sym typeface="Tinos"/>
              </a:defRPr>
            </a:lvl1pPr>
            <a:lvl2pPr indent="0" lvl="1" marL="0" marR="0" rtl="0" algn="r">
              <a:lnSpc>
                <a:spcPct val="100000"/>
              </a:lnSpc>
              <a:spcBef>
                <a:spcPts val="0"/>
              </a:spcBef>
              <a:buNone/>
              <a:defRPr b="0" i="0" sz="1200" u="none" cap="none" strike="noStrike">
                <a:solidFill>
                  <a:srgbClr val="797281"/>
                </a:solidFill>
                <a:latin typeface="Tinos"/>
                <a:ea typeface="Tinos"/>
                <a:cs typeface="Tinos"/>
                <a:sym typeface="Tinos"/>
              </a:defRPr>
            </a:lvl2pPr>
            <a:lvl3pPr indent="0" lvl="2" marL="0" marR="0" rtl="0" algn="r">
              <a:lnSpc>
                <a:spcPct val="100000"/>
              </a:lnSpc>
              <a:spcBef>
                <a:spcPts val="0"/>
              </a:spcBef>
              <a:buNone/>
              <a:defRPr b="0" i="0" sz="1200" u="none" cap="none" strike="noStrike">
                <a:solidFill>
                  <a:srgbClr val="797281"/>
                </a:solidFill>
                <a:latin typeface="Tinos"/>
                <a:ea typeface="Tinos"/>
                <a:cs typeface="Tinos"/>
                <a:sym typeface="Tinos"/>
              </a:defRPr>
            </a:lvl3pPr>
            <a:lvl4pPr indent="0" lvl="3" marL="0" marR="0" rtl="0" algn="r">
              <a:lnSpc>
                <a:spcPct val="100000"/>
              </a:lnSpc>
              <a:spcBef>
                <a:spcPts val="0"/>
              </a:spcBef>
              <a:buNone/>
              <a:defRPr b="0" i="0" sz="1200" u="none" cap="none" strike="noStrike">
                <a:solidFill>
                  <a:srgbClr val="797281"/>
                </a:solidFill>
                <a:latin typeface="Tinos"/>
                <a:ea typeface="Tinos"/>
                <a:cs typeface="Tinos"/>
                <a:sym typeface="Tinos"/>
              </a:defRPr>
            </a:lvl4pPr>
            <a:lvl5pPr indent="0" lvl="4" marL="0" marR="0" rtl="0" algn="r">
              <a:lnSpc>
                <a:spcPct val="100000"/>
              </a:lnSpc>
              <a:spcBef>
                <a:spcPts val="0"/>
              </a:spcBef>
              <a:buNone/>
              <a:defRPr b="0" i="0" sz="1200" u="none" cap="none" strike="noStrike">
                <a:solidFill>
                  <a:srgbClr val="797281"/>
                </a:solidFill>
                <a:latin typeface="Tinos"/>
                <a:ea typeface="Tinos"/>
                <a:cs typeface="Tinos"/>
                <a:sym typeface="Tinos"/>
              </a:defRPr>
            </a:lvl5pPr>
            <a:lvl6pPr indent="0" lvl="5" marL="0" marR="0" rtl="0" algn="r">
              <a:lnSpc>
                <a:spcPct val="100000"/>
              </a:lnSpc>
              <a:spcBef>
                <a:spcPts val="0"/>
              </a:spcBef>
              <a:buNone/>
              <a:defRPr b="0" i="0" sz="1200" u="none" cap="none" strike="noStrike">
                <a:solidFill>
                  <a:srgbClr val="797281"/>
                </a:solidFill>
                <a:latin typeface="Tinos"/>
                <a:ea typeface="Tinos"/>
                <a:cs typeface="Tinos"/>
                <a:sym typeface="Tinos"/>
              </a:defRPr>
            </a:lvl6pPr>
            <a:lvl7pPr indent="0" lvl="6" marL="0" marR="0" rtl="0" algn="r">
              <a:lnSpc>
                <a:spcPct val="100000"/>
              </a:lnSpc>
              <a:spcBef>
                <a:spcPts val="0"/>
              </a:spcBef>
              <a:buNone/>
              <a:defRPr b="0" i="0" sz="1200" u="none" cap="none" strike="noStrike">
                <a:solidFill>
                  <a:srgbClr val="797281"/>
                </a:solidFill>
                <a:latin typeface="Tinos"/>
                <a:ea typeface="Tinos"/>
                <a:cs typeface="Tinos"/>
                <a:sym typeface="Tinos"/>
              </a:defRPr>
            </a:lvl7pPr>
            <a:lvl8pPr indent="0" lvl="7" marL="0" marR="0" rtl="0" algn="r">
              <a:lnSpc>
                <a:spcPct val="100000"/>
              </a:lnSpc>
              <a:spcBef>
                <a:spcPts val="0"/>
              </a:spcBef>
              <a:buNone/>
              <a:defRPr b="0" i="0" sz="1200" u="none" cap="none" strike="noStrike">
                <a:solidFill>
                  <a:srgbClr val="797281"/>
                </a:solidFill>
                <a:latin typeface="Tinos"/>
                <a:ea typeface="Tinos"/>
                <a:cs typeface="Tinos"/>
                <a:sym typeface="Tinos"/>
              </a:defRPr>
            </a:lvl8pPr>
            <a:lvl9pPr indent="0" lvl="8" marL="0" marR="0" rtl="0" algn="r">
              <a:lnSpc>
                <a:spcPct val="100000"/>
              </a:lnSpc>
              <a:spcBef>
                <a:spcPts val="0"/>
              </a:spcBef>
              <a:buNone/>
              <a:defRPr b="0" i="0" sz="1200" u="none" cap="none" strike="noStrike">
                <a:solidFill>
                  <a:srgbClr val="797281"/>
                </a:solidFill>
                <a:latin typeface="Tinos"/>
                <a:ea typeface="Tinos"/>
                <a:cs typeface="Tinos"/>
                <a:sym typeface="Tinos"/>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9" name="Google Shape;119;p27"/>
          <p:cNvSpPr/>
          <p:nvPr/>
        </p:nvSpPr>
        <p:spPr>
          <a:xfrm>
            <a:off x="1664640" y="1357200"/>
            <a:ext cx="6525720" cy="360"/>
          </a:xfrm>
          <a:custGeom>
            <a:rect b="b" l="l" r="r" t="t"/>
            <a:pathLst>
              <a:path extrusionOk="0" h="21600" w="21600">
                <a:moveTo>
                  <a:pt x="0" y="0"/>
                </a:moveTo>
                <a:lnTo>
                  <a:pt x="21600" y="21600"/>
                </a:lnTo>
              </a:path>
            </a:pathLst>
          </a:custGeom>
          <a:noFill/>
          <a:ln cap="flat" cmpd="sng" w="9525">
            <a:solidFill>
              <a:srgbClr val="CCCCCC"/>
            </a:solidFill>
            <a:prstDash val="solid"/>
            <a:round/>
            <a:headEnd len="sm" w="sm" type="none"/>
            <a:tailEnd len="sm" w="sm" type="none"/>
          </a:ln>
        </p:spPr>
      </p: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8" name="Shape 168"/>
        <p:cNvGrpSpPr/>
        <p:nvPr/>
      </p:nvGrpSpPr>
      <p:grpSpPr>
        <a:xfrm>
          <a:off x="0" y="0"/>
          <a:ext cx="0" cy="0"/>
          <a:chOff x="0" y="0"/>
          <a:chExt cx="0" cy="0"/>
        </a:xfrm>
      </p:grpSpPr>
      <p:pic>
        <p:nvPicPr>
          <p:cNvPr id="169" name="Google Shape;169;p40"/>
          <p:cNvPicPr preferRelativeResize="0"/>
          <p:nvPr/>
        </p:nvPicPr>
        <p:blipFill rotWithShape="1">
          <a:blip r:embed="rId2">
            <a:alphaModFix/>
          </a:blip>
          <a:srcRect b="0" l="0" r="0" t="0"/>
          <a:stretch/>
        </p:blipFill>
        <p:spPr>
          <a:xfrm>
            <a:off x="672840" y="334080"/>
            <a:ext cx="7798320" cy="4809240"/>
          </a:xfrm>
          <a:prstGeom prst="rect">
            <a:avLst/>
          </a:prstGeom>
          <a:noFill/>
          <a:ln>
            <a:noFill/>
          </a:ln>
        </p:spPr>
      </p:pic>
      <p:sp>
        <p:nvSpPr>
          <p:cNvPr id="170" name="Google Shape;170;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1" name="Google Shape;171;p4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0" name="Shape 220"/>
        <p:cNvGrpSpPr/>
        <p:nvPr/>
      </p:nvGrpSpPr>
      <p:grpSpPr>
        <a:xfrm>
          <a:off x="0" y="0"/>
          <a:ext cx="0" cy="0"/>
          <a:chOff x="0" y="0"/>
          <a:chExt cx="0" cy="0"/>
        </a:xfrm>
      </p:grpSpPr>
      <p:pic>
        <p:nvPicPr>
          <p:cNvPr descr="libro.png" id="221" name="Google Shape;221;p53"/>
          <p:cNvPicPr preferRelativeResize="0"/>
          <p:nvPr/>
        </p:nvPicPr>
        <p:blipFill rotWithShape="1">
          <a:blip r:embed="rId2">
            <a:alphaModFix/>
          </a:blip>
          <a:srcRect b="0" l="0" r="0" t="0"/>
          <a:stretch/>
        </p:blipFill>
        <p:spPr>
          <a:xfrm>
            <a:off x="0" y="0"/>
            <a:ext cx="9143640" cy="5143320"/>
          </a:xfrm>
          <a:prstGeom prst="rect">
            <a:avLst/>
          </a:prstGeom>
          <a:noFill/>
          <a:ln>
            <a:noFill/>
          </a:ln>
        </p:spPr>
      </p:pic>
      <p:sp>
        <p:nvSpPr>
          <p:cNvPr id="222" name="Google Shape;222;p53"/>
          <p:cNvSpPr txBox="1"/>
          <p:nvPr>
            <p:ph idx="12" type="sldNum"/>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200" u="none" cap="none" strike="noStrike">
                <a:solidFill>
                  <a:srgbClr val="797281"/>
                </a:solidFill>
                <a:latin typeface="Tinos"/>
                <a:ea typeface="Tinos"/>
                <a:cs typeface="Tinos"/>
                <a:sym typeface="Tinos"/>
              </a:defRPr>
            </a:lvl1pPr>
            <a:lvl2pPr indent="0" lvl="1" marL="0" marR="0" rtl="0" algn="r">
              <a:lnSpc>
                <a:spcPct val="100000"/>
              </a:lnSpc>
              <a:spcBef>
                <a:spcPts val="0"/>
              </a:spcBef>
              <a:buNone/>
              <a:defRPr b="0" i="0" sz="1200" u="none" cap="none" strike="noStrike">
                <a:solidFill>
                  <a:srgbClr val="797281"/>
                </a:solidFill>
                <a:latin typeface="Tinos"/>
                <a:ea typeface="Tinos"/>
                <a:cs typeface="Tinos"/>
                <a:sym typeface="Tinos"/>
              </a:defRPr>
            </a:lvl2pPr>
            <a:lvl3pPr indent="0" lvl="2" marL="0" marR="0" rtl="0" algn="r">
              <a:lnSpc>
                <a:spcPct val="100000"/>
              </a:lnSpc>
              <a:spcBef>
                <a:spcPts val="0"/>
              </a:spcBef>
              <a:buNone/>
              <a:defRPr b="0" i="0" sz="1200" u="none" cap="none" strike="noStrike">
                <a:solidFill>
                  <a:srgbClr val="797281"/>
                </a:solidFill>
                <a:latin typeface="Tinos"/>
                <a:ea typeface="Tinos"/>
                <a:cs typeface="Tinos"/>
                <a:sym typeface="Tinos"/>
              </a:defRPr>
            </a:lvl3pPr>
            <a:lvl4pPr indent="0" lvl="3" marL="0" marR="0" rtl="0" algn="r">
              <a:lnSpc>
                <a:spcPct val="100000"/>
              </a:lnSpc>
              <a:spcBef>
                <a:spcPts val="0"/>
              </a:spcBef>
              <a:buNone/>
              <a:defRPr b="0" i="0" sz="1200" u="none" cap="none" strike="noStrike">
                <a:solidFill>
                  <a:srgbClr val="797281"/>
                </a:solidFill>
                <a:latin typeface="Tinos"/>
                <a:ea typeface="Tinos"/>
                <a:cs typeface="Tinos"/>
                <a:sym typeface="Tinos"/>
              </a:defRPr>
            </a:lvl4pPr>
            <a:lvl5pPr indent="0" lvl="4" marL="0" marR="0" rtl="0" algn="r">
              <a:lnSpc>
                <a:spcPct val="100000"/>
              </a:lnSpc>
              <a:spcBef>
                <a:spcPts val="0"/>
              </a:spcBef>
              <a:buNone/>
              <a:defRPr b="0" i="0" sz="1200" u="none" cap="none" strike="noStrike">
                <a:solidFill>
                  <a:srgbClr val="797281"/>
                </a:solidFill>
                <a:latin typeface="Tinos"/>
                <a:ea typeface="Tinos"/>
                <a:cs typeface="Tinos"/>
                <a:sym typeface="Tinos"/>
              </a:defRPr>
            </a:lvl5pPr>
            <a:lvl6pPr indent="0" lvl="5" marL="0" marR="0" rtl="0" algn="r">
              <a:lnSpc>
                <a:spcPct val="100000"/>
              </a:lnSpc>
              <a:spcBef>
                <a:spcPts val="0"/>
              </a:spcBef>
              <a:buNone/>
              <a:defRPr b="0" i="0" sz="1200" u="none" cap="none" strike="noStrike">
                <a:solidFill>
                  <a:srgbClr val="797281"/>
                </a:solidFill>
                <a:latin typeface="Tinos"/>
                <a:ea typeface="Tinos"/>
                <a:cs typeface="Tinos"/>
                <a:sym typeface="Tinos"/>
              </a:defRPr>
            </a:lvl6pPr>
            <a:lvl7pPr indent="0" lvl="6" marL="0" marR="0" rtl="0" algn="r">
              <a:lnSpc>
                <a:spcPct val="100000"/>
              </a:lnSpc>
              <a:spcBef>
                <a:spcPts val="0"/>
              </a:spcBef>
              <a:buNone/>
              <a:defRPr b="0" i="0" sz="1200" u="none" cap="none" strike="noStrike">
                <a:solidFill>
                  <a:srgbClr val="797281"/>
                </a:solidFill>
                <a:latin typeface="Tinos"/>
                <a:ea typeface="Tinos"/>
                <a:cs typeface="Tinos"/>
                <a:sym typeface="Tinos"/>
              </a:defRPr>
            </a:lvl7pPr>
            <a:lvl8pPr indent="0" lvl="7" marL="0" marR="0" rtl="0" algn="r">
              <a:lnSpc>
                <a:spcPct val="100000"/>
              </a:lnSpc>
              <a:spcBef>
                <a:spcPts val="0"/>
              </a:spcBef>
              <a:buNone/>
              <a:defRPr b="0" i="0" sz="1200" u="none" cap="none" strike="noStrike">
                <a:solidFill>
                  <a:srgbClr val="797281"/>
                </a:solidFill>
                <a:latin typeface="Tinos"/>
                <a:ea typeface="Tinos"/>
                <a:cs typeface="Tinos"/>
                <a:sym typeface="Tinos"/>
              </a:defRPr>
            </a:lvl8pPr>
            <a:lvl9pPr indent="0" lvl="8" marL="0" marR="0" rtl="0" algn="r">
              <a:lnSpc>
                <a:spcPct val="100000"/>
              </a:lnSpc>
              <a:spcBef>
                <a:spcPts val="0"/>
              </a:spcBef>
              <a:buNone/>
              <a:defRPr b="0" i="0" sz="1200" u="none" cap="none" strike="noStrike">
                <a:solidFill>
                  <a:srgbClr val="797281"/>
                </a:solidFill>
                <a:latin typeface="Tinos"/>
                <a:ea typeface="Tinos"/>
                <a:cs typeface="Tinos"/>
                <a:sym typeface="Tinos"/>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23" name="Google Shape;223;p5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4" name="Google Shape;224;p5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6"/>
          <p:cNvSpPr txBox="1"/>
          <p:nvPr/>
        </p:nvSpPr>
        <p:spPr>
          <a:xfrm>
            <a:off x="2028960" y="943560"/>
            <a:ext cx="5469120" cy="11595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600" u="none" cap="none" strike="noStrike">
                <a:solidFill>
                  <a:schemeClr val="lt1"/>
                </a:solidFill>
                <a:latin typeface="Miriam Libre"/>
                <a:ea typeface="Miriam Libre"/>
                <a:cs typeface="Miriam Libre"/>
                <a:sym typeface="Miriam Libre"/>
              </a:rPr>
              <a:t>Project Job Portal Artisan</a:t>
            </a:r>
            <a:br>
              <a:rPr b="0" i="0" lang="en" sz="1800" u="none" cap="none" strike="noStrike">
                <a:solidFill>
                  <a:schemeClr val="lt1"/>
                </a:solidFill>
              </a:rPr>
            </a:br>
            <a:endParaRPr b="0" i="0" sz="4600" u="none" cap="none" strike="noStrike">
              <a:solidFill>
                <a:schemeClr val="lt1"/>
              </a:solidFill>
              <a:latin typeface="Arial"/>
              <a:ea typeface="Arial"/>
              <a:cs typeface="Arial"/>
              <a:sym typeface="Arial"/>
            </a:endParaRPr>
          </a:p>
        </p:txBody>
      </p:sp>
      <p:sp>
        <p:nvSpPr>
          <p:cNvPr id="278" name="Google Shape;278;p66"/>
          <p:cNvSpPr txBox="1"/>
          <p:nvPr/>
        </p:nvSpPr>
        <p:spPr>
          <a:xfrm rot="18600">
            <a:off x="2248920" y="2293920"/>
            <a:ext cx="3052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chemeClr val="lt1"/>
                </a:solidFill>
                <a:latin typeface="Oswald"/>
                <a:ea typeface="Oswald"/>
                <a:cs typeface="Oswald"/>
                <a:sym typeface="Oswald"/>
              </a:rPr>
              <a:t>Nguyễn Duy Sơn</a:t>
            </a:r>
            <a:br>
              <a:rPr b="0" i="0" lang="en" sz="1800" u="none" cap="none" strike="noStrike">
                <a:solidFill>
                  <a:schemeClr val="lt1"/>
                </a:solidFill>
              </a:rPr>
            </a:br>
            <a:endParaRPr b="0" i="0" sz="2400" u="none" cap="none" strike="noStrike">
              <a:solidFill>
                <a:schemeClr val="lt1"/>
              </a:solidFill>
              <a:latin typeface="Arial"/>
              <a:ea typeface="Arial"/>
              <a:cs typeface="Arial"/>
              <a:sym typeface="Arial"/>
            </a:endParaRPr>
          </a:p>
        </p:txBody>
      </p:sp>
      <p:sp>
        <p:nvSpPr>
          <p:cNvPr id="279" name="Google Shape;279;p66"/>
          <p:cNvSpPr txBox="1"/>
          <p:nvPr/>
        </p:nvSpPr>
        <p:spPr>
          <a:xfrm rot="18600">
            <a:off x="2239560" y="2359440"/>
            <a:ext cx="6616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chemeClr val="lt1"/>
                </a:solidFill>
                <a:latin typeface="Oswald"/>
                <a:ea typeface="Oswald"/>
                <a:cs typeface="Oswald"/>
                <a:sym typeface="Oswald"/>
              </a:rPr>
              <a:t>Phạm Anh Vũ</a:t>
            </a:r>
            <a:endParaRPr b="0" i="0" sz="2400" u="none" cap="none" strike="noStrike">
              <a:solidFill>
                <a:schemeClr val="lt1"/>
              </a:solidFill>
              <a:latin typeface="Arial"/>
              <a:ea typeface="Arial"/>
              <a:cs typeface="Arial"/>
              <a:sym typeface="Arial"/>
            </a:endParaRPr>
          </a:p>
        </p:txBody>
      </p:sp>
      <p:sp>
        <p:nvSpPr>
          <p:cNvPr id="280" name="Google Shape;280;p66"/>
          <p:cNvSpPr txBox="1"/>
          <p:nvPr/>
        </p:nvSpPr>
        <p:spPr>
          <a:xfrm rot="18600">
            <a:off x="2239560" y="2783160"/>
            <a:ext cx="6616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chemeClr val="lt1"/>
                </a:solidFill>
                <a:latin typeface="Oswald"/>
                <a:ea typeface="Oswald"/>
                <a:cs typeface="Oswald"/>
                <a:sym typeface="Oswald"/>
              </a:rPr>
              <a:t>Phí Minh Tú </a:t>
            </a:r>
            <a:endParaRPr b="0" i="0" sz="2400" u="none" cap="none" strike="noStrike">
              <a:solidFill>
                <a:schemeClr val="lt1"/>
              </a:solidFill>
              <a:latin typeface="Arial"/>
              <a:ea typeface="Arial"/>
              <a:cs typeface="Arial"/>
              <a:sym typeface="Aria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7"/>
          <p:cNvSpPr txBox="1"/>
          <p:nvPr/>
        </p:nvSpPr>
        <p:spPr>
          <a:xfrm>
            <a:off x="3460365" y="731520"/>
            <a:ext cx="6616500" cy="699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3000" u="none" cap="none" strike="noStrike">
                <a:solidFill>
                  <a:srgbClr val="25212A"/>
                </a:solidFill>
                <a:latin typeface="Oswald"/>
                <a:ea typeface="Oswald"/>
                <a:cs typeface="Oswald"/>
                <a:sym typeface="Oswald"/>
              </a:rPr>
              <a:t>Lời nói đầu</a:t>
            </a:r>
            <a:endParaRPr b="0" i="0" sz="3000" u="none" cap="none" strike="noStrike">
              <a:solidFill>
                <a:srgbClr val="000000"/>
              </a:solidFill>
              <a:latin typeface="Arial"/>
              <a:ea typeface="Arial"/>
              <a:cs typeface="Arial"/>
              <a:sym typeface="Arial"/>
            </a:endParaRPr>
          </a:p>
        </p:txBody>
      </p:sp>
      <p:sp>
        <p:nvSpPr>
          <p:cNvPr id="286" name="Google Shape;286;p67"/>
          <p:cNvSpPr txBox="1"/>
          <p:nvPr/>
        </p:nvSpPr>
        <p:spPr>
          <a:xfrm>
            <a:off x="1481215" y="1763440"/>
            <a:ext cx="6766500" cy="223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900" u="none" cap="none" strike="noStrike">
                <a:solidFill>
                  <a:srgbClr val="25212A"/>
                </a:solidFill>
                <a:latin typeface="Tinos"/>
                <a:ea typeface="Tinos"/>
                <a:cs typeface="Tinos"/>
                <a:sym typeface="Tinos"/>
              </a:rPr>
              <a:t>Sự phát triển của thông tin đã đem lại các bước nhảy vọt trong nhiều ngành kinh tế cũng như mọi mặt đời sống xã hội. Vì vậy có rất nhiều website thông tin giới thiệu việc làm ra, nhằm giúp phần nào cho những người có nhu cầu tiết kiệm thời gian và công sức có thể tìm kiếm hay mong muốn được tuyển dụng trong công việc. Cũng như các doanh nghiệp dễ dàng tìm được ứng viên phù hợp với công việc của mình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7" name="Google Shape;287;p67"/>
          <p:cNvSpPr txBox="1"/>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797281"/>
                </a:solidFill>
                <a:latin typeface="Tinos"/>
                <a:ea typeface="Tinos"/>
                <a:cs typeface="Tinos"/>
                <a:sym typeface="Tinos"/>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8"/>
          <p:cNvSpPr txBox="1"/>
          <p:nvPr/>
        </p:nvSpPr>
        <p:spPr>
          <a:xfrm>
            <a:off x="1463055" y="678505"/>
            <a:ext cx="6616500" cy="699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rgbClr val="25212A"/>
                </a:solidFill>
                <a:latin typeface="Oswald"/>
                <a:ea typeface="Oswald"/>
                <a:cs typeface="Oswald"/>
                <a:sym typeface="Oswald"/>
              </a:rPr>
              <a:t>Mô tả sản Phẩm</a:t>
            </a:r>
            <a:endParaRPr b="0" i="0" sz="2400" u="none" cap="none" strike="noStrike">
              <a:solidFill>
                <a:srgbClr val="000000"/>
              </a:solidFill>
              <a:latin typeface="Arial"/>
              <a:ea typeface="Arial"/>
              <a:cs typeface="Arial"/>
              <a:sym typeface="Arial"/>
            </a:endParaRPr>
          </a:p>
        </p:txBody>
      </p:sp>
      <p:sp>
        <p:nvSpPr>
          <p:cNvPr id="293" name="Google Shape;293;p68"/>
          <p:cNvSpPr txBox="1"/>
          <p:nvPr/>
        </p:nvSpPr>
        <p:spPr>
          <a:xfrm>
            <a:off x="1463040" y="1382400"/>
            <a:ext cx="329220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500" u="none" cap="none" strike="noStrike">
                <a:solidFill>
                  <a:srgbClr val="25212A"/>
                </a:solidFill>
                <a:latin typeface="Tinos"/>
                <a:ea typeface="Tinos"/>
                <a:cs typeface="Tinos"/>
                <a:sym typeface="Tinos"/>
              </a:rPr>
              <a:t> </a:t>
            </a:r>
            <a:r>
              <a:rPr b="0" i="0" lang="en" sz="1500" u="none" cap="none" strike="noStrike">
                <a:solidFill>
                  <a:srgbClr val="25212A"/>
                </a:solidFill>
                <a:latin typeface="Tinos"/>
                <a:ea typeface="Tinos"/>
                <a:cs typeface="Tinos"/>
                <a:sym typeface="Tinos"/>
              </a:rPr>
              <a:t>- Giao diện trang web đẹp, thân thiện với người dùng</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500" u="none" cap="none" strike="noStrike">
                <a:solidFill>
                  <a:srgbClr val="25212A"/>
                </a:solidFill>
                <a:latin typeface="Tinos"/>
                <a:ea typeface="Tinos"/>
                <a:cs typeface="Tinos"/>
                <a:sym typeface="Tinos"/>
              </a:rPr>
              <a:t>- Giúp cho </a:t>
            </a:r>
            <a:r>
              <a:rPr lang="en" sz="1500">
                <a:solidFill>
                  <a:srgbClr val="25212A"/>
                </a:solidFill>
                <a:latin typeface="Tinos"/>
                <a:ea typeface="Tinos"/>
                <a:cs typeface="Tinos"/>
                <a:sym typeface="Tinos"/>
              </a:rPr>
              <a:t>người quản trị </a:t>
            </a:r>
            <a:r>
              <a:rPr b="0" i="0" lang="en" sz="1500" u="none" cap="none" strike="noStrike">
                <a:solidFill>
                  <a:srgbClr val="25212A"/>
                </a:solidFill>
                <a:latin typeface="Tinos"/>
                <a:ea typeface="Tinos"/>
                <a:cs typeface="Tinos"/>
                <a:sym typeface="Tinos"/>
              </a:rPr>
              <a:t>dễ dàng quản lý các doanh nghiệp, cũng như các bài đăng của doanh nghiệp</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500" u="none" cap="none" strike="noStrike">
                <a:solidFill>
                  <a:srgbClr val="25212A"/>
                </a:solidFill>
                <a:latin typeface="Tinos"/>
                <a:ea typeface="Tinos"/>
                <a:cs typeface="Tinos"/>
                <a:sym typeface="Tinos"/>
              </a:rPr>
              <a:t>- Hệ thống phân quyền chuyên nghiệp giúp cho người dùng, doanh nghiệp hay adm dễ dàng quản lý thông tin của mình</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500" u="none" cap="none" strike="noStrike">
                <a:solidFill>
                  <a:srgbClr val="25212A"/>
                </a:solidFill>
                <a:latin typeface="Tinos"/>
                <a:ea typeface="Tinos"/>
                <a:cs typeface="Tinos"/>
                <a:sym typeface="Tinos"/>
              </a:rPr>
              <a:t>- Người dùng và doanh nghiệp sẽ có những trải nghiệm dễ  chịu khi sử dụng trang web này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500" u="none" cap="none" strike="noStrike">
              <a:solidFill>
                <a:srgbClr val="000000"/>
              </a:solidFill>
              <a:latin typeface="Arial"/>
              <a:ea typeface="Arial"/>
              <a:cs typeface="Arial"/>
              <a:sym typeface="Arial"/>
            </a:endParaRPr>
          </a:p>
        </p:txBody>
      </p:sp>
      <p:sp>
        <p:nvSpPr>
          <p:cNvPr id="294" name="Google Shape;294;p68"/>
          <p:cNvSpPr txBox="1"/>
          <p:nvPr/>
        </p:nvSpPr>
        <p:spPr>
          <a:xfrm>
            <a:off x="4852440" y="1097280"/>
            <a:ext cx="310284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500" u="none" cap="none" strike="noStrike">
                <a:solidFill>
                  <a:srgbClr val="25212A"/>
                </a:solidFill>
                <a:latin typeface="Tinos"/>
                <a:ea typeface="Tinos"/>
                <a:cs typeface="Tinos"/>
                <a:sym typeface="Tinos"/>
              </a:rPr>
              <a:t>- Các nhà tuyển dụng có  thể dễ dàng đăng tin tuyển dụng cũng như sửa xóa, cập nhập bài đăng của mình.</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500" u="none" cap="none" strike="noStrike">
                <a:solidFill>
                  <a:srgbClr val="25212A"/>
                </a:solidFill>
                <a:latin typeface="Tinos"/>
                <a:ea typeface="Tinos"/>
                <a:cs typeface="Tinos"/>
                <a:sym typeface="Tinos"/>
              </a:rPr>
              <a:t>-  Người dùng có thể đăng nhập tìm kiếm được các công việc phù hợp với mình.</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500" u="none" cap="none" strike="noStrike">
                <a:solidFill>
                  <a:srgbClr val="25212A"/>
                </a:solidFill>
                <a:latin typeface="Tinos"/>
                <a:ea typeface="Tinos"/>
                <a:cs typeface="Tinos"/>
                <a:sym typeface="Tinos"/>
              </a:rPr>
              <a:t>- Nhiều tính năng tìm kiếm lợi ích, dễ dàng dành cho người dùng như tìm kiếm theo vùng, theo công việc hay theo mức lương mà họ mong muốn.</a:t>
            </a:r>
            <a:endParaRPr b="0" i="0" sz="1500" u="none" cap="none" strike="noStrike">
              <a:solidFill>
                <a:srgbClr val="000000"/>
              </a:solidFill>
              <a:latin typeface="Arial"/>
              <a:ea typeface="Arial"/>
              <a:cs typeface="Arial"/>
              <a:sym typeface="Arial"/>
            </a:endParaRPr>
          </a:p>
        </p:txBody>
      </p:sp>
      <p:sp>
        <p:nvSpPr>
          <p:cNvPr id="295" name="Google Shape;295;p68"/>
          <p:cNvSpPr txBox="1"/>
          <p:nvPr/>
        </p:nvSpPr>
        <p:spPr>
          <a:xfrm>
            <a:off x="1556280" y="3677400"/>
            <a:ext cx="6616440" cy="8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6" name="Google Shape;296;p68"/>
          <p:cNvSpPr txBox="1"/>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797281"/>
                </a:solidFill>
                <a:latin typeface="Tinos"/>
                <a:ea typeface="Tinos"/>
                <a:cs typeface="Tinos"/>
                <a:sym typeface="Tinos"/>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9"/>
          <p:cNvSpPr txBox="1"/>
          <p:nvPr/>
        </p:nvSpPr>
        <p:spPr>
          <a:xfrm>
            <a:off x="1463040" y="489240"/>
            <a:ext cx="6616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rgbClr val="25212A"/>
                </a:solidFill>
                <a:latin typeface="Oswald"/>
                <a:ea typeface="Oswald"/>
                <a:cs typeface="Oswald"/>
                <a:sym typeface="Oswald"/>
              </a:rPr>
              <a:t>Phạm vi của dự án</a:t>
            </a:r>
            <a:endParaRPr b="0" i="0" sz="2400" u="none" cap="none" strike="noStrike">
              <a:solidFill>
                <a:srgbClr val="000000"/>
              </a:solidFill>
              <a:latin typeface="Arial"/>
              <a:ea typeface="Arial"/>
              <a:cs typeface="Arial"/>
              <a:sym typeface="Arial"/>
            </a:endParaRPr>
          </a:p>
        </p:txBody>
      </p:sp>
      <p:sp>
        <p:nvSpPr>
          <p:cNvPr id="302" name="Google Shape;302;p69"/>
          <p:cNvSpPr txBox="1"/>
          <p:nvPr/>
        </p:nvSpPr>
        <p:spPr>
          <a:xfrm>
            <a:off x="1463040" y="1188720"/>
            <a:ext cx="2132280" cy="3459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5212A"/>
                </a:solidFill>
                <a:latin typeface="Tinos"/>
                <a:ea typeface="Tinos"/>
                <a:cs typeface="Tinos"/>
                <a:sym typeface="Tinos"/>
              </a:rPr>
              <a:t>Người dùng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tìm kiếm nhanh ở trang chủ hay trang danh sách các công việc phù hợp.</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xem danh sách các tin tuyển dụng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xem chi tiết các công việc đó</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gửi thông tin của mình đến với các nhà tuyển dụng</a:t>
            </a:r>
            <a:endParaRPr b="0" i="0" sz="1600" u="none" cap="none" strike="noStrike">
              <a:solidFill>
                <a:srgbClr val="000000"/>
              </a:solidFill>
              <a:latin typeface="Arial"/>
              <a:ea typeface="Arial"/>
              <a:cs typeface="Arial"/>
              <a:sym typeface="Arial"/>
            </a:endParaRPr>
          </a:p>
        </p:txBody>
      </p:sp>
      <p:sp>
        <p:nvSpPr>
          <p:cNvPr id="303" name="Google Shape;303;p69"/>
          <p:cNvSpPr txBox="1"/>
          <p:nvPr/>
        </p:nvSpPr>
        <p:spPr>
          <a:xfrm>
            <a:off x="3657600" y="1203480"/>
            <a:ext cx="2132280" cy="3459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5212A"/>
                </a:solidFill>
                <a:latin typeface="Tinos"/>
                <a:ea typeface="Tinos"/>
                <a:cs typeface="Tinos"/>
                <a:sym typeface="Tinos"/>
              </a:rPr>
              <a:t>Doanh nghiệp</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đ</a:t>
            </a:r>
            <a:r>
              <a:rPr lang="en" sz="1600">
                <a:solidFill>
                  <a:srgbClr val="25212A"/>
                </a:solidFill>
                <a:latin typeface="Tinos"/>
                <a:ea typeface="Tinos"/>
                <a:cs typeface="Tinos"/>
                <a:sym typeface="Tinos"/>
              </a:rPr>
              <a:t>ă</a:t>
            </a:r>
            <a:r>
              <a:rPr b="0" i="0" lang="en" sz="1600" u="none" cap="none" strike="noStrike">
                <a:solidFill>
                  <a:srgbClr val="25212A"/>
                </a:solidFill>
                <a:latin typeface="Tinos"/>
                <a:ea typeface="Tinos"/>
                <a:cs typeface="Tinos"/>
                <a:sym typeface="Tinos"/>
              </a:rPr>
              <a:t>ng ký đăng nhập vào hệ thống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đăng các tin tuyển dụng lên trên trang web, cũng như sửa hoặc xóa bài đăng của họ</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xem danh sách các tin tuyển dụng của mình</a:t>
            </a:r>
            <a:endParaRPr b="0" i="0" sz="1600" u="none" cap="none" strike="noStrike">
              <a:solidFill>
                <a:srgbClr val="000000"/>
              </a:solidFill>
              <a:latin typeface="Arial"/>
              <a:ea typeface="Arial"/>
              <a:cs typeface="Arial"/>
              <a:sym typeface="Arial"/>
            </a:endParaRPr>
          </a:p>
        </p:txBody>
      </p:sp>
      <p:sp>
        <p:nvSpPr>
          <p:cNvPr id="304" name="Google Shape;304;p69"/>
          <p:cNvSpPr txBox="1"/>
          <p:nvPr/>
        </p:nvSpPr>
        <p:spPr>
          <a:xfrm>
            <a:off x="6005880" y="1294920"/>
            <a:ext cx="2132280" cy="3459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5212A"/>
                </a:solidFill>
                <a:latin typeface="Tinos"/>
                <a:ea typeface="Tinos"/>
                <a:cs typeface="Tinos"/>
                <a:sym typeface="Tinos"/>
              </a:rPr>
              <a:t>Admin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duy</a:t>
            </a:r>
            <a:r>
              <a:rPr lang="en" sz="1600">
                <a:solidFill>
                  <a:srgbClr val="25212A"/>
                </a:solidFill>
                <a:latin typeface="Tinos"/>
                <a:ea typeface="Tinos"/>
                <a:cs typeface="Tinos"/>
                <a:sym typeface="Tinos"/>
              </a:rPr>
              <a:t>ệ</a:t>
            </a:r>
            <a:r>
              <a:rPr b="0" i="0" lang="en" sz="1600" u="none" cap="none" strike="noStrike">
                <a:solidFill>
                  <a:srgbClr val="25212A"/>
                </a:solidFill>
                <a:latin typeface="Tinos"/>
                <a:ea typeface="Tinos"/>
                <a:cs typeface="Tinos"/>
                <a:sym typeface="Tinos"/>
              </a:rPr>
              <a:t>t 1 doanh nghiệp sau khi họ đăng k</a:t>
            </a:r>
            <a:r>
              <a:rPr lang="en" sz="1600">
                <a:solidFill>
                  <a:srgbClr val="25212A"/>
                </a:solidFill>
                <a:latin typeface="Tinos"/>
                <a:ea typeface="Tinos"/>
                <a:cs typeface="Tinos"/>
                <a:sym typeface="Tinos"/>
              </a:rPr>
              <a:t>ý</a:t>
            </a:r>
            <a:r>
              <a:rPr b="0" i="0" lang="en" sz="1600" u="none" cap="none" strike="noStrike">
                <a:solidFill>
                  <a:srgbClr val="25212A"/>
                </a:solidFill>
                <a:latin typeface="Tinos"/>
                <a:ea typeface="Tinos"/>
                <a:cs typeface="Tinos"/>
                <a:sym typeface="Tinos"/>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Có thể s</a:t>
            </a:r>
            <a:r>
              <a:rPr lang="en" sz="1600">
                <a:solidFill>
                  <a:srgbClr val="25212A"/>
                </a:solidFill>
                <a:latin typeface="Tinos"/>
                <a:ea typeface="Tinos"/>
                <a:cs typeface="Tinos"/>
                <a:sym typeface="Tinos"/>
              </a:rPr>
              <a:t>ử</a:t>
            </a:r>
            <a:r>
              <a:rPr b="0" i="0" lang="en" sz="1600" u="none" cap="none" strike="noStrike">
                <a:solidFill>
                  <a:srgbClr val="25212A"/>
                </a:solidFill>
                <a:latin typeface="Tinos"/>
                <a:ea typeface="Tinos"/>
                <a:cs typeface="Tinos"/>
                <a:sym typeface="Tinos"/>
              </a:rPr>
              <a:t>a thông tin, cũng như cho phép các bài đăng của họ có thể đưa lên trang chủ của trang web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05" name="Google Shape;305;p69"/>
          <p:cNvSpPr txBox="1"/>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797281"/>
                </a:solidFill>
                <a:latin typeface="Tinos"/>
                <a:ea typeface="Tinos"/>
                <a:cs typeface="Tinos"/>
                <a:sym typeface="Tinos"/>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70"/>
          <p:cNvSpPr txBox="1"/>
          <p:nvPr/>
        </p:nvSpPr>
        <p:spPr>
          <a:xfrm>
            <a:off x="1556280" y="719280"/>
            <a:ext cx="6616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rgbClr val="25212A"/>
                </a:solidFill>
                <a:latin typeface="Oswald"/>
                <a:ea typeface="Oswald"/>
                <a:cs typeface="Oswald"/>
                <a:sym typeface="Oswald"/>
              </a:rPr>
              <a:t>Chức năng chính trang web</a:t>
            </a:r>
            <a:endParaRPr b="0" i="0" sz="2400" u="none" cap="none" strike="noStrike">
              <a:solidFill>
                <a:srgbClr val="000000"/>
              </a:solidFill>
              <a:latin typeface="Arial"/>
              <a:ea typeface="Arial"/>
              <a:cs typeface="Arial"/>
              <a:sym typeface="Arial"/>
            </a:endParaRPr>
          </a:p>
        </p:txBody>
      </p:sp>
      <p:sp>
        <p:nvSpPr>
          <p:cNvPr id="311" name="Google Shape;311;p70"/>
          <p:cNvSpPr txBox="1"/>
          <p:nvPr/>
        </p:nvSpPr>
        <p:spPr>
          <a:xfrm>
            <a:off x="1463054" y="1382400"/>
            <a:ext cx="472590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rgbClr val="25212A"/>
                </a:solidFill>
                <a:latin typeface="Tinos"/>
                <a:ea typeface="Tinos"/>
                <a:cs typeface="Tinos"/>
                <a:sym typeface="Tinos"/>
              </a:rPr>
              <a:t>- Tìm kiếm theo tên, địa chỉ, mức lương, kinh nghiệm.</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Đăng k</a:t>
            </a:r>
            <a:r>
              <a:rPr lang="en" sz="1600">
                <a:solidFill>
                  <a:srgbClr val="25212A"/>
                </a:solidFill>
                <a:latin typeface="Tinos"/>
                <a:ea typeface="Tinos"/>
                <a:cs typeface="Tinos"/>
                <a:sym typeface="Tinos"/>
              </a:rPr>
              <a:t>ý</a:t>
            </a:r>
            <a:r>
              <a:rPr b="0" i="0" lang="en" sz="1600" u="none" cap="none" strike="noStrike">
                <a:solidFill>
                  <a:srgbClr val="25212A"/>
                </a:solidFill>
                <a:latin typeface="Tinos"/>
                <a:ea typeface="Tinos"/>
                <a:cs typeface="Tinos"/>
                <a:sym typeface="Tinos"/>
              </a:rPr>
              <a:t> đăng nhập vào hệ thống cho 3 đối tượng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600" u="none" cap="none" strike="noStrike">
                <a:solidFill>
                  <a:srgbClr val="25212A"/>
                </a:solidFill>
                <a:latin typeface="Tinos"/>
                <a:ea typeface="Tinos"/>
                <a:cs typeface="Tinos"/>
                <a:sym typeface="Tinos"/>
              </a:rPr>
              <a:t>- Phân quyền từng chức năng cho các đối tượng đó</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12" name="Google Shape;312;p70"/>
          <p:cNvSpPr txBox="1"/>
          <p:nvPr/>
        </p:nvSpPr>
        <p:spPr>
          <a:xfrm>
            <a:off x="4873365" y="1254080"/>
            <a:ext cx="310290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70"/>
          <p:cNvSpPr txBox="1"/>
          <p:nvPr/>
        </p:nvSpPr>
        <p:spPr>
          <a:xfrm>
            <a:off x="1556280" y="3677400"/>
            <a:ext cx="6616440" cy="8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 name="Google Shape;314;p70"/>
          <p:cNvSpPr txBox="1"/>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797281"/>
                </a:solidFill>
                <a:latin typeface="Tinos"/>
                <a:ea typeface="Tinos"/>
                <a:cs typeface="Tinos"/>
                <a:sym typeface="Tinos"/>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71"/>
          <p:cNvSpPr txBox="1"/>
          <p:nvPr/>
        </p:nvSpPr>
        <p:spPr>
          <a:xfrm>
            <a:off x="1556280" y="719280"/>
            <a:ext cx="6616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rgbClr val="25212A"/>
                </a:solidFill>
                <a:latin typeface="Oswald"/>
                <a:ea typeface="Oswald"/>
                <a:cs typeface="Oswald"/>
                <a:sym typeface="Oswald"/>
              </a:rPr>
              <a:t>Kết quả đạt được</a:t>
            </a:r>
            <a:endParaRPr b="0" i="0" sz="2400" u="none" cap="none" strike="noStrike">
              <a:solidFill>
                <a:srgbClr val="000000"/>
              </a:solidFill>
              <a:latin typeface="Arial"/>
              <a:ea typeface="Arial"/>
              <a:cs typeface="Arial"/>
              <a:sym typeface="Arial"/>
            </a:endParaRPr>
          </a:p>
        </p:txBody>
      </p:sp>
      <p:sp>
        <p:nvSpPr>
          <p:cNvPr id="320" name="Google Shape;320;p71"/>
          <p:cNvSpPr txBox="1"/>
          <p:nvPr/>
        </p:nvSpPr>
        <p:spPr>
          <a:xfrm>
            <a:off x="1463040" y="1382400"/>
            <a:ext cx="329220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200" u="none" cap="none" strike="noStrike">
                <a:solidFill>
                  <a:srgbClr val="25212A"/>
                </a:solidFill>
                <a:latin typeface="Tinos"/>
                <a:ea typeface="Tinos"/>
                <a:cs typeface="Tinos"/>
                <a:sym typeface="Tinos"/>
              </a:rPr>
              <a:t>- Cách làm việc với nhóm</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Các thao tác với git khi làm việc nhóm</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Nâng các kỹ năng giao tiếp giữa các thành viên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Quản lý công việc tốt hơn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Nâng cao kiến thức khi làm dự án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Kỹ năng tổ chức 1 công việc được tốt hơn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Có trách nhiệm với công việc được giao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p:txBody>
      </p:sp>
      <p:sp>
        <p:nvSpPr>
          <p:cNvPr id="321" name="Google Shape;321;p71"/>
          <p:cNvSpPr txBox="1"/>
          <p:nvPr/>
        </p:nvSpPr>
        <p:spPr>
          <a:xfrm>
            <a:off x="4852440" y="1097280"/>
            <a:ext cx="310284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 name="Google Shape;322;p71"/>
          <p:cNvSpPr txBox="1"/>
          <p:nvPr/>
        </p:nvSpPr>
        <p:spPr>
          <a:xfrm>
            <a:off x="1556280" y="3677400"/>
            <a:ext cx="6616440" cy="8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71"/>
          <p:cNvSpPr txBox="1"/>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797281"/>
                </a:solidFill>
                <a:latin typeface="Tinos"/>
                <a:ea typeface="Tinos"/>
                <a:cs typeface="Tinos"/>
                <a:sym typeface="Tinos"/>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2"/>
          <p:cNvSpPr txBox="1"/>
          <p:nvPr/>
        </p:nvSpPr>
        <p:spPr>
          <a:xfrm>
            <a:off x="1556280" y="719280"/>
            <a:ext cx="6616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rgbClr val="25212A"/>
                </a:solidFill>
                <a:latin typeface="Oswald"/>
                <a:ea typeface="Oswald"/>
                <a:cs typeface="Oswald"/>
                <a:sym typeface="Oswald"/>
              </a:rPr>
              <a:t>Khó khăn gặp phải</a:t>
            </a:r>
            <a:endParaRPr b="0" i="0" sz="2400" u="none" cap="none" strike="noStrike">
              <a:solidFill>
                <a:srgbClr val="000000"/>
              </a:solidFill>
              <a:latin typeface="Arial"/>
              <a:ea typeface="Arial"/>
              <a:cs typeface="Arial"/>
              <a:sym typeface="Arial"/>
            </a:endParaRPr>
          </a:p>
        </p:txBody>
      </p:sp>
      <p:sp>
        <p:nvSpPr>
          <p:cNvPr id="329" name="Google Shape;329;p72"/>
          <p:cNvSpPr txBox="1"/>
          <p:nvPr/>
        </p:nvSpPr>
        <p:spPr>
          <a:xfrm>
            <a:off x="1463040" y="1382400"/>
            <a:ext cx="329220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Khi ghép các code mọi người với nhau sẽ mất nhiều thời gian để có thể sửa lại được</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Thời gian ngắn, chưa phân bổ thời gian tốt khi làm các backlog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p:txBody>
      </p:sp>
      <p:sp>
        <p:nvSpPr>
          <p:cNvPr id="330" name="Google Shape;330;p72"/>
          <p:cNvSpPr txBox="1"/>
          <p:nvPr/>
        </p:nvSpPr>
        <p:spPr>
          <a:xfrm>
            <a:off x="4852440" y="1097280"/>
            <a:ext cx="310284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 name="Google Shape;331;p72"/>
          <p:cNvSpPr txBox="1"/>
          <p:nvPr/>
        </p:nvSpPr>
        <p:spPr>
          <a:xfrm>
            <a:off x="1556280" y="3677400"/>
            <a:ext cx="6616440" cy="8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 name="Google Shape;332;p72"/>
          <p:cNvSpPr txBox="1"/>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797281"/>
                </a:solidFill>
                <a:latin typeface="Tinos"/>
                <a:ea typeface="Tinos"/>
                <a:cs typeface="Tinos"/>
                <a:sym typeface="Tinos"/>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3"/>
          <p:cNvSpPr txBox="1"/>
          <p:nvPr/>
        </p:nvSpPr>
        <p:spPr>
          <a:xfrm>
            <a:off x="1556280" y="719280"/>
            <a:ext cx="6616440" cy="69948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2400" u="none" cap="none" strike="noStrike">
                <a:solidFill>
                  <a:srgbClr val="25212A"/>
                </a:solidFill>
                <a:latin typeface="Oswald"/>
                <a:ea typeface="Oswald"/>
                <a:cs typeface="Oswald"/>
                <a:sym typeface="Oswald"/>
              </a:rPr>
              <a:t>Bài học </a:t>
            </a:r>
            <a:endParaRPr b="0" i="0" sz="2400" u="none" cap="none" strike="noStrike">
              <a:solidFill>
                <a:srgbClr val="000000"/>
              </a:solidFill>
              <a:latin typeface="Arial"/>
              <a:ea typeface="Arial"/>
              <a:cs typeface="Arial"/>
              <a:sym typeface="Arial"/>
            </a:endParaRPr>
          </a:p>
        </p:txBody>
      </p:sp>
      <p:sp>
        <p:nvSpPr>
          <p:cNvPr id="338" name="Google Shape;338;p73"/>
          <p:cNvSpPr txBox="1"/>
          <p:nvPr/>
        </p:nvSpPr>
        <p:spPr>
          <a:xfrm>
            <a:off x="1371600" y="1371600"/>
            <a:ext cx="329220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200" u="none" cap="none" strike="noStrike">
                <a:solidFill>
                  <a:srgbClr val="25212A"/>
                </a:solidFill>
                <a:latin typeface="Tinos"/>
                <a:ea typeface="Tinos"/>
                <a:cs typeface="Tinos"/>
                <a:sym typeface="Tinos"/>
              </a:rPr>
              <a:t>- Khi làm việc nhóm phải biết lắng nghe, tôn trọng ý kiến của từng người</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Tuân thủ từng bước mà scrum mát tơ  và PO đề ra</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Luôn chủ động hỏi khi gặp những vấn đề khó khăn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rPr b="0" i="0" lang="en" sz="1200" u="none" cap="none" strike="noStrike">
                <a:solidFill>
                  <a:srgbClr val="25212A"/>
                </a:solidFill>
                <a:latin typeface="Tinos"/>
                <a:ea typeface="Tinos"/>
                <a:cs typeface="Tinos"/>
                <a:sym typeface="Tinos"/>
              </a:rPr>
              <a:t>- Khi bắt tay vào dự án phải phân tích vai trò của từng thành phần dự án đó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200" u="none" cap="none" strike="noStrike">
              <a:solidFill>
                <a:srgbClr val="000000"/>
              </a:solidFill>
              <a:latin typeface="Arial"/>
              <a:ea typeface="Arial"/>
              <a:cs typeface="Arial"/>
              <a:sym typeface="Arial"/>
            </a:endParaRPr>
          </a:p>
        </p:txBody>
      </p:sp>
      <p:sp>
        <p:nvSpPr>
          <p:cNvPr id="339" name="Google Shape;339;p73"/>
          <p:cNvSpPr txBox="1"/>
          <p:nvPr/>
        </p:nvSpPr>
        <p:spPr>
          <a:xfrm>
            <a:off x="4852440" y="1097280"/>
            <a:ext cx="3102840" cy="220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1"/>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0" name="Google Shape;340;p73"/>
          <p:cNvSpPr txBox="1"/>
          <p:nvPr/>
        </p:nvSpPr>
        <p:spPr>
          <a:xfrm>
            <a:off x="1556280" y="3677400"/>
            <a:ext cx="6616440" cy="8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1" name="Google Shape;341;p73"/>
          <p:cNvSpPr txBox="1"/>
          <p:nvPr/>
        </p:nvSpPr>
        <p:spPr>
          <a:xfrm>
            <a:off x="7899480" y="409860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797281"/>
                </a:solidFill>
                <a:latin typeface="Tinos"/>
                <a:ea typeface="Tinos"/>
                <a:cs typeface="Tinos"/>
                <a:sym typeface="Tinos"/>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74"/>
          <p:cNvSpPr/>
          <p:nvPr/>
        </p:nvSpPr>
        <p:spPr>
          <a:xfrm>
            <a:off x="4588200" y="1158840"/>
            <a:ext cx="2746080" cy="2746080"/>
          </a:xfrm>
          <a:prstGeom prst="ellipse">
            <a:avLst/>
          </a:prstGeom>
          <a:blipFill rotWithShape="1">
            <a:blip r:embed="rId3">
              <a:alphaModFix/>
            </a:blip>
            <a:stretch>
              <a:fillRect b="0" l="0" r="0" t="0"/>
            </a:stretch>
          </a:blipFill>
          <a:ln>
            <a:noFill/>
          </a:ln>
          <a:effectLst>
            <a:outerShdw dir="16200000" dist="9360">
              <a:srgbClr val="25212A">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4"/>
          <p:cNvSpPr txBox="1"/>
          <p:nvPr/>
        </p:nvSpPr>
        <p:spPr>
          <a:xfrm>
            <a:off x="1087560" y="1278720"/>
            <a:ext cx="3233880" cy="115956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i="0" lang="en" sz="6000" u="none" cap="none" strike="noStrike">
                <a:solidFill>
                  <a:srgbClr val="E4B681"/>
                </a:solidFill>
                <a:latin typeface="Oswald"/>
                <a:ea typeface="Oswald"/>
                <a:cs typeface="Oswald"/>
                <a:sym typeface="Oswald"/>
              </a:rPr>
              <a:t>THANKS!</a:t>
            </a:r>
            <a:endParaRPr b="0" i="0" sz="6000" u="none" cap="none" strike="noStrike">
              <a:solidFill>
                <a:srgbClr val="000000"/>
              </a:solidFill>
              <a:latin typeface="Arial"/>
              <a:ea typeface="Arial"/>
              <a:cs typeface="Arial"/>
              <a:sym typeface="Arial"/>
            </a:endParaRPr>
          </a:p>
        </p:txBody>
      </p:sp>
      <p:sp>
        <p:nvSpPr>
          <p:cNvPr id="348" name="Google Shape;348;p74"/>
          <p:cNvSpPr txBox="1"/>
          <p:nvPr/>
        </p:nvSpPr>
        <p:spPr>
          <a:xfrm>
            <a:off x="1087560" y="2249640"/>
            <a:ext cx="3233880" cy="1680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800" u="none" cap="none" strike="noStrike">
                <a:solidFill>
                  <a:srgbClr val="E4B681"/>
                </a:solidFill>
                <a:latin typeface="Tinos"/>
                <a:ea typeface="Tinos"/>
                <a:cs typeface="Tinos"/>
                <a:sym typeface="Tinos"/>
              </a:rPr>
              <a:t>Any questions?</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 sz="1800" u="none" cap="none" strike="noStrike">
                <a:solidFill>
                  <a:srgbClr val="E4B681"/>
                </a:solidFill>
                <a:latin typeface="Tinos"/>
                <a:ea typeface="Tinos"/>
                <a:cs typeface="Tinos"/>
                <a:sym typeface="Tinos"/>
              </a:rPr>
              <a:t>You can find me at @username &amp; user@mail.me</a:t>
            </a:r>
            <a:endParaRPr b="0" i="0" sz="18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