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8" r:id="rId4"/>
    <p:sldId id="259" r:id="rId5"/>
    <p:sldId id="262" r:id="rId6"/>
    <p:sldId id="260" r:id="rId7"/>
    <p:sldId id="264" r:id="rId8"/>
    <p:sldId id="261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F68E3-523C-4027-8FED-363B762D1D1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CD12-212A-4E41-9180-53A29490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3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4CD12-212A-4E41-9180-53A29490DA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4CD12-212A-4E41-9180-53A29490DA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4CD12-212A-4E41-9180-53A29490DA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4CD12-212A-4E41-9180-53A29490DA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4CD12-212A-4E41-9180-53A29490DA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4CD12-212A-4E41-9180-53A29490DA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447800"/>
            <a:ext cx="8839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70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1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7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6042" cy="1346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8" y="152400"/>
            <a:ext cx="1447802" cy="5791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0377-E607-4EDB-BC54-015FDE95163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DB50-5719-4764-AAD9-17667274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BankGothic Md B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Project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Justin Anderson</a:t>
            </a:r>
          </a:p>
          <a:p>
            <a:r>
              <a:rPr lang="en-US" dirty="0" smtClean="0"/>
              <a:t>Cesar Ramirez</a:t>
            </a:r>
          </a:p>
          <a:p>
            <a:r>
              <a:rPr lang="en-US" dirty="0" smtClean="0"/>
              <a:t>Jack Nagel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Rensberger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88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</a:p>
          <a:p>
            <a:r>
              <a:rPr lang="en-US" dirty="0" smtClean="0"/>
              <a:t>Our Goal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OpenStack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Project Plan</a:t>
            </a:r>
          </a:p>
          <a:p>
            <a:r>
              <a:rPr lang="en-US" dirty="0" smtClean="0"/>
              <a:t>What We Have Done</a:t>
            </a:r>
          </a:p>
          <a:p>
            <a:r>
              <a:rPr lang="en-US" dirty="0" smtClean="0"/>
              <a:t>Possible Difficulties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0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teamed up with IBM</a:t>
            </a:r>
          </a:p>
          <a:p>
            <a:r>
              <a:rPr lang="en-US" dirty="0" smtClean="0"/>
              <a:t>We will be continuing on the work from the previous IBM capstone project</a:t>
            </a:r>
          </a:p>
          <a:p>
            <a:r>
              <a:rPr lang="en-US" dirty="0"/>
              <a:t> We plan to deploy </a:t>
            </a:r>
            <a:r>
              <a:rPr lang="en-US" dirty="0" err="1"/>
              <a:t>OpenStack</a:t>
            </a:r>
            <a:r>
              <a:rPr lang="en-US" dirty="0"/>
              <a:t> for </a:t>
            </a:r>
            <a:r>
              <a:rPr lang="en-US" dirty="0" smtClean="0"/>
              <a:t>C.S. department faculty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9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how </a:t>
            </a:r>
            <a:r>
              <a:rPr lang="en-US" dirty="0" err="1" smtClean="0"/>
              <a:t>OpenStack</a:t>
            </a:r>
            <a:r>
              <a:rPr lang="en-US" dirty="0" smtClean="0"/>
              <a:t> works and how to deploy it</a:t>
            </a:r>
          </a:p>
          <a:p>
            <a:r>
              <a:rPr lang="en-US" dirty="0" smtClean="0"/>
              <a:t>Continue working on the </a:t>
            </a:r>
            <a:r>
              <a:rPr lang="en-US" dirty="0" err="1" smtClean="0"/>
              <a:t>OpenStack</a:t>
            </a:r>
            <a:r>
              <a:rPr lang="en-US" dirty="0" smtClean="0"/>
              <a:t> deployment from the last year</a:t>
            </a:r>
          </a:p>
          <a:p>
            <a:r>
              <a:rPr lang="en-US" dirty="0" smtClean="0"/>
              <a:t>Document the process of deployment for future use</a:t>
            </a:r>
          </a:p>
          <a:p>
            <a:r>
              <a:rPr lang="en-US" dirty="0" smtClean="0"/>
              <a:t>Deployed more wanted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5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OpenStack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is cloud operating system that controls large pools of:</a:t>
            </a:r>
          </a:p>
          <a:p>
            <a:pPr lvl="1"/>
            <a:r>
              <a:rPr lang="en-US" dirty="0" smtClean="0"/>
              <a:t>Computing Nodes</a:t>
            </a:r>
          </a:p>
          <a:p>
            <a:pPr lvl="1"/>
            <a:r>
              <a:rPr lang="en-US" dirty="0" smtClean="0"/>
              <a:t>Storage Nodes</a:t>
            </a:r>
          </a:p>
          <a:p>
            <a:pPr lvl="1"/>
            <a:r>
              <a:rPr lang="en-US" dirty="0" smtClean="0"/>
              <a:t>Network Resources</a:t>
            </a:r>
          </a:p>
          <a:p>
            <a:r>
              <a:rPr lang="en-US" dirty="0" smtClean="0"/>
              <a:t>It allows users to control and deploy these resources through a web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6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Continued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17145"/>
            <a:ext cx="8686800" cy="35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 requirements from faculty</a:t>
            </a:r>
          </a:p>
          <a:p>
            <a:r>
              <a:rPr lang="en-US" dirty="0" smtClean="0"/>
              <a:t>Deploy </a:t>
            </a:r>
            <a:r>
              <a:rPr lang="en-US" dirty="0" err="1" smtClean="0"/>
              <a:t>OpenStack</a:t>
            </a:r>
            <a:r>
              <a:rPr lang="en-US" dirty="0" smtClean="0"/>
              <a:t> for these projects</a:t>
            </a:r>
          </a:p>
          <a:p>
            <a:r>
              <a:rPr lang="en-US" dirty="0" smtClean="0"/>
              <a:t>Document steps needed for future deployments and maintenance</a:t>
            </a:r>
          </a:p>
          <a:p>
            <a:r>
              <a:rPr lang="en-US" dirty="0" smtClean="0"/>
              <a:t>Incorporate </a:t>
            </a:r>
            <a:r>
              <a:rPr lang="en-US" dirty="0" err="1" smtClean="0"/>
              <a:t>OpenStack</a:t>
            </a:r>
            <a:r>
              <a:rPr lang="en-US" dirty="0" smtClean="0"/>
              <a:t> with Computer Science Department’s LDAP and AD servers</a:t>
            </a:r>
          </a:p>
          <a:p>
            <a:r>
              <a:rPr lang="en-US" dirty="0" smtClean="0"/>
              <a:t>Code scripts for automatic installation</a:t>
            </a:r>
          </a:p>
        </p:txBody>
      </p:sp>
    </p:spTree>
    <p:extLst>
      <p:ext uri="{BB962C8B-B14F-4D97-AF65-F5344CB8AC3E}">
        <p14:creationId xmlns:p14="http://schemas.microsoft.com/office/powerpoint/2010/main" val="126499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We’ve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virtual machines for:</a:t>
            </a:r>
          </a:p>
          <a:p>
            <a:pPr lvl="1"/>
            <a:r>
              <a:rPr lang="en-US" dirty="0" smtClean="0"/>
              <a:t>Controller Node</a:t>
            </a:r>
          </a:p>
          <a:p>
            <a:pPr lvl="1"/>
            <a:r>
              <a:rPr lang="en-US" dirty="0" smtClean="0"/>
              <a:t>Network Node</a:t>
            </a:r>
          </a:p>
          <a:p>
            <a:pPr lvl="1"/>
            <a:r>
              <a:rPr lang="en-US" dirty="0" smtClean="0"/>
              <a:t>Compute Node</a:t>
            </a:r>
          </a:p>
          <a:p>
            <a:r>
              <a:rPr lang="en-US" dirty="0" smtClean="0"/>
              <a:t>We have a finished tentative project plan</a:t>
            </a:r>
          </a:p>
          <a:p>
            <a:r>
              <a:rPr lang="en-US" dirty="0" smtClean="0"/>
              <a:t>We are working setting up a few real machines for more compute nodes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8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Quantum with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lvl="1"/>
            <a:r>
              <a:rPr lang="en-US" dirty="0" smtClean="0"/>
              <a:t>Quantum is a component of </a:t>
            </a:r>
            <a:r>
              <a:rPr lang="en-US" dirty="0" err="1" smtClean="0"/>
              <a:t>OpenStack</a:t>
            </a:r>
            <a:r>
              <a:rPr lang="en-US" dirty="0" smtClean="0"/>
              <a:t> that provides “Networking as a service”</a:t>
            </a:r>
          </a:p>
          <a:p>
            <a:pPr lvl="1"/>
            <a:r>
              <a:rPr lang="en-US" dirty="0" smtClean="0"/>
              <a:t>Quantum is currently not installed</a:t>
            </a:r>
          </a:p>
          <a:p>
            <a:r>
              <a:rPr lang="en-US" dirty="0" smtClean="0"/>
              <a:t>Incorporate the C.S. Department’s LDAP and AD server with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err="1" smtClean="0"/>
              <a:t>OpenStack</a:t>
            </a:r>
            <a:r>
              <a:rPr lang="en-US" dirty="0" smtClean="0"/>
              <a:t> capabilities using a large scale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5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6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254</Words>
  <Application>Microsoft Office PowerPoint</Application>
  <PresentationFormat>On-screen Show (4:3)</PresentationFormat>
  <Paragraphs>59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IBM Project Update</vt:lpstr>
      <vt:lpstr>Our Project</vt:lpstr>
      <vt:lpstr>Our Goal</vt:lpstr>
      <vt:lpstr>What Is OpenStack?</vt:lpstr>
      <vt:lpstr>OpenStack Continued</vt:lpstr>
      <vt:lpstr>Project Plan</vt:lpstr>
      <vt:lpstr>What We’ve Done</vt:lpstr>
      <vt:lpstr>Possible Difficulties</vt:lpstr>
      <vt:lpstr>Demo</vt:lpstr>
      <vt:lpstr>Summary</vt:lpstr>
    </vt:vector>
  </TitlesOfParts>
  <Company>North Dakota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Project Update</dc:title>
  <dc:creator>Administrator</dc:creator>
  <cp:lastModifiedBy>Administrator</cp:lastModifiedBy>
  <cp:revision>22</cp:revision>
  <dcterms:created xsi:type="dcterms:W3CDTF">2013-02-01T02:16:26Z</dcterms:created>
  <dcterms:modified xsi:type="dcterms:W3CDTF">2013-02-05T03:52:48Z</dcterms:modified>
</cp:coreProperties>
</file>