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90" r:id="rId14"/>
    <p:sldId id="291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92" r:id="rId30"/>
    <p:sldId id="293" r:id="rId31"/>
    <p:sldId id="284" r:id="rId32"/>
    <p:sldId id="285" r:id="rId33"/>
    <p:sldId id="286" r:id="rId34"/>
    <p:sldId id="287" r:id="rId35"/>
    <p:sldId id="288" r:id="rId36"/>
    <p:sldId id="289" r:id="rId3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034" autoAdjust="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51EF7-7155-4F19-BC12-28C11193BFD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05D857E-7919-400C-9DBE-850C47C6E3E2}">
      <dgm:prSet phldrT="[Text]"/>
      <dgm:spPr/>
      <dgm:t>
        <a:bodyPr/>
        <a:lstStyle/>
        <a:p>
          <a:r>
            <a:rPr lang="en-US" dirty="0" err="1" smtClean="0"/>
            <a:t>Var</a:t>
          </a:r>
          <a:endParaRPr lang="vi-VN" dirty="0"/>
        </a:p>
      </dgm:t>
    </dgm:pt>
    <dgm:pt modelId="{00D7FE7B-D594-4889-A8F8-F3CE10CBD695}" type="parTrans" cxnId="{F49DE83C-730F-4C57-992E-1EA7E51A9663}">
      <dgm:prSet/>
      <dgm:spPr/>
      <dgm:t>
        <a:bodyPr/>
        <a:lstStyle/>
        <a:p>
          <a:endParaRPr lang="vi-VN"/>
        </a:p>
      </dgm:t>
    </dgm:pt>
    <dgm:pt modelId="{B630D199-2B63-40AF-9E7D-72EF7F5B3AB7}" type="sibTrans" cxnId="{F49DE83C-730F-4C57-992E-1EA7E51A9663}">
      <dgm:prSet/>
      <dgm:spPr/>
      <dgm:t>
        <a:bodyPr/>
        <a:lstStyle/>
        <a:p>
          <a:endParaRPr lang="vi-VN"/>
        </a:p>
      </dgm:t>
    </dgm:pt>
    <dgm:pt modelId="{2DA8B6D9-F87B-4272-9804-E25E62FBE073}">
      <dgm:prSet phldrT="[Text]"/>
      <dgm:spPr/>
      <dgm:t>
        <a:bodyPr/>
        <a:lstStyle/>
        <a:p>
          <a:r>
            <a:rPr lang="en-US" dirty="0" smtClean="0"/>
            <a:t>Let</a:t>
          </a:r>
          <a:endParaRPr lang="vi-VN" dirty="0"/>
        </a:p>
      </dgm:t>
    </dgm:pt>
    <dgm:pt modelId="{F13D0E5F-5478-4DE9-BD7D-17A7EA36C8A1}" type="parTrans" cxnId="{2F2BBA60-8B6D-4DE6-AB34-AE4B5C25CB7E}">
      <dgm:prSet/>
      <dgm:spPr/>
      <dgm:t>
        <a:bodyPr/>
        <a:lstStyle/>
        <a:p>
          <a:endParaRPr lang="vi-VN"/>
        </a:p>
      </dgm:t>
    </dgm:pt>
    <dgm:pt modelId="{72BE5927-C1E2-483F-83E2-EEFB66D5DED6}" type="sibTrans" cxnId="{2F2BBA60-8B6D-4DE6-AB34-AE4B5C25CB7E}">
      <dgm:prSet/>
      <dgm:spPr/>
      <dgm:t>
        <a:bodyPr/>
        <a:lstStyle/>
        <a:p>
          <a:endParaRPr lang="vi-VN"/>
        </a:p>
      </dgm:t>
    </dgm:pt>
    <dgm:pt modelId="{856FD33B-F6C4-4EFA-B685-CEEE86D5AF3F}">
      <dgm:prSet phldrT="[Text]"/>
      <dgm:spPr/>
      <dgm:t>
        <a:bodyPr/>
        <a:lstStyle/>
        <a:p>
          <a:r>
            <a:rPr lang="en-US" dirty="0" err="1" smtClean="0"/>
            <a:t>Const</a:t>
          </a:r>
          <a:endParaRPr lang="vi-VN" dirty="0"/>
        </a:p>
      </dgm:t>
    </dgm:pt>
    <dgm:pt modelId="{6A852757-FB55-42F7-BA19-04AA02DAF26A}" type="parTrans" cxnId="{254AFA40-D383-4C7E-BC62-E7E35D036E27}">
      <dgm:prSet/>
      <dgm:spPr/>
      <dgm:t>
        <a:bodyPr/>
        <a:lstStyle/>
        <a:p>
          <a:endParaRPr lang="vi-VN"/>
        </a:p>
      </dgm:t>
    </dgm:pt>
    <dgm:pt modelId="{EBA32F38-7E95-4DC5-84EB-613FF80771EF}" type="sibTrans" cxnId="{254AFA40-D383-4C7E-BC62-E7E35D036E27}">
      <dgm:prSet/>
      <dgm:spPr/>
      <dgm:t>
        <a:bodyPr/>
        <a:lstStyle/>
        <a:p>
          <a:endParaRPr lang="vi-VN"/>
        </a:p>
      </dgm:t>
    </dgm:pt>
    <dgm:pt modelId="{9C05C5F5-0063-4B16-A037-8BD278E89DCE}" type="pres">
      <dgm:prSet presAssocID="{D1451EF7-7155-4F19-BC12-28C11193BFDD}" presName="CompostProcess" presStyleCnt="0">
        <dgm:presLayoutVars>
          <dgm:dir/>
          <dgm:resizeHandles val="exact"/>
        </dgm:presLayoutVars>
      </dgm:prSet>
      <dgm:spPr/>
    </dgm:pt>
    <dgm:pt modelId="{A1F696AD-573D-4990-B06C-5E86EAB0C955}" type="pres">
      <dgm:prSet presAssocID="{D1451EF7-7155-4F19-BC12-28C11193BFDD}" presName="arrow" presStyleLbl="bgShp" presStyleIdx="0" presStyleCnt="1"/>
      <dgm:spPr/>
    </dgm:pt>
    <dgm:pt modelId="{03964F3D-D193-4CD8-B522-48AA2E8948B9}" type="pres">
      <dgm:prSet presAssocID="{D1451EF7-7155-4F19-BC12-28C11193BFDD}" presName="linearProcess" presStyleCnt="0"/>
      <dgm:spPr/>
    </dgm:pt>
    <dgm:pt modelId="{B172D9F7-DB67-401A-8C94-73695F1FD0F4}" type="pres">
      <dgm:prSet presAssocID="{A05D857E-7919-400C-9DBE-850C47C6E3E2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0CD55A7-68BA-47AE-8BEF-C9CB7CEB969D}" type="pres">
      <dgm:prSet presAssocID="{B630D199-2B63-40AF-9E7D-72EF7F5B3AB7}" presName="sibTrans" presStyleCnt="0"/>
      <dgm:spPr/>
    </dgm:pt>
    <dgm:pt modelId="{47B9C507-31C9-491A-8EF7-0FE3CF9148DB}" type="pres">
      <dgm:prSet presAssocID="{2DA8B6D9-F87B-4272-9804-E25E62FBE073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A959FBB-CED0-45E1-9A97-E2D32BB4A57D}" type="pres">
      <dgm:prSet presAssocID="{72BE5927-C1E2-483F-83E2-EEFB66D5DED6}" presName="sibTrans" presStyleCnt="0"/>
      <dgm:spPr/>
    </dgm:pt>
    <dgm:pt modelId="{CECC38E2-2D15-4116-A130-92C8664C44B5}" type="pres">
      <dgm:prSet presAssocID="{856FD33B-F6C4-4EFA-B685-CEEE86D5AF3F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2610C2CA-BA63-433B-9A44-A66829EE2C3F}" type="presOf" srcId="{2DA8B6D9-F87B-4272-9804-E25E62FBE073}" destId="{47B9C507-31C9-491A-8EF7-0FE3CF9148DB}" srcOrd="0" destOrd="0" presId="urn:microsoft.com/office/officeart/2005/8/layout/hProcess9"/>
    <dgm:cxn modelId="{557BF891-B812-43C3-9453-0C2AB1EACB23}" type="presOf" srcId="{D1451EF7-7155-4F19-BC12-28C11193BFDD}" destId="{9C05C5F5-0063-4B16-A037-8BD278E89DCE}" srcOrd="0" destOrd="0" presId="urn:microsoft.com/office/officeart/2005/8/layout/hProcess9"/>
    <dgm:cxn modelId="{10867395-4AB6-46E7-AB74-A4305B545D5B}" type="presOf" srcId="{A05D857E-7919-400C-9DBE-850C47C6E3E2}" destId="{B172D9F7-DB67-401A-8C94-73695F1FD0F4}" srcOrd="0" destOrd="0" presId="urn:microsoft.com/office/officeart/2005/8/layout/hProcess9"/>
    <dgm:cxn modelId="{FC14E697-B7F7-4EF5-BB62-62A5F60B6A1D}" type="presOf" srcId="{856FD33B-F6C4-4EFA-B685-CEEE86D5AF3F}" destId="{CECC38E2-2D15-4116-A130-92C8664C44B5}" srcOrd="0" destOrd="0" presId="urn:microsoft.com/office/officeart/2005/8/layout/hProcess9"/>
    <dgm:cxn modelId="{F49DE83C-730F-4C57-992E-1EA7E51A9663}" srcId="{D1451EF7-7155-4F19-BC12-28C11193BFDD}" destId="{A05D857E-7919-400C-9DBE-850C47C6E3E2}" srcOrd="0" destOrd="0" parTransId="{00D7FE7B-D594-4889-A8F8-F3CE10CBD695}" sibTransId="{B630D199-2B63-40AF-9E7D-72EF7F5B3AB7}"/>
    <dgm:cxn modelId="{2F2BBA60-8B6D-4DE6-AB34-AE4B5C25CB7E}" srcId="{D1451EF7-7155-4F19-BC12-28C11193BFDD}" destId="{2DA8B6D9-F87B-4272-9804-E25E62FBE073}" srcOrd="1" destOrd="0" parTransId="{F13D0E5F-5478-4DE9-BD7D-17A7EA36C8A1}" sibTransId="{72BE5927-C1E2-483F-83E2-EEFB66D5DED6}"/>
    <dgm:cxn modelId="{254AFA40-D383-4C7E-BC62-E7E35D036E27}" srcId="{D1451EF7-7155-4F19-BC12-28C11193BFDD}" destId="{856FD33B-F6C4-4EFA-B685-CEEE86D5AF3F}" srcOrd="2" destOrd="0" parTransId="{6A852757-FB55-42F7-BA19-04AA02DAF26A}" sibTransId="{EBA32F38-7E95-4DC5-84EB-613FF80771EF}"/>
    <dgm:cxn modelId="{D608243C-B69E-42E7-80E3-66CF764955D6}" type="presParOf" srcId="{9C05C5F5-0063-4B16-A037-8BD278E89DCE}" destId="{A1F696AD-573D-4990-B06C-5E86EAB0C955}" srcOrd="0" destOrd="0" presId="urn:microsoft.com/office/officeart/2005/8/layout/hProcess9"/>
    <dgm:cxn modelId="{62225398-81E3-4141-A143-2D09243028ED}" type="presParOf" srcId="{9C05C5F5-0063-4B16-A037-8BD278E89DCE}" destId="{03964F3D-D193-4CD8-B522-48AA2E8948B9}" srcOrd="1" destOrd="0" presId="urn:microsoft.com/office/officeart/2005/8/layout/hProcess9"/>
    <dgm:cxn modelId="{84ABD6FF-0C58-4FF6-96D8-03F870D15EC7}" type="presParOf" srcId="{03964F3D-D193-4CD8-B522-48AA2E8948B9}" destId="{B172D9F7-DB67-401A-8C94-73695F1FD0F4}" srcOrd="0" destOrd="0" presId="urn:microsoft.com/office/officeart/2005/8/layout/hProcess9"/>
    <dgm:cxn modelId="{573B195F-5A80-475A-9E86-0FE21C8C3C0C}" type="presParOf" srcId="{03964F3D-D193-4CD8-B522-48AA2E8948B9}" destId="{70CD55A7-68BA-47AE-8BEF-C9CB7CEB969D}" srcOrd="1" destOrd="0" presId="urn:microsoft.com/office/officeart/2005/8/layout/hProcess9"/>
    <dgm:cxn modelId="{184534A0-A045-48F4-B9DF-3ABBBC552B2A}" type="presParOf" srcId="{03964F3D-D193-4CD8-B522-48AA2E8948B9}" destId="{47B9C507-31C9-491A-8EF7-0FE3CF9148DB}" srcOrd="2" destOrd="0" presId="urn:microsoft.com/office/officeart/2005/8/layout/hProcess9"/>
    <dgm:cxn modelId="{721CBFC8-D28B-42F3-B853-1EA002797E1A}" type="presParOf" srcId="{03964F3D-D193-4CD8-B522-48AA2E8948B9}" destId="{BA959FBB-CED0-45E1-9A97-E2D32BB4A57D}" srcOrd="3" destOrd="0" presId="urn:microsoft.com/office/officeart/2005/8/layout/hProcess9"/>
    <dgm:cxn modelId="{5487806D-8EBB-4134-A685-D70D2618658E}" type="presParOf" srcId="{03964F3D-D193-4CD8-B522-48AA2E8948B9}" destId="{CECC38E2-2D15-4116-A130-92C8664C44B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E003EE-31B2-488D-BCF8-EB2BE52B245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F833390-6691-42FC-879E-C7FEE3430B72}">
      <dgm:prSet phldrT="[Text]" custT="1"/>
      <dgm:spPr/>
      <dgm:t>
        <a:bodyPr/>
        <a:lstStyle/>
        <a:p>
          <a:r>
            <a:rPr lang="en-US" sz="3000" dirty="0" smtClean="0"/>
            <a:t>Boolean</a:t>
          </a:r>
          <a:endParaRPr lang="vi-VN" sz="3000" dirty="0"/>
        </a:p>
      </dgm:t>
    </dgm:pt>
    <dgm:pt modelId="{19EFE2FB-A356-4744-8F17-D7ED19C69505}" type="parTrans" cxnId="{A8DC33B3-95B8-4FBE-B6A9-CA5BB3EB46A5}">
      <dgm:prSet/>
      <dgm:spPr/>
      <dgm:t>
        <a:bodyPr/>
        <a:lstStyle/>
        <a:p>
          <a:endParaRPr lang="vi-VN"/>
        </a:p>
      </dgm:t>
    </dgm:pt>
    <dgm:pt modelId="{44DCE708-8761-4BD8-B25F-8F29D52577C4}" type="sibTrans" cxnId="{A8DC33B3-95B8-4FBE-B6A9-CA5BB3EB46A5}">
      <dgm:prSet/>
      <dgm:spPr/>
      <dgm:t>
        <a:bodyPr/>
        <a:lstStyle/>
        <a:p>
          <a:endParaRPr lang="vi-VN"/>
        </a:p>
      </dgm:t>
    </dgm:pt>
    <dgm:pt modelId="{18FEA2C9-695C-4502-B50F-DFA36FF35C47}" type="pres">
      <dgm:prSet presAssocID="{30E003EE-31B2-488D-BCF8-EB2BE52B245A}" presName="Name0" presStyleCnt="0">
        <dgm:presLayoutVars>
          <dgm:dir/>
          <dgm:animLvl val="lvl"/>
          <dgm:resizeHandles val="exact"/>
        </dgm:presLayoutVars>
      </dgm:prSet>
      <dgm:spPr/>
    </dgm:pt>
    <dgm:pt modelId="{1844C24E-67AC-4279-8C4A-8CA96DEADD7A}" type="pres">
      <dgm:prSet presAssocID="{5F833390-6691-42FC-879E-C7FEE3430B72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12EE5687-5BDC-4409-A847-E345D69F9065}" type="presOf" srcId="{5F833390-6691-42FC-879E-C7FEE3430B72}" destId="{1844C24E-67AC-4279-8C4A-8CA96DEADD7A}" srcOrd="0" destOrd="0" presId="urn:microsoft.com/office/officeart/2005/8/layout/chevron1"/>
    <dgm:cxn modelId="{58D716C1-5E3A-47FB-9C37-AC598912A96B}" type="presOf" srcId="{30E003EE-31B2-488D-BCF8-EB2BE52B245A}" destId="{18FEA2C9-695C-4502-B50F-DFA36FF35C47}" srcOrd="0" destOrd="0" presId="urn:microsoft.com/office/officeart/2005/8/layout/chevron1"/>
    <dgm:cxn modelId="{A8DC33B3-95B8-4FBE-B6A9-CA5BB3EB46A5}" srcId="{30E003EE-31B2-488D-BCF8-EB2BE52B245A}" destId="{5F833390-6691-42FC-879E-C7FEE3430B72}" srcOrd="0" destOrd="0" parTransId="{19EFE2FB-A356-4744-8F17-D7ED19C69505}" sibTransId="{44DCE708-8761-4BD8-B25F-8F29D52577C4}"/>
    <dgm:cxn modelId="{E0F081DD-7EFC-48ED-86B7-84D27E993B92}" type="presParOf" srcId="{18FEA2C9-695C-4502-B50F-DFA36FF35C47}" destId="{1844C24E-67AC-4279-8C4A-8CA96DEADD7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E003EE-31B2-488D-BCF8-EB2BE52B245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F833390-6691-42FC-879E-C7FEE3430B72}">
      <dgm:prSet phldrT="[Text]" custT="1"/>
      <dgm:spPr/>
      <dgm:t>
        <a:bodyPr/>
        <a:lstStyle/>
        <a:p>
          <a:r>
            <a:rPr lang="en-US" sz="3000" dirty="0" smtClean="0"/>
            <a:t>Number</a:t>
          </a:r>
          <a:endParaRPr lang="vi-VN" sz="3000" dirty="0"/>
        </a:p>
      </dgm:t>
    </dgm:pt>
    <dgm:pt modelId="{19EFE2FB-A356-4744-8F17-D7ED19C69505}" type="parTrans" cxnId="{A8DC33B3-95B8-4FBE-B6A9-CA5BB3EB46A5}">
      <dgm:prSet/>
      <dgm:spPr/>
      <dgm:t>
        <a:bodyPr/>
        <a:lstStyle/>
        <a:p>
          <a:endParaRPr lang="vi-VN"/>
        </a:p>
      </dgm:t>
    </dgm:pt>
    <dgm:pt modelId="{44DCE708-8761-4BD8-B25F-8F29D52577C4}" type="sibTrans" cxnId="{A8DC33B3-95B8-4FBE-B6A9-CA5BB3EB46A5}">
      <dgm:prSet/>
      <dgm:spPr/>
      <dgm:t>
        <a:bodyPr/>
        <a:lstStyle/>
        <a:p>
          <a:endParaRPr lang="vi-VN"/>
        </a:p>
      </dgm:t>
    </dgm:pt>
    <dgm:pt modelId="{6B86B79E-CA1C-4421-B148-22F06F069802}">
      <dgm:prSet phldrT="[Text]" custT="1"/>
      <dgm:spPr/>
      <dgm:t>
        <a:bodyPr/>
        <a:lstStyle/>
        <a:p>
          <a:r>
            <a:rPr lang="en-US" sz="3000" dirty="0" smtClean="0"/>
            <a:t>String</a:t>
          </a:r>
          <a:endParaRPr lang="vi-VN" sz="3000" dirty="0"/>
        </a:p>
      </dgm:t>
    </dgm:pt>
    <dgm:pt modelId="{ADD2D484-572B-4932-AC5F-C129EE03CF67}" type="parTrans" cxnId="{91C9FC65-561E-448C-9DD2-63684ADAD5DE}">
      <dgm:prSet/>
      <dgm:spPr/>
      <dgm:t>
        <a:bodyPr/>
        <a:lstStyle/>
        <a:p>
          <a:endParaRPr lang="vi-VN"/>
        </a:p>
      </dgm:t>
    </dgm:pt>
    <dgm:pt modelId="{FD46D9B2-6B9E-422E-A727-C9EE68C727E9}" type="sibTrans" cxnId="{91C9FC65-561E-448C-9DD2-63684ADAD5DE}">
      <dgm:prSet/>
      <dgm:spPr/>
      <dgm:t>
        <a:bodyPr/>
        <a:lstStyle/>
        <a:p>
          <a:endParaRPr lang="vi-VN"/>
        </a:p>
      </dgm:t>
    </dgm:pt>
    <dgm:pt modelId="{18FEA2C9-695C-4502-B50F-DFA36FF35C47}" type="pres">
      <dgm:prSet presAssocID="{30E003EE-31B2-488D-BCF8-EB2BE52B245A}" presName="Name0" presStyleCnt="0">
        <dgm:presLayoutVars>
          <dgm:dir/>
          <dgm:animLvl val="lvl"/>
          <dgm:resizeHandles val="exact"/>
        </dgm:presLayoutVars>
      </dgm:prSet>
      <dgm:spPr/>
    </dgm:pt>
    <dgm:pt modelId="{1844C24E-67AC-4279-8C4A-8CA96DEADD7A}" type="pres">
      <dgm:prSet presAssocID="{5F833390-6691-42FC-879E-C7FEE3430B7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1EC647F-2B98-4780-8670-9FAB11C536C6}" type="pres">
      <dgm:prSet presAssocID="{44DCE708-8761-4BD8-B25F-8F29D52577C4}" presName="parTxOnlySpace" presStyleCnt="0"/>
      <dgm:spPr/>
    </dgm:pt>
    <dgm:pt modelId="{540D19CE-2B67-4BE8-AC69-467AFE9617A3}" type="pres">
      <dgm:prSet presAssocID="{6B86B79E-CA1C-4421-B148-22F06F069802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846B5F1F-8F8E-44CA-9E3B-EDF72A8C6BA1}" type="presOf" srcId="{6B86B79E-CA1C-4421-B148-22F06F069802}" destId="{540D19CE-2B67-4BE8-AC69-467AFE9617A3}" srcOrd="0" destOrd="0" presId="urn:microsoft.com/office/officeart/2005/8/layout/chevron1"/>
    <dgm:cxn modelId="{CEBD5A79-0C60-4771-858A-373DC24F86F2}" type="presOf" srcId="{30E003EE-31B2-488D-BCF8-EB2BE52B245A}" destId="{18FEA2C9-695C-4502-B50F-DFA36FF35C47}" srcOrd="0" destOrd="0" presId="urn:microsoft.com/office/officeart/2005/8/layout/chevron1"/>
    <dgm:cxn modelId="{91C9FC65-561E-448C-9DD2-63684ADAD5DE}" srcId="{30E003EE-31B2-488D-BCF8-EB2BE52B245A}" destId="{6B86B79E-CA1C-4421-B148-22F06F069802}" srcOrd="1" destOrd="0" parTransId="{ADD2D484-572B-4932-AC5F-C129EE03CF67}" sibTransId="{FD46D9B2-6B9E-422E-A727-C9EE68C727E9}"/>
    <dgm:cxn modelId="{A8DC33B3-95B8-4FBE-B6A9-CA5BB3EB46A5}" srcId="{30E003EE-31B2-488D-BCF8-EB2BE52B245A}" destId="{5F833390-6691-42FC-879E-C7FEE3430B72}" srcOrd="0" destOrd="0" parTransId="{19EFE2FB-A356-4744-8F17-D7ED19C69505}" sibTransId="{44DCE708-8761-4BD8-B25F-8F29D52577C4}"/>
    <dgm:cxn modelId="{268B8265-BD22-47CD-9122-DC249397D6E1}" type="presOf" srcId="{5F833390-6691-42FC-879E-C7FEE3430B72}" destId="{1844C24E-67AC-4279-8C4A-8CA96DEADD7A}" srcOrd="0" destOrd="0" presId="urn:microsoft.com/office/officeart/2005/8/layout/chevron1"/>
    <dgm:cxn modelId="{A913D744-559E-4485-8938-ABC249C574ED}" type="presParOf" srcId="{18FEA2C9-695C-4502-B50F-DFA36FF35C47}" destId="{1844C24E-67AC-4279-8C4A-8CA96DEADD7A}" srcOrd="0" destOrd="0" presId="urn:microsoft.com/office/officeart/2005/8/layout/chevron1"/>
    <dgm:cxn modelId="{DC1875B1-2A26-4F18-B201-E881342E5DEE}" type="presParOf" srcId="{18FEA2C9-695C-4502-B50F-DFA36FF35C47}" destId="{E1EC647F-2B98-4780-8670-9FAB11C536C6}" srcOrd="1" destOrd="0" presId="urn:microsoft.com/office/officeart/2005/8/layout/chevron1"/>
    <dgm:cxn modelId="{089680F3-96B0-479D-95EF-71946FF8AA4A}" type="presParOf" srcId="{18FEA2C9-695C-4502-B50F-DFA36FF35C47}" destId="{540D19CE-2B67-4BE8-AC69-467AFE9617A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F77E59-0413-43BE-AA50-FD23B234B0E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5347BA5-D3DE-4A6A-80E4-E8F94B0D3A80}">
      <dgm:prSet phldrT="[Text]"/>
      <dgm:spPr/>
      <dgm:t>
        <a:bodyPr/>
        <a:lstStyle/>
        <a:p>
          <a:r>
            <a:rPr lang="en-US" dirty="0" err="1" smtClean="0"/>
            <a:t>Toán</a:t>
          </a:r>
          <a:r>
            <a:rPr lang="en-US" dirty="0" smtClean="0"/>
            <a:t> </a:t>
          </a:r>
          <a:r>
            <a:rPr lang="en-US" dirty="0" err="1" smtClean="0"/>
            <a:t>tử</a:t>
          </a:r>
          <a:r>
            <a:rPr lang="en-US" dirty="0" smtClean="0"/>
            <a:t> </a:t>
          </a:r>
          <a:r>
            <a:rPr lang="en-US" dirty="0" err="1" smtClean="0"/>
            <a:t>cơ</a:t>
          </a:r>
          <a:r>
            <a:rPr lang="en-US" dirty="0" smtClean="0"/>
            <a:t> </a:t>
          </a:r>
          <a:r>
            <a:rPr lang="en-US" dirty="0" err="1" smtClean="0"/>
            <a:t>bản</a:t>
          </a:r>
          <a:endParaRPr lang="vi-VN" dirty="0"/>
        </a:p>
      </dgm:t>
    </dgm:pt>
    <dgm:pt modelId="{79E6FEC3-2545-4C73-98F3-E8AC7106E2AC}" type="parTrans" cxnId="{42210F86-9B1D-4789-B8BF-7A746BB0812C}">
      <dgm:prSet/>
      <dgm:spPr/>
      <dgm:t>
        <a:bodyPr/>
        <a:lstStyle/>
        <a:p>
          <a:endParaRPr lang="vi-VN"/>
        </a:p>
      </dgm:t>
    </dgm:pt>
    <dgm:pt modelId="{F2FDB9AA-C961-4C54-9376-E2EEF6F84204}" type="sibTrans" cxnId="{42210F86-9B1D-4789-B8BF-7A746BB0812C}">
      <dgm:prSet/>
      <dgm:spPr/>
      <dgm:t>
        <a:bodyPr/>
        <a:lstStyle/>
        <a:p>
          <a:endParaRPr lang="vi-VN"/>
        </a:p>
      </dgm:t>
    </dgm:pt>
    <dgm:pt modelId="{84E15E34-A269-48FA-AAA5-316E9BF0C405}">
      <dgm:prSet phldrT="[Text]"/>
      <dgm:spPr/>
      <dgm:t>
        <a:bodyPr/>
        <a:lstStyle/>
        <a:p>
          <a:r>
            <a:rPr lang="en-US" dirty="0" err="1" smtClean="0"/>
            <a:t>Toán</a:t>
          </a:r>
          <a:r>
            <a:rPr lang="en-US" dirty="0" smtClean="0"/>
            <a:t> </a:t>
          </a:r>
          <a:r>
            <a:rPr lang="en-US" dirty="0" err="1" smtClean="0"/>
            <a:t>tử</a:t>
          </a:r>
          <a:r>
            <a:rPr lang="en-US" dirty="0" smtClean="0"/>
            <a:t> </a:t>
          </a:r>
          <a:r>
            <a:rPr lang="en-US" dirty="0" err="1" smtClean="0"/>
            <a:t>gán</a:t>
          </a:r>
          <a:endParaRPr lang="vi-VN" dirty="0"/>
        </a:p>
      </dgm:t>
    </dgm:pt>
    <dgm:pt modelId="{BCE83D81-490E-4973-A485-E5D945D8940A}" type="parTrans" cxnId="{48C43DA2-0127-48DF-BEA0-557371125B81}">
      <dgm:prSet/>
      <dgm:spPr/>
      <dgm:t>
        <a:bodyPr/>
        <a:lstStyle/>
        <a:p>
          <a:endParaRPr lang="vi-VN"/>
        </a:p>
      </dgm:t>
    </dgm:pt>
    <dgm:pt modelId="{BEEE5621-14C9-48A4-B69C-AA9DCE809585}" type="sibTrans" cxnId="{48C43DA2-0127-48DF-BEA0-557371125B81}">
      <dgm:prSet/>
      <dgm:spPr/>
      <dgm:t>
        <a:bodyPr/>
        <a:lstStyle/>
        <a:p>
          <a:endParaRPr lang="vi-VN"/>
        </a:p>
      </dgm:t>
    </dgm:pt>
    <dgm:pt modelId="{F7F9FA20-3F7F-4496-AC9C-15CA20877D80}" type="pres">
      <dgm:prSet presAssocID="{3FF77E59-0413-43BE-AA50-FD23B234B0E9}" presName="Name0" presStyleCnt="0">
        <dgm:presLayoutVars>
          <dgm:dir/>
          <dgm:resizeHandles val="exact"/>
        </dgm:presLayoutVars>
      </dgm:prSet>
      <dgm:spPr/>
    </dgm:pt>
    <dgm:pt modelId="{7213186E-1047-4096-A4B9-5A71588736B7}" type="pres">
      <dgm:prSet presAssocID="{65347BA5-D3DE-4A6A-80E4-E8F94B0D3A8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B7D6821-CAF0-443B-9E92-CF984A24993D}" type="pres">
      <dgm:prSet presAssocID="{F2FDB9AA-C961-4C54-9376-E2EEF6F84204}" presName="sibTrans" presStyleLbl="sibTrans2D1" presStyleIdx="0" presStyleCnt="1"/>
      <dgm:spPr/>
      <dgm:t>
        <a:bodyPr/>
        <a:lstStyle/>
        <a:p>
          <a:endParaRPr lang="vi-VN"/>
        </a:p>
      </dgm:t>
    </dgm:pt>
    <dgm:pt modelId="{75BCEF02-8A42-439D-B503-BE701141A0BB}" type="pres">
      <dgm:prSet presAssocID="{F2FDB9AA-C961-4C54-9376-E2EEF6F84204}" presName="connectorText" presStyleLbl="sibTrans2D1" presStyleIdx="0" presStyleCnt="1"/>
      <dgm:spPr/>
      <dgm:t>
        <a:bodyPr/>
        <a:lstStyle/>
        <a:p>
          <a:endParaRPr lang="vi-VN"/>
        </a:p>
      </dgm:t>
    </dgm:pt>
    <dgm:pt modelId="{34EBEE64-B7C2-4365-A20B-BA192812789C}" type="pres">
      <dgm:prSet presAssocID="{84E15E34-A269-48FA-AAA5-316E9BF0C405}" presName="node" presStyleLbl="node1" presStyleIdx="1" presStyleCnt="2" custLinFactNeighborX="3335" custLinFactNeighborY="55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42210F86-9B1D-4789-B8BF-7A746BB0812C}" srcId="{3FF77E59-0413-43BE-AA50-FD23B234B0E9}" destId="{65347BA5-D3DE-4A6A-80E4-E8F94B0D3A80}" srcOrd="0" destOrd="0" parTransId="{79E6FEC3-2545-4C73-98F3-E8AC7106E2AC}" sibTransId="{F2FDB9AA-C961-4C54-9376-E2EEF6F84204}"/>
    <dgm:cxn modelId="{D6741868-9EC8-42EA-B6BB-6BD34D6A4AF8}" type="presOf" srcId="{F2FDB9AA-C961-4C54-9376-E2EEF6F84204}" destId="{75BCEF02-8A42-439D-B503-BE701141A0BB}" srcOrd="1" destOrd="0" presId="urn:microsoft.com/office/officeart/2005/8/layout/process1"/>
    <dgm:cxn modelId="{198E0B2A-F263-4848-811E-2C72B08C15A8}" type="presOf" srcId="{65347BA5-D3DE-4A6A-80E4-E8F94B0D3A80}" destId="{7213186E-1047-4096-A4B9-5A71588736B7}" srcOrd="0" destOrd="0" presId="urn:microsoft.com/office/officeart/2005/8/layout/process1"/>
    <dgm:cxn modelId="{CA20C870-2BA3-4DDA-8A03-9E0A80663D61}" type="presOf" srcId="{F2FDB9AA-C961-4C54-9376-E2EEF6F84204}" destId="{6B7D6821-CAF0-443B-9E92-CF984A24993D}" srcOrd="0" destOrd="0" presId="urn:microsoft.com/office/officeart/2005/8/layout/process1"/>
    <dgm:cxn modelId="{422C2BC1-BD1B-4B1C-8A1D-C536104289DD}" type="presOf" srcId="{84E15E34-A269-48FA-AAA5-316E9BF0C405}" destId="{34EBEE64-B7C2-4365-A20B-BA192812789C}" srcOrd="0" destOrd="0" presId="urn:microsoft.com/office/officeart/2005/8/layout/process1"/>
    <dgm:cxn modelId="{48C43DA2-0127-48DF-BEA0-557371125B81}" srcId="{3FF77E59-0413-43BE-AA50-FD23B234B0E9}" destId="{84E15E34-A269-48FA-AAA5-316E9BF0C405}" srcOrd="1" destOrd="0" parTransId="{BCE83D81-490E-4973-A485-E5D945D8940A}" sibTransId="{BEEE5621-14C9-48A4-B69C-AA9DCE809585}"/>
    <dgm:cxn modelId="{00170F82-023C-4B08-9D8A-D7069FA27EC2}" type="presOf" srcId="{3FF77E59-0413-43BE-AA50-FD23B234B0E9}" destId="{F7F9FA20-3F7F-4496-AC9C-15CA20877D80}" srcOrd="0" destOrd="0" presId="urn:microsoft.com/office/officeart/2005/8/layout/process1"/>
    <dgm:cxn modelId="{BAFD518C-6998-4BC3-BEAE-DB10B6469D2C}" type="presParOf" srcId="{F7F9FA20-3F7F-4496-AC9C-15CA20877D80}" destId="{7213186E-1047-4096-A4B9-5A71588736B7}" srcOrd="0" destOrd="0" presId="urn:microsoft.com/office/officeart/2005/8/layout/process1"/>
    <dgm:cxn modelId="{A767E546-A374-48DA-9965-8200E510DA90}" type="presParOf" srcId="{F7F9FA20-3F7F-4496-AC9C-15CA20877D80}" destId="{6B7D6821-CAF0-443B-9E92-CF984A24993D}" srcOrd="1" destOrd="0" presId="urn:microsoft.com/office/officeart/2005/8/layout/process1"/>
    <dgm:cxn modelId="{0165D864-AF9B-46D4-AF04-DD92351B7386}" type="presParOf" srcId="{6B7D6821-CAF0-443B-9E92-CF984A24993D}" destId="{75BCEF02-8A42-439D-B503-BE701141A0BB}" srcOrd="0" destOrd="0" presId="urn:microsoft.com/office/officeart/2005/8/layout/process1"/>
    <dgm:cxn modelId="{BC57E21E-783E-45E0-A57D-24E48FC0906A}" type="presParOf" srcId="{F7F9FA20-3F7F-4496-AC9C-15CA20877D80}" destId="{34EBEE64-B7C2-4365-A20B-BA192812789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2C36D7-F7C2-4033-A362-4B7401B5371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667BE2B-29FA-4C87-8072-D0E995B2C752}">
      <dgm:prSet phldrT="[Text]"/>
      <dgm:spPr/>
      <dgm:t>
        <a:bodyPr/>
        <a:lstStyle/>
        <a:p>
          <a:r>
            <a:rPr lang="en-US" dirty="0" smtClean="0"/>
            <a:t>If, else if, else</a:t>
          </a:r>
          <a:endParaRPr lang="vi-VN" dirty="0"/>
        </a:p>
      </dgm:t>
    </dgm:pt>
    <dgm:pt modelId="{40351F58-E000-47D9-8760-AE87AA321050}" type="parTrans" cxnId="{941BF29D-2CC3-4AEF-ADE6-F12151663733}">
      <dgm:prSet/>
      <dgm:spPr/>
      <dgm:t>
        <a:bodyPr/>
        <a:lstStyle/>
        <a:p>
          <a:endParaRPr lang="vi-VN"/>
        </a:p>
      </dgm:t>
    </dgm:pt>
    <dgm:pt modelId="{A8814105-7507-43C6-BD9E-D1F31EBD1260}" type="sibTrans" cxnId="{941BF29D-2CC3-4AEF-ADE6-F12151663733}">
      <dgm:prSet/>
      <dgm:spPr/>
      <dgm:t>
        <a:bodyPr/>
        <a:lstStyle/>
        <a:p>
          <a:endParaRPr lang="vi-VN"/>
        </a:p>
      </dgm:t>
    </dgm:pt>
    <dgm:pt modelId="{60BCC4A9-A335-4FC7-A9A5-EE534E2CAA7E}">
      <dgm:prSet phldrT="[Text]"/>
      <dgm:spPr/>
      <dgm:t>
        <a:bodyPr/>
        <a:lstStyle/>
        <a:p>
          <a:r>
            <a:rPr lang="en-US" dirty="0" smtClean="0"/>
            <a:t>Switch case</a:t>
          </a:r>
          <a:endParaRPr lang="vi-VN" dirty="0"/>
        </a:p>
      </dgm:t>
    </dgm:pt>
    <dgm:pt modelId="{8A1174D4-3F9B-4813-92CF-CF0F56F5F3EF}" type="parTrans" cxnId="{4390112D-3015-456B-85A4-E093E18B2766}">
      <dgm:prSet/>
      <dgm:spPr/>
      <dgm:t>
        <a:bodyPr/>
        <a:lstStyle/>
        <a:p>
          <a:endParaRPr lang="vi-VN"/>
        </a:p>
      </dgm:t>
    </dgm:pt>
    <dgm:pt modelId="{CD828AF0-BE0B-4662-8041-36BA772462E2}" type="sibTrans" cxnId="{4390112D-3015-456B-85A4-E093E18B2766}">
      <dgm:prSet/>
      <dgm:spPr/>
      <dgm:t>
        <a:bodyPr/>
        <a:lstStyle/>
        <a:p>
          <a:endParaRPr lang="vi-VN"/>
        </a:p>
      </dgm:t>
    </dgm:pt>
    <dgm:pt modelId="{C3606D61-44A8-4261-8113-9A0FB9BE91C8}" type="pres">
      <dgm:prSet presAssocID="{482C36D7-F7C2-4033-A362-4B7401B5371D}" presName="Name0" presStyleCnt="0">
        <dgm:presLayoutVars>
          <dgm:dir/>
          <dgm:resizeHandles val="exact"/>
        </dgm:presLayoutVars>
      </dgm:prSet>
      <dgm:spPr/>
    </dgm:pt>
    <dgm:pt modelId="{B1009CE9-B32F-4986-8155-39DFF1477A9D}" type="pres">
      <dgm:prSet presAssocID="{1667BE2B-29FA-4C87-8072-D0E995B2C75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35FCF18-0635-425D-9C8E-93F1EE752EBC}" type="pres">
      <dgm:prSet presAssocID="{A8814105-7507-43C6-BD9E-D1F31EBD1260}" presName="sibTrans" presStyleLbl="sibTrans2D1" presStyleIdx="0" presStyleCnt="1"/>
      <dgm:spPr/>
      <dgm:t>
        <a:bodyPr/>
        <a:lstStyle/>
        <a:p>
          <a:endParaRPr lang="vi-VN"/>
        </a:p>
      </dgm:t>
    </dgm:pt>
    <dgm:pt modelId="{AD6EC7E0-1477-4650-925E-E72B10FDC121}" type="pres">
      <dgm:prSet presAssocID="{A8814105-7507-43C6-BD9E-D1F31EBD1260}" presName="connectorText" presStyleLbl="sibTrans2D1" presStyleIdx="0" presStyleCnt="1"/>
      <dgm:spPr/>
      <dgm:t>
        <a:bodyPr/>
        <a:lstStyle/>
        <a:p>
          <a:endParaRPr lang="vi-VN"/>
        </a:p>
      </dgm:t>
    </dgm:pt>
    <dgm:pt modelId="{C744695B-0125-4CF4-9ECA-2DE08CCE0BEB}" type="pres">
      <dgm:prSet presAssocID="{60BCC4A9-A335-4FC7-A9A5-EE534E2CAA7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F1027D92-F188-4A4B-9661-29C9871EF7F1}" type="presOf" srcId="{60BCC4A9-A335-4FC7-A9A5-EE534E2CAA7E}" destId="{C744695B-0125-4CF4-9ECA-2DE08CCE0BEB}" srcOrd="0" destOrd="0" presId="urn:microsoft.com/office/officeart/2005/8/layout/process1"/>
    <dgm:cxn modelId="{CAB2B889-B78F-4DB7-9E07-27B98F15D8E2}" type="presOf" srcId="{1667BE2B-29FA-4C87-8072-D0E995B2C752}" destId="{B1009CE9-B32F-4986-8155-39DFF1477A9D}" srcOrd="0" destOrd="0" presId="urn:microsoft.com/office/officeart/2005/8/layout/process1"/>
    <dgm:cxn modelId="{E5E3F08B-E9ED-462A-870B-11EE05DD9847}" type="presOf" srcId="{A8814105-7507-43C6-BD9E-D1F31EBD1260}" destId="{AD6EC7E0-1477-4650-925E-E72B10FDC121}" srcOrd="1" destOrd="0" presId="urn:microsoft.com/office/officeart/2005/8/layout/process1"/>
    <dgm:cxn modelId="{941BF29D-2CC3-4AEF-ADE6-F12151663733}" srcId="{482C36D7-F7C2-4033-A362-4B7401B5371D}" destId="{1667BE2B-29FA-4C87-8072-D0E995B2C752}" srcOrd="0" destOrd="0" parTransId="{40351F58-E000-47D9-8760-AE87AA321050}" sibTransId="{A8814105-7507-43C6-BD9E-D1F31EBD1260}"/>
    <dgm:cxn modelId="{4390112D-3015-456B-85A4-E093E18B2766}" srcId="{482C36D7-F7C2-4033-A362-4B7401B5371D}" destId="{60BCC4A9-A335-4FC7-A9A5-EE534E2CAA7E}" srcOrd="1" destOrd="0" parTransId="{8A1174D4-3F9B-4813-92CF-CF0F56F5F3EF}" sibTransId="{CD828AF0-BE0B-4662-8041-36BA772462E2}"/>
    <dgm:cxn modelId="{CBC70000-7C59-44A6-BB88-32375DFA0009}" type="presOf" srcId="{482C36D7-F7C2-4033-A362-4B7401B5371D}" destId="{C3606D61-44A8-4261-8113-9A0FB9BE91C8}" srcOrd="0" destOrd="0" presId="urn:microsoft.com/office/officeart/2005/8/layout/process1"/>
    <dgm:cxn modelId="{B40653CB-60E0-4732-9395-471F6E9ADD2B}" type="presOf" srcId="{A8814105-7507-43C6-BD9E-D1F31EBD1260}" destId="{235FCF18-0635-425D-9C8E-93F1EE752EBC}" srcOrd="0" destOrd="0" presId="urn:microsoft.com/office/officeart/2005/8/layout/process1"/>
    <dgm:cxn modelId="{D6A2D31A-66C6-4AC1-8651-C1B3B5D9EF24}" type="presParOf" srcId="{C3606D61-44A8-4261-8113-9A0FB9BE91C8}" destId="{B1009CE9-B32F-4986-8155-39DFF1477A9D}" srcOrd="0" destOrd="0" presId="urn:microsoft.com/office/officeart/2005/8/layout/process1"/>
    <dgm:cxn modelId="{EED972A5-977A-4287-9F7B-855BC74E6C68}" type="presParOf" srcId="{C3606D61-44A8-4261-8113-9A0FB9BE91C8}" destId="{235FCF18-0635-425D-9C8E-93F1EE752EBC}" srcOrd="1" destOrd="0" presId="urn:microsoft.com/office/officeart/2005/8/layout/process1"/>
    <dgm:cxn modelId="{D110104A-6A4F-4A7C-A5D4-1C843CBBF13D}" type="presParOf" srcId="{235FCF18-0635-425D-9C8E-93F1EE752EBC}" destId="{AD6EC7E0-1477-4650-925E-E72B10FDC121}" srcOrd="0" destOrd="0" presId="urn:microsoft.com/office/officeart/2005/8/layout/process1"/>
    <dgm:cxn modelId="{7CE8A316-14DE-48D5-9115-C413457B5B61}" type="presParOf" srcId="{C3606D61-44A8-4261-8113-9A0FB9BE91C8}" destId="{C744695B-0125-4CF4-9ECA-2DE08CCE0BE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696AD-573D-4990-B06C-5E86EAB0C955}">
      <dsp:nvSpPr>
        <dsp:cNvPr id="0" name=""/>
        <dsp:cNvSpPr/>
      </dsp:nvSpPr>
      <dsp:spPr>
        <a:xfrm>
          <a:off x="606213" y="0"/>
          <a:ext cx="6870417" cy="379024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2D9F7-DB67-401A-8C94-73695F1FD0F4}">
      <dsp:nvSpPr>
        <dsp:cNvPr id="0" name=""/>
        <dsp:cNvSpPr/>
      </dsp:nvSpPr>
      <dsp:spPr>
        <a:xfrm>
          <a:off x="3946" y="1137073"/>
          <a:ext cx="2439061" cy="15160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err="1" smtClean="0"/>
            <a:t>Var</a:t>
          </a:r>
          <a:endParaRPr lang="vi-VN" sz="6200" kern="1200" dirty="0"/>
        </a:p>
      </dsp:txBody>
      <dsp:txXfrm>
        <a:off x="77956" y="1211083"/>
        <a:ext cx="2291041" cy="1368077"/>
      </dsp:txXfrm>
    </dsp:sp>
    <dsp:sp modelId="{47B9C507-31C9-491A-8EF7-0FE3CF9148DB}">
      <dsp:nvSpPr>
        <dsp:cNvPr id="0" name=""/>
        <dsp:cNvSpPr/>
      </dsp:nvSpPr>
      <dsp:spPr>
        <a:xfrm>
          <a:off x="2821891" y="1137073"/>
          <a:ext cx="2439061" cy="15160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Let</a:t>
          </a:r>
          <a:endParaRPr lang="vi-VN" sz="6200" kern="1200" dirty="0"/>
        </a:p>
      </dsp:txBody>
      <dsp:txXfrm>
        <a:off x="2895901" y="1211083"/>
        <a:ext cx="2291041" cy="1368077"/>
      </dsp:txXfrm>
    </dsp:sp>
    <dsp:sp modelId="{CECC38E2-2D15-4116-A130-92C8664C44B5}">
      <dsp:nvSpPr>
        <dsp:cNvPr id="0" name=""/>
        <dsp:cNvSpPr/>
      </dsp:nvSpPr>
      <dsp:spPr>
        <a:xfrm>
          <a:off x="5639835" y="1137073"/>
          <a:ext cx="2439061" cy="15160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err="1" smtClean="0"/>
            <a:t>Const</a:t>
          </a:r>
          <a:endParaRPr lang="vi-VN" sz="6200" kern="1200" dirty="0"/>
        </a:p>
      </dsp:txBody>
      <dsp:txXfrm>
        <a:off x="5713845" y="1211083"/>
        <a:ext cx="2291041" cy="1368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4C24E-67AC-4279-8C4A-8CA96DEADD7A}">
      <dsp:nvSpPr>
        <dsp:cNvPr id="0" name=""/>
        <dsp:cNvSpPr/>
      </dsp:nvSpPr>
      <dsp:spPr>
        <a:xfrm>
          <a:off x="1454" y="0"/>
          <a:ext cx="2975423" cy="9405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Boolean</a:t>
          </a:r>
          <a:endParaRPr lang="vi-VN" sz="3000" kern="1200" dirty="0"/>
        </a:p>
      </dsp:txBody>
      <dsp:txXfrm>
        <a:off x="471717" y="0"/>
        <a:ext cx="2034897" cy="9405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4C24E-67AC-4279-8C4A-8CA96DEADD7A}">
      <dsp:nvSpPr>
        <dsp:cNvPr id="0" name=""/>
        <dsp:cNvSpPr/>
      </dsp:nvSpPr>
      <dsp:spPr>
        <a:xfrm>
          <a:off x="4516" y="0"/>
          <a:ext cx="2700131" cy="993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Number</a:t>
          </a:r>
          <a:endParaRPr lang="vi-VN" sz="3000" kern="1200" dirty="0"/>
        </a:p>
      </dsp:txBody>
      <dsp:txXfrm>
        <a:off x="501227" y="0"/>
        <a:ext cx="1706709" cy="993422"/>
      </dsp:txXfrm>
    </dsp:sp>
    <dsp:sp modelId="{540D19CE-2B67-4BE8-AC69-467AFE9617A3}">
      <dsp:nvSpPr>
        <dsp:cNvPr id="0" name=""/>
        <dsp:cNvSpPr/>
      </dsp:nvSpPr>
      <dsp:spPr>
        <a:xfrm>
          <a:off x="2434635" y="0"/>
          <a:ext cx="2700131" cy="993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String</a:t>
          </a:r>
          <a:endParaRPr lang="vi-VN" sz="3000" kern="1200" dirty="0"/>
        </a:p>
      </dsp:txBody>
      <dsp:txXfrm>
        <a:off x="2931346" y="0"/>
        <a:ext cx="1706709" cy="9934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3186E-1047-4096-A4B9-5A71588736B7}">
      <dsp:nvSpPr>
        <dsp:cNvPr id="0" name=""/>
        <dsp:cNvSpPr/>
      </dsp:nvSpPr>
      <dsp:spPr>
        <a:xfrm>
          <a:off x="1444" y="881898"/>
          <a:ext cx="3079722" cy="1847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err="1" smtClean="0"/>
            <a:t>Toán</a:t>
          </a:r>
          <a:r>
            <a:rPr lang="en-US" sz="4800" kern="1200" dirty="0" smtClean="0"/>
            <a:t> </a:t>
          </a:r>
          <a:r>
            <a:rPr lang="en-US" sz="4800" kern="1200" dirty="0" err="1" smtClean="0"/>
            <a:t>tử</a:t>
          </a:r>
          <a:r>
            <a:rPr lang="en-US" sz="4800" kern="1200" dirty="0" smtClean="0"/>
            <a:t> </a:t>
          </a:r>
          <a:r>
            <a:rPr lang="en-US" sz="4800" kern="1200" dirty="0" err="1" smtClean="0"/>
            <a:t>cơ</a:t>
          </a:r>
          <a:r>
            <a:rPr lang="en-US" sz="4800" kern="1200" dirty="0" smtClean="0"/>
            <a:t> </a:t>
          </a:r>
          <a:r>
            <a:rPr lang="en-US" sz="4800" kern="1200" dirty="0" err="1" smtClean="0"/>
            <a:t>bản</a:t>
          </a:r>
          <a:endParaRPr lang="vi-VN" sz="4800" kern="1200" dirty="0"/>
        </a:p>
      </dsp:txBody>
      <dsp:txXfrm>
        <a:off x="55565" y="936019"/>
        <a:ext cx="2971480" cy="1739591"/>
      </dsp:txXfrm>
    </dsp:sp>
    <dsp:sp modelId="{6B7D6821-CAF0-443B-9E92-CF984A24993D}">
      <dsp:nvSpPr>
        <dsp:cNvPr id="0" name=""/>
        <dsp:cNvSpPr/>
      </dsp:nvSpPr>
      <dsp:spPr>
        <a:xfrm rot="8189">
          <a:off x="3389498" y="1429110"/>
          <a:ext cx="653668" cy="7637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3400" kern="1200"/>
        </a:p>
      </dsp:txBody>
      <dsp:txXfrm>
        <a:off x="3389498" y="1581630"/>
        <a:ext cx="457568" cy="458263"/>
      </dsp:txXfrm>
    </dsp:sp>
    <dsp:sp modelId="{34EBEE64-B7C2-4365-A20B-BA192812789C}">
      <dsp:nvSpPr>
        <dsp:cNvPr id="0" name=""/>
        <dsp:cNvSpPr/>
      </dsp:nvSpPr>
      <dsp:spPr>
        <a:xfrm>
          <a:off x="4314499" y="892172"/>
          <a:ext cx="3079722" cy="1847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err="1" smtClean="0"/>
            <a:t>Toán</a:t>
          </a:r>
          <a:r>
            <a:rPr lang="en-US" sz="4800" kern="1200" dirty="0" smtClean="0"/>
            <a:t> </a:t>
          </a:r>
          <a:r>
            <a:rPr lang="en-US" sz="4800" kern="1200" dirty="0" err="1" smtClean="0"/>
            <a:t>tử</a:t>
          </a:r>
          <a:r>
            <a:rPr lang="en-US" sz="4800" kern="1200" dirty="0" smtClean="0"/>
            <a:t> </a:t>
          </a:r>
          <a:r>
            <a:rPr lang="en-US" sz="4800" kern="1200" dirty="0" err="1" smtClean="0"/>
            <a:t>gán</a:t>
          </a:r>
          <a:endParaRPr lang="vi-VN" sz="4800" kern="1200" dirty="0"/>
        </a:p>
      </dsp:txBody>
      <dsp:txXfrm>
        <a:off x="4368620" y="946293"/>
        <a:ext cx="2971480" cy="17395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09CE9-B32F-4986-8155-39DFF1477A9D}">
      <dsp:nvSpPr>
        <dsp:cNvPr id="0" name=""/>
        <dsp:cNvSpPr/>
      </dsp:nvSpPr>
      <dsp:spPr>
        <a:xfrm>
          <a:off x="1393" y="1031870"/>
          <a:ext cx="2971579" cy="1782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If, else if, else</a:t>
          </a:r>
          <a:endParaRPr lang="vi-VN" sz="4700" kern="1200" dirty="0"/>
        </a:p>
      </dsp:txBody>
      <dsp:txXfrm>
        <a:off x="53614" y="1084091"/>
        <a:ext cx="2867137" cy="1678505"/>
      </dsp:txXfrm>
    </dsp:sp>
    <dsp:sp modelId="{235FCF18-0635-425D-9C8E-93F1EE752EBC}">
      <dsp:nvSpPr>
        <dsp:cNvPr id="0" name=""/>
        <dsp:cNvSpPr/>
      </dsp:nvSpPr>
      <dsp:spPr>
        <a:xfrm>
          <a:off x="3270131" y="1554868"/>
          <a:ext cx="629974" cy="7369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3300" kern="1200"/>
        </a:p>
      </dsp:txBody>
      <dsp:txXfrm>
        <a:off x="3270131" y="1702258"/>
        <a:ext cx="440982" cy="442171"/>
      </dsp:txXfrm>
    </dsp:sp>
    <dsp:sp modelId="{C744695B-0125-4CF4-9ECA-2DE08CCE0BEB}">
      <dsp:nvSpPr>
        <dsp:cNvPr id="0" name=""/>
        <dsp:cNvSpPr/>
      </dsp:nvSpPr>
      <dsp:spPr>
        <a:xfrm>
          <a:off x="4161604" y="1031870"/>
          <a:ext cx="2971579" cy="1782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Switch case</a:t>
          </a:r>
          <a:endParaRPr lang="vi-VN" sz="4700" kern="1200" dirty="0"/>
        </a:p>
      </dsp:txBody>
      <dsp:txXfrm>
        <a:off x="4213825" y="1084091"/>
        <a:ext cx="2867137" cy="1678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959F-D22B-405C-AC7C-B91FBB05B756}" type="datetimeFigureOut">
              <a:rPr lang="vi-VN" smtClean="0"/>
              <a:t>04/03/2024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DF4-D587-4EB1-B9E7-668D2A8403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35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959F-D22B-405C-AC7C-B91FBB05B756}" type="datetimeFigureOut">
              <a:rPr lang="vi-VN" smtClean="0"/>
              <a:t>04/03/2024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DF4-D587-4EB1-B9E7-668D2A8403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785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959F-D22B-405C-AC7C-B91FBB05B756}" type="datetimeFigureOut">
              <a:rPr lang="vi-VN" smtClean="0"/>
              <a:t>04/03/2024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DF4-D587-4EB1-B9E7-668D2A8403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43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959F-D22B-405C-AC7C-B91FBB05B756}" type="datetimeFigureOut">
              <a:rPr lang="vi-VN" smtClean="0"/>
              <a:t>04/03/2024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DF4-D587-4EB1-B9E7-668D2A8403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260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959F-D22B-405C-AC7C-B91FBB05B756}" type="datetimeFigureOut">
              <a:rPr lang="vi-VN" smtClean="0"/>
              <a:t>04/03/2024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DF4-D587-4EB1-B9E7-668D2A8403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015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959F-D22B-405C-AC7C-B91FBB05B756}" type="datetimeFigureOut">
              <a:rPr lang="vi-VN" smtClean="0"/>
              <a:t>04/03/2024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DF4-D587-4EB1-B9E7-668D2A8403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225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959F-D22B-405C-AC7C-B91FBB05B756}" type="datetimeFigureOut">
              <a:rPr lang="vi-VN" smtClean="0"/>
              <a:t>04/03/2024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DF4-D587-4EB1-B9E7-668D2A8403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941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959F-D22B-405C-AC7C-B91FBB05B756}" type="datetimeFigureOut">
              <a:rPr lang="vi-VN" smtClean="0"/>
              <a:t>04/03/2024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DF4-D587-4EB1-B9E7-668D2A8403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147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959F-D22B-405C-AC7C-B91FBB05B756}" type="datetimeFigureOut">
              <a:rPr lang="vi-VN" smtClean="0"/>
              <a:t>04/03/2024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DF4-D587-4EB1-B9E7-668D2A8403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199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959F-D22B-405C-AC7C-B91FBB05B756}" type="datetimeFigureOut">
              <a:rPr lang="vi-VN" smtClean="0"/>
              <a:t>04/03/2024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DF4-D587-4EB1-B9E7-668D2A8403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609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959F-D22B-405C-AC7C-B91FBB05B756}" type="datetimeFigureOut">
              <a:rPr lang="vi-VN" smtClean="0"/>
              <a:t>04/03/2024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DF4-D587-4EB1-B9E7-668D2A8403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534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A959F-D22B-405C-AC7C-B91FBB05B756}" type="datetimeFigureOut">
              <a:rPr lang="vi-VN" smtClean="0"/>
              <a:t>04/03/2024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3DF4-D587-4EB1-B9E7-668D2A8403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657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54757" y="417689"/>
            <a:ext cx="2664178" cy="982133"/>
          </a:xfrm>
          <a:custGeom>
            <a:avLst/>
            <a:gdLst/>
            <a:ahLst/>
            <a:cxnLst/>
            <a:rect l="l" t="t" r="r" b="b"/>
            <a:pathLst>
              <a:path w="3347619" h="1270700">
                <a:moveTo>
                  <a:pt x="0" y="0"/>
                </a:moveTo>
                <a:lnTo>
                  <a:pt x="3347619" y="0"/>
                </a:lnTo>
                <a:lnTo>
                  <a:pt x="3347619" y="1270700"/>
                </a:lnTo>
                <a:lnTo>
                  <a:pt x="0" y="1270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9"/>
          <p:cNvSpPr txBox="1"/>
          <p:nvPr/>
        </p:nvSpPr>
        <p:spPr>
          <a:xfrm rot="16200000">
            <a:off x="8817873" y="1558952"/>
            <a:ext cx="3589866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49"/>
              </a:lnSpc>
            </a:pPr>
            <a:r>
              <a:rPr lang="en-US" spc="397" dirty="0" smtClean="0">
                <a:solidFill>
                  <a:srgbClr val="29AAE2"/>
                </a:solidFill>
                <a:latin typeface="Cabin"/>
              </a:rPr>
              <a:t>SOFTWARE</a:t>
            </a:r>
            <a:r>
              <a:rPr lang="en-US" sz="2000" spc="397" dirty="0" smtClean="0">
                <a:solidFill>
                  <a:srgbClr val="29AAE2"/>
                </a:solidFill>
                <a:latin typeface="Cabin"/>
              </a:rPr>
              <a:t> SOLUTION</a:t>
            </a:r>
            <a:endParaRPr lang="en-US" sz="2000" spc="397" dirty="0">
              <a:solidFill>
                <a:srgbClr val="29AAE2"/>
              </a:solidFill>
              <a:latin typeface="Cabin"/>
            </a:endParaRPr>
          </a:p>
        </p:txBody>
      </p:sp>
      <p:sp>
        <p:nvSpPr>
          <p:cNvPr id="16" name="Freeform 8"/>
          <p:cNvSpPr/>
          <p:nvPr/>
        </p:nvSpPr>
        <p:spPr>
          <a:xfrm>
            <a:off x="10125048" y="3657600"/>
            <a:ext cx="975516" cy="945946"/>
          </a:xfrm>
          <a:custGeom>
            <a:avLst/>
            <a:gdLst/>
            <a:ahLst/>
            <a:cxnLst/>
            <a:rect l="l" t="t" r="r" b="b"/>
            <a:pathLst>
              <a:path w="2643417" h="2532169">
                <a:moveTo>
                  <a:pt x="0" y="0"/>
                </a:moveTo>
                <a:lnTo>
                  <a:pt x="2643417" y="0"/>
                </a:lnTo>
                <a:lnTo>
                  <a:pt x="2643417" y="2532169"/>
                </a:lnTo>
                <a:lnTo>
                  <a:pt x="0" y="25321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9545" r="-273520" b="-7556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0"/>
          <p:cNvSpPr txBox="1"/>
          <p:nvPr/>
        </p:nvSpPr>
        <p:spPr>
          <a:xfrm rot="16200000">
            <a:off x="9605271" y="5433881"/>
            <a:ext cx="2019744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49"/>
              </a:lnSpc>
            </a:pPr>
            <a:r>
              <a:rPr lang="en-US" spc="397" dirty="0">
                <a:solidFill>
                  <a:srgbClr val="29AAE2"/>
                </a:solidFill>
                <a:latin typeface="Cabin"/>
              </a:rPr>
              <a:t>END-TO-END</a:t>
            </a:r>
          </a:p>
        </p:txBody>
      </p:sp>
      <p:sp>
        <p:nvSpPr>
          <p:cNvPr id="15" name="Hình chữ nhật 12">
            <a:extLst>
              <a:ext uri="{FF2B5EF4-FFF2-40B4-BE49-F238E27FC236}">
                <a16:creationId xmlns:a16="http://schemas.microsoft.com/office/drawing/2014/main" xmlns="" id="{97F96340-9CD3-1907-EA3F-0C625A50F0DE}"/>
              </a:ext>
            </a:extLst>
          </p:cNvPr>
          <p:cNvSpPr/>
          <p:nvPr/>
        </p:nvSpPr>
        <p:spPr>
          <a:xfrm rot="2040000">
            <a:off x="10052871" y="3469987"/>
            <a:ext cx="258786" cy="627467"/>
          </a:xfrm>
          <a:prstGeom prst="rect">
            <a:avLst/>
          </a:prstGeom>
          <a:solidFill>
            <a:srgbClr val="191919"/>
          </a:solidFill>
          <a:ln>
            <a:solidFill>
              <a:srgbClr val="191919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9"/>
          <p:cNvSpPr txBox="1"/>
          <p:nvPr/>
        </p:nvSpPr>
        <p:spPr>
          <a:xfrm rot="16200000">
            <a:off x="8817874" y="1558952"/>
            <a:ext cx="3589866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49"/>
              </a:lnSpc>
            </a:pPr>
            <a:r>
              <a:rPr lang="en-US" spc="397" dirty="0" smtClean="0">
                <a:solidFill>
                  <a:srgbClr val="29AAE2"/>
                </a:solidFill>
                <a:latin typeface="Cabin"/>
              </a:rPr>
              <a:t>SOFTWARE</a:t>
            </a:r>
            <a:r>
              <a:rPr lang="en-US" sz="2000" spc="397" dirty="0" smtClean="0">
                <a:solidFill>
                  <a:srgbClr val="29AAE2"/>
                </a:solidFill>
                <a:latin typeface="Cabin"/>
              </a:rPr>
              <a:t> SOLUTION</a:t>
            </a:r>
            <a:endParaRPr lang="en-US" sz="2000" spc="397" dirty="0">
              <a:solidFill>
                <a:srgbClr val="29AAE2"/>
              </a:solidFill>
              <a:latin typeface="Cabin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0052872" y="-56444"/>
            <a:ext cx="1047693" cy="6679734"/>
            <a:chOff x="10052872" y="-56444"/>
            <a:chExt cx="1047693" cy="6679734"/>
          </a:xfrm>
        </p:grpSpPr>
        <p:sp>
          <p:nvSpPr>
            <p:cNvPr id="29" name="Freeform 8"/>
            <p:cNvSpPr/>
            <p:nvPr/>
          </p:nvSpPr>
          <p:spPr>
            <a:xfrm>
              <a:off x="10125049" y="3657600"/>
              <a:ext cx="975516" cy="945946"/>
            </a:xfrm>
            <a:custGeom>
              <a:avLst/>
              <a:gdLst/>
              <a:ahLst/>
              <a:cxnLst/>
              <a:rect l="l" t="t" r="r" b="b"/>
              <a:pathLst>
                <a:path w="2643417" h="2532169">
                  <a:moveTo>
                    <a:pt x="0" y="0"/>
                  </a:moveTo>
                  <a:lnTo>
                    <a:pt x="2643417" y="0"/>
                  </a:lnTo>
                  <a:lnTo>
                    <a:pt x="2643417" y="2532169"/>
                  </a:lnTo>
                  <a:lnTo>
                    <a:pt x="0" y="25321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9545" r="-273520" b="-75569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10"/>
            <p:cNvSpPr txBox="1"/>
            <p:nvPr/>
          </p:nvSpPr>
          <p:spPr>
            <a:xfrm rot="16200000">
              <a:off x="9605272" y="5433881"/>
              <a:ext cx="2019744" cy="35907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49"/>
                </a:lnSpc>
              </a:pPr>
              <a:r>
                <a:rPr lang="en-US" spc="397" dirty="0">
                  <a:solidFill>
                    <a:srgbClr val="29AAE2"/>
                  </a:solidFill>
                  <a:latin typeface="Cabin"/>
                </a:rPr>
                <a:t>END-TO-END</a:t>
              </a:r>
            </a:p>
          </p:txBody>
        </p:sp>
        <p:sp>
          <p:nvSpPr>
            <p:cNvPr id="31" name="Hình chữ nhật 12">
              <a:extLst>
                <a:ext uri="{FF2B5EF4-FFF2-40B4-BE49-F238E27FC236}">
                  <a16:creationId xmlns:a16="http://schemas.microsoft.com/office/drawing/2014/main" xmlns="" id="{97F96340-9CD3-1907-EA3F-0C625A50F0DE}"/>
                </a:ext>
              </a:extLst>
            </p:cNvPr>
            <p:cNvSpPr/>
            <p:nvPr/>
          </p:nvSpPr>
          <p:spPr>
            <a:xfrm rot="2040000">
              <a:off x="10052872" y="3469987"/>
              <a:ext cx="258786" cy="627467"/>
            </a:xfrm>
            <a:prstGeom prst="rect">
              <a:avLst/>
            </a:prstGeom>
            <a:solidFill>
              <a:srgbClr val="191919"/>
            </a:solidFill>
            <a:ln>
              <a:solidFill>
                <a:srgbClr val="191919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TextBox 9"/>
            <p:cNvSpPr txBox="1"/>
            <p:nvPr/>
          </p:nvSpPr>
          <p:spPr>
            <a:xfrm rot="16200000">
              <a:off x="8817875" y="1558952"/>
              <a:ext cx="3589866" cy="35907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49"/>
                </a:lnSpc>
              </a:pPr>
              <a:r>
                <a:rPr lang="en-US" spc="397" dirty="0" smtClean="0">
                  <a:solidFill>
                    <a:srgbClr val="29AAE2"/>
                  </a:solidFill>
                  <a:latin typeface="Cabin"/>
                </a:rPr>
                <a:t>SOFTWARE</a:t>
              </a:r>
              <a:r>
                <a:rPr lang="en-US" sz="2000" spc="397" dirty="0" smtClean="0">
                  <a:solidFill>
                    <a:srgbClr val="29AAE2"/>
                  </a:solidFill>
                  <a:latin typeface="Cabin"/>
                </a:rPr>
                <a:t> SOLUTION</a:t>
              </a:r>
              <a:endParaRPr lang="en-US" sz="2000" spc="397" dirty="0">
                <a:solidFill>
                  <a:srgbClr val="29AAE2"/>
                </a:solidFill>
                <a:latin typeface="Cabin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30577" y="1569155"/>
            <a:ext cx="468488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 smtClean="0">
                <a:latin typeface="#9Slide03 AllRoundGothic" panose="020B0703020202020104" pitchFamily="34" charset="-93"/>
              </a:rPr>
              <a:t>JavaScript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</p:spTree>
    <p:extLst>
      <p:ext uri="{BB962C8B-B14F-4D97-AF65-F5344CB8AC3E}">
        <p14:creationId xmlns:p14="http://schemas.microsoft.com/office/powerpoint/2010/main" val="17609035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4892" y="173756"/>
            <a:ext cx="4689104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smtClean="0">
                <a:latin typeface="#9Slide03 AllRoundGothic" panose="020B0703020202020104" pitchFamily="34" charset="-93"/>
              </a:rPr>
              <a:t>2.1 Boolean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86" y="1908467"/>
            <a:ext cx="7620219" cy="30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097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892" y="173756"/>
            <a:ext cx="4661854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smtClean="0">
                <a:latin typeface="#9Slide03 AllRoundGothic" panose="020B0703020202020104" pitchFamily="34" charset="-93"/>
              </a:rPr>
              <a:t>2.2 Number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909" y="1858546"/>
            <a:ext cx="8376842" cy="284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120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892" y="173756"/>
            <a:ext cx="222849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dirty="0" smtClean="0">
                <a:latin typeface="#9Slide03 AllRoundGothic" panose="020B0703020202020104" pitchFamily="34" charset="-93"/>
              </a:rPr>
              <a:t>2.3 String</a:t>
            </a:r>
            <a:endParaRPr lang="vi-VN" sz="3500" dirty="0">
              <a:latin typeface="#9Slide03 AllRoundGothic" panose="020B0703020202020104" pitchFamily="34" charset="-93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92" y="804698"/>
            <a:ext cx="10813617" cy="19848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4892" y="2789535"/>
            <a:ext cx="50170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dirty="0" smtClean="0">
                <a:latin typeface="#9Slide03 AllRoundGothic" panose="020B0703020202020104" pitchFamily="34" charset="-93"/>
              </a:rPr>
              <a:t>2.3 Thao </a:t>
            </a:r>
            <a:r>
              <a:rPr lang="en-US" sz="3500" dirty="0" err="1" smtClean="0">
                <a:latin typeface="#9Slide03 AllRoundGothic" panose="020B0703020202020104" pitchFamily="34" charset="-93"/>
              </a:rPr>
              <a:t>tác</a:t>
            </a:r>
            <a:r>
              <a:rPr lang="en-US" sz="3500" dirty="0" smtClean="0">
                <a:latin typeface="#9Slide03 AllRoundGothic" panose="020B0703020202020104" pitchFamily="34" charset="-93"/>
              </a:rPr>
              <a:t> </a:t>
            </a:r>
            <a:r>
              <a:rPr lang="en-US" sz="3500" dirty="0" err="1" smtClean="0">
                <a:latin typeface="#9Slide03 AllRoundGothic" panose="020B0703020202020104" pitchFamily="34" charset="-93"/>
              </a:rPr>
              <a:t>với</a:t>
            </a:r>
            <a:r>
              <a:rPr lang="en-US" sz="3500" dirty="0" smtClean="0">
                <a:latin typeface="#9Slide03 AllRoundGothic" panose="020B0703020202020104" pitchFamily="34" charset="-93"/>
              </a:rPr>
              <a:t> String</a:t>
            </a:r>
            <a:endParaRPr lang="vi-VN" sz="3500" dirty="0">
              <a:latin typeface="#9Slide03 AllRoundGothic" panose="020B0703020202020104" pitchFamily="34" charset="-93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92" y="3568096"/>
            <a:ext cx="6020984" cy="25970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472" y="3912174"/>
            <a:ext cx="4526672" cy="190887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491022" y="4612088"/>
            <a:ext cx="650450" cy="509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93534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063" y="338566"/>
            <a:ext cx="50170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dirty="0" smtClean="0">
                <a:latin typeface="#9Slide03 AllRoundGothic" panose="020B0703020202020104" pitchFamily="34" charset="-93"/>
              </a:rPr>
              <a:t>2.3 Thao </a:t>
            </a:r>
            <a:r>
              <a:rPr lang="en-US" sz="3500" dirty="0" err="1" smtClean="0">
                <a:latin typeface="#9Slide03 AllRoundGothic" panose="020B0703020202020104" pitchFamily="34" charset="-93"/>
              </a:rPr>
              <a:t>tác</a:t>
            </a:r>
            <a:r>
              <a:rPr lang="en-US" sz="3500" dirty="0" smtClean="0">
                <a:latin typeface="#9Slide03 AllRoundGothic" panose="020B0703020202020104" pitchFamily="34" charset="-93"/>
              </a:rPr>
              <a:t> </a:t>
            </a:r>
            <a:r>
              <a:rPr lang="en-US" sz="3500" dirty="0" err="1" smtClean="0">
                <a:latin typeface="#9Slide03 AllRoundGothic" panose="020B0703020202020104" pitchFamily="34" charset="-93"/>
              </a:rPr>
              <a:t>với</a:t>
            </a:r>
            <a:r>
              <a:rPr lang="en-US" sz="3500" dirty="0" smtClean="0">
                <a:latin typeface="#9Slide03 AllRoundGothic" panose="020B0703020202020104" pitchFamily="34" charset="-93"/>
              </a:rPr>
              <a:t> String</a:t>
            </a:r>
            <a:endParaRPr lang="vi-VN" sz="3500" dirty="0">
              <a:latin typeface="#9Slide03 AllRoundGothic" panose="020B0703020202020104" pitchFamily="34" charset="-93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127425" y="2496564"/>
            <a:ext cx="767542" cy="452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6" y="1995406"/>
            <a:ext cx="6030654" cy="14548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392" y="2114778"/>
            <a:ext cx="4775418" cy="12078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6" y="3740817"/>
            <a:ext cx="6040079" cy="10668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967" y="3826317"/>
            <a:ext cx="4784843" cy="895852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136850" y="4047999"/>
            <a:ext cx="767542" cy="452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87346" y="1260113"/>
            <a:ext cx="46996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dirty="0" smtClean="0">
                <a:latin typeface="#9Slide03 AllRoundGothic" panose="020B0703020202020104" pitchFamily="34" charset="-93"/>
              </a:rPr>
              <a:t>Thao </a:t>
            </a:r>
            <a:r>
              <a:rPr lang="en-US" sz="3500" dirty="0" err="1" smtClean="0">
                <a:latin typeface="#9Slide03 AllRoundGothic" panose="020B0703020202020104" pitchFamily="34" charset="-93"/>
              </a:rPr>
              <a:t>tác</a:t>
            </a:r>
            <a:r>
              <a:rPr lang="en-US" sz="3500" dirty="0" smtClean="0">
                <a:latin typeface="#9Slide03 AllRoundGothic" panose="020B0703020202020104" pitchFamily="34" charset="-93"/>
              </a:rPr>
              <a:t> </a:t>
            </a:r>
            <a:r>
              <a:rPr lang="en-US" sz="3500" dirty="0" err="1" smtClean="0">
                <a:latin typeface="#9Slide03 AllRoundGothic" panose="020B0703020202020104" pitchFamily="34" charset="-93"/>
              </a:rPr>
              <a:t>về</a:t>
            </a:r>
            <a:r>
              <a:rPr lang="en-US" sz="3500" dirty="0" smtClean="0">
                <a:latin typeface="#9Slide03 AllRoundGothic" panose="020B0703020202020104" pitchFamily="34" charset="-93"/>
              </a:rPr>
              <a:t> </a:t>
            </a:r>
            <a:r>
              <a:rPr lang="en-US" sz="3500" dirty="0" err="1" smtClean="0">
                <a:latin typeface="#9Slide03 AllRoundGothic" panose="020B0703020202020104" pitchFamily="34" charset="-93"/>
              </a:rPr>
              <a:t>tìm</a:t>
            </a:r>
            <a:r>
              <a:rPr lang="en-US" sz="3500" dirty="0" smtClean="0">
                <a:latin typeface="#9Slide03 AllRoundGothic" panose="020B0703020202020104" pitchFamily="34" charset="-93"/>
              </a:rPr>
              <a:t> </a:t>
            </a:r>
            <a:r>
              <a:rPr lang="en-US" sz="3500" dirty="0" err="1" smtClean="0">
                <a:latin typeface="#9Slide03 AllRoundGothic" panose="020B0703020202020104" pitchFamily="34" charset="-93"/>
              </a:rPr>
              <a:t>kiếm</a:t>
            </a:r>
            <a:endParaRPr lang="vi-VN" sz="3500" dirty="0">
              <a:latin typeface="#9Slide03 AllRoundGothic" panose="020B0703020202020104" pitchFamily="34" charset="-93"/>
            </a:endParaRPr>
          </a:p>
        </p:txBody>
      </p:sp>
    </p:spTree>
    <p:extLst>
      <p:ext uri="{BB962C8B-B14F-4D97-AF65-F5344CB8AC3E}">
        <p14:creationId xmlns:p14="http://schemas.microsoft.com/office/powerpoint/2010/main" val="24417510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063" y="338566"/>
            <a:ext cx="50170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dirty="0" smtClean="0">
                <a:latin typeface="#9Slide03 AllRoundGothic" panose="020B0703020202020104" pitchFamily="34" charset="-93"/>
              </a:rPr>
              <a:t>2.3 Thao </a:t>
            </a:r>
            <a:r>
              <a:rPr lang="en-US" sz="3500" dirty="0" err="1" smtClean="0">
                <a:latin typeface="#9Slide03 AllRoundGothic" panose="020B0703020202020104" pitchFamily="34" charset="-93"/>
              </a:rPr>
              <a:t>tác</a:t>
            </a:r>
            <a:r>
              <a:rPr lang="en-US" sz="3500" dirty="0" smtClean="0">
                <a:latin typeface="#9Slide03 AllRoundGothic" panose="020B0703020202020104" pitchFamily="34" charset="-93"/>
              </a:rPr>
              <a:t> </a:t>
            </a:r>
            <a:r>
              <a:rPr lang="en-US" sz="3500" dirty="0" err="1" smtClean="0">
                <a:latin typeface="#9Slide03 AllRoundGothic" panose="020B0703020202020104" pitchFamily="34" charset="-93"/>
              </a:rPr>
              <a:t>với</a:t>
            </a:r>
            <a:r>
              <a:rPr lang="en-US" sz="3500" dirty="0" smtClean="0">
                <a:latin typeface="#9Slide03 AllRoundGothic" panose="020B0703020202020104" pitchFamily="34" charset="-93"/>
              </a:rPr>
              <a:t> String</a:t>
            </a:r>
            <a:endParaRPr lang="vi-VN" sz="3500" dirty="0">
              <a:latin typeface="#9Slide03 AllRoundGothic" panose="020B0703020202020104" pitchFamily="34" charset="-93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870" y="1260113"/>
            <a:ext cx="506420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dirty="0" smtClean="0">
                <a:latin typeface="#9Slide03 AllRoundGothic" panose="020B0703020202020104" pitchFamily="34" charset="-93"/>
              </a:rPr>
              <a:t>Thao </a:t>
            </a:r>
            <a:r>
              <a:rPr lang="en-US" sz="3500" dirty="0" err="1" smtClean="0">
                <a:latin typeface="#9Slide03 AllRoundGothic" panose="020B0703020202020104" pitchFamily="34" charset="-93"/>
              </a:rPr>
              <a:t>tác</a:t>
            </a:r>
            <a:r>
              <a:rPr lang="en-US" sz="3500" dirty="0">
                <a:latin typeface="#9Slide03 AllRoundGothic" panose="020B0703020202020104" pitchFamily="34" charset="-93"/>
              </a:rPr>
              <a:t> </a:t>
            </a:r>
            <a:r>
              <a:rPr lang="en-US" sz="3500" dirty="0" err="1" smtClean="0">
                <a:latin typeface="#9Slide03 AllRoundGothic" panose="020B0703020202020104" pitchFamily="34" charset="-93"/>
              </a:rPr>
              <a:t>lấy</a:t>
            </a:r>
            <a:r>
              <a:rPr lang="en-US" sz="3500" dirty="0" smtClean="0">
                <a:latin typeface="#9Slide03 AllRoundGothic" panose="020B0703020202020104" pitchFamily="34" charset="-93"/>
              </a:rPr>
              <a:t> substring</a:t>
            </a:r>
            <a:endParaRPr lang="vi-VN" sz="3500" dirty="0">
              <a:latin typeface="#9Slide03 AllRoundGothic" panose="020B0703020202020104" pitchFamily="34" charset="-93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34" y="2009410"/>
            <a:ext cx="5509737" cy="1007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991" y="2009410"/>
            <a:ext cx="4499535" cy="99680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082627" y="2324457"/>
            <a:ext cx="867266" cy="377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990" y="4317897"/>
            <a:ext cx="4499536" cy="1018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34" y="4056479"/>
            <a:ext cx="5729793" cy="154174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162175" y="4768260"/>
            <a:ext cx="867266" cy="377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497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1602" y="320512"/>
            <a:ext cx="4939173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smtClean="0">
                <a:latin typeface="#9Slide03 AllRoundGothic" panose="020B0703020202020104" pitchFamily="34" charset="-93"/>
              </a:rPr>
              <a:t>3. </a:t>
            </a:r>
            <a:r>
              <a:rPr lang="en-US" sz="6500" dirty="0" err="1" smtClean="0">
                <a:latin typeface="#9Slide03 AllRoundGothic" panose="020B0703020202020104" pitchFamily="34" charset="-93"/>
              </a:rPr>
              <a:t>Operater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75786347"/>
              </p:ext>
            </p:extLst>
          </p:nvPr>
        </p:nvGraphicFramePr>
        <p:xfrm>
          <a:off x="2472267" y="1772356"/>
          <a:ext cx="7394222" cy="3611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1009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6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158" y="207623"/>
            <a:ext cx="7433060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smtClean="0">
                <a:latin typeface="#9Slide03 AllRoundGothic" panose="020B0703020202020104" pitchFamily="34" charset="-93"/>
              </a:rPr>
              <a:t>3.1 </a:t>
            </a:r>
            <a:r>
              <a:rPr lang="en-US" sz="6500" dirty="0" err="1" smtClean="0">
                <a:latin typeface="#9Slide03 AllRoundGothic" panose="020B0703020202020104" pitchFamily="34" charset="-93"/>
              </a:rPr>
              <a:t>Toán</a:t>
            </a:r>
            <a:r>
              <a:rPr lang="en-US" sz="6500" dirty="0" smtClean="0">
                <a:latin typeface="#9Slide03 AllRoundGothic" panose="020B0703020202020104" pitchFamily="34" charset="-93"/>
              </a:rPr>
              <a:t> </a:t>
            </a:r>
            <a:r>
              <a:rPr lang="en-US" sz="6500" dirty="0" err="1" smtClean="0">
                <a:latin typeface="#9Slide03 AllRoundGothic" panose="020B0703020202020104" pitchFamily="34" charset="-93"/>
              </a:rPr>
              <a:t>tử</a:t>
            </a:r>
            <a:r>
              <a:rPr lang="en-US" sz="6500" dirty="0" smtClean="0">
                <a:latin typeface="#9Slide03 AllRoundGothic" panose="020B0703020202020104" pitchFamily="34" charset="-93"/>
              </a:rPr>
              <a:t> </a:t>
            </a:r>
            <a:r>
              <a:rPr lang="en-US" sz="6500" dirty="0" err="1" smtClean="0">
                <a:latin typeface="#9Slide03 AllRoundGothic" panose="020B0703020202020104" pitchFamily="34" charset="-93"/>
              </a:rPr>
              <a:t>cơ</a:t>
            </a:r>
            <a:r>
              <a:rPr lang="en-US" sz="6500" dirty="0" smtClean="0">
                <a:latin typeface="#9Slide03 AllRoundGothic" panose="020B0703020202020104" pitchFamily="34" charset="-93"/>
              </a:rPr>
              <a:t> </a:t>
            </a:r>
            <a:r>
              <a:rPr lang="en-US" sz="6500" dirty="0" err="1" smtClean="0">
                <a:latin typeface="#9Slide03 AllRoundGothic" panose="020B0703020202020104" pitchFamily="34" charset="-93"/>
              </a:rPr>
              <a:t>bản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45" y="1402436"/>
            <a:ext cx="5695250" cy="2074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82" y="3677560"/>
            <a:ext cx="5685013" cy="20910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600" y="1402436"/>
            <a:ext cx="4775200" cy="207454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304308" y="2240539"/>
            <a:ext cx="733778" cy="496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600" y="3677560"/>
            <a:ext cx="4775200" cy="201204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304308" y="4452158"/>
            <a:ext cx="733778" cy="54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00483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7158" y="207623"/>
            <a:ext cx="7433060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smtClean="0">
                <a:latin typeface="#9Slide03 AllRoundGothic" panose="020B0703020202020104" pitchFamily="34" charset="-93"/>
              </a:rPr>
              <a:t>3.1 </a:t>
            </a:r>
            <a:r>
              <a:rPr lang="en-US" sz="6500" dirty="0" err="1" smtClean="0">
                <a:latin typeface="#9Slide03 AllRoundGothic" panose="020B0703020202020104" pitchFamily="34" charset="-93"/>
              </a:rPr>
              <a:t>Toán</a:t>
            </a:r>
            <a:r>
              <a:rPr lang="en-US" sz="6500" dirty="0" smtClean="0">
                <a:latin typeface="#9Slide03 AllRoundGothic" panose="020B0703020202020104" pitchFamily="34" charset="-93"/>
              </a:rPr>
              <a:t> </a:t>
            </a:r>
            <a:r>
              <a:rPr lang="en-US" sz="6500" dirty="0" err="1" smtClean="0">
                <a:latin typeface="#9Slide03 AllRoundGothic" panose="020B0703020202020104" pitchFamily="34" charset="-93"/>
              </a:rPr>
              <a:t>tử</a:t>
            </a:r>
            <a:r>
              <a:rPr lang="en-US" sz="6500" dirty="0" smtClean="0">
                <a:latin typeface="#9Slide03 AllRoundGothic" panose="020B0703020202020104" pitchFamily="34" charset="-93"/>
              </a:rPr>
              <a:t> </a:t>
            </a:r>
            <a:r>
              <a:rPr lang="en-US" sz="6500" dirty="0" err="1" smtClean="0">
                <a:latin typeface="#9Slide03 AllRoundGothic" panose="020B0703020202020104" pitchFamily="34" charset="-93"/>
              </a:rPr>
              <a:t>cơ</a:t>
            </a:r>
            <a:r>
              <a:rPr lang="en-US" sz="6500" dirty="0" smtClean="0">
                <a:latin typeface="#9Slide03 AllRoundGothic" panose="020B0703020202020104" pitchFamily="34" charset="-93"/>
              </a:rPr>
              <a:t> </a:t>
            </a:r>
            <a:r>
              <a:rPr lang="en-US" sz="6500" dirty="0" err="1" smtClean="0">
                <a:latin typeface="#9Slide03 AllRoundGothic" panose="020B0703020202020104" pitchFamily="34" charset="-93"/>
              </a:rPr>
              <a:t>bản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58" y="1421603"/>
            <a:ext cx="5741956" cy="23037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175" y="1421603"/>
            <a:ext cx="5041825" cy="230372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276622" y="2404533"/>
            <a:ext cx="666045" cy="462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59" y="4199468"/>
            <a:ext cx="6423598" cy="17159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667" y="4199467"/>
            <a:ext cx="4770533" cy="990842"/>
          </a:xfrm>
          <a:prstGeom prst="rect">
            <a:avLst/>
          </a:prstGeom>
        </p:spPr>
      </p:pic>
      <p:sp>
        <p:nvSpPr>
          <p:cNvPr id="9" name="Up Arrow 8"/>
          <p:cNvSpPr/>
          <p:nvPr/>
        </p:nvSpPr>
        <p:spPr>
          <a:xfrm>
            <a:off x="9023133" y="5329001"/>
            <a:ext cx="609600" cy="8015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19464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158" y="207623"/>
            <a:ext cx="6456832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smtClean="0">
                <a:latin typeface="#9Slide03 AllRoundGothic" panose="020B0703020202020104" pitchFamily="34" charset="-93"/>
              </a:rPr>
              <a:t>3.2 </a:t>
            </a:r>
            <a:r>
              <a:rPr lang="en-US" sz="6500" dirty="0" err="1" smtClean="0">
                <a:latin typeface="#9Slide03 AllRoundGothic" panose="020B0703020202020104" pitchFamily="34" charset="-93"/>
              </a:rPr>
              <a:t>Toán</a:t>
            </a:r>
            <a:r>
              <a:rPr lang="en-US" sz="6500" dirty="0" smtClean="0">
                <a:latin typeface="#9Slide03 AllRoundGothic" panose="020B0703020202020104" pitchFamily="34" charset="-93"/>
              </a:rPr>
              <a:t> </a:t>
            </a:r>
            <a:r>
              <a:rPr lang="en-US" sz="6500" dirty="0" err="1" smtClean="0">
                <a:latin typeface="#9Slide03 AllRoundGothic" panose="020B0703020202020104" pitchFamily="34" charset="-93"/>
              </a:rPr>
              <a:t>tử</a:t>
            </a:r>
            <a:r>
              <a:rPr lang="en-US" sz="6500" dirty="0">
                <a:latin typeface="#9Slide03 AllRoundGothic" panose="020B0703020202020104" pitchFamily="34" charset="-93"/>
              </a:rPr>
              <a:t> </a:t>
            </a:r>
            <a:r>
              <a:rPr lang="en-US" sz="6500" dirty="0" err="1" smtClean="0">
                <a:latin typeface="#9Slide03 AllRoundGothic" panose="020B0703020202020104" pitchFamily="34" charset="-93"/>
              </a:rPr>
              <a:t>gán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465" y="1329061"/>
            <a:ext cx="5206476" cy="214288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041681" y="4300218"/>
            <a:ext cx="836871" cy="644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57" y="3748250"/>
            <a:ext cx="5520487" cy="21671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686" y="3911448"/>
            <a:ext cx="5089157" cy="15864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157" y="1352441"/>
            <a:ext cx="5520487" cy="214140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6041681" y="2157722"/>
            <a:ext cx="742309" cy="530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96108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4713" y="331800"/>
            <a:ext cx="8332730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smtClean="0">
                <a:latin typeface="#9Slide03 AllRoundGothic" panose="020B0703020202020104" pitchFamily="34" charset="-93"/>
              </a:rPr>
              <a:t>4 </a:t>
            </a:r>
            <a:r>
              <a:rPr lang="en-US" sz="6500" dirty="0" err="1" smtClean="0">
                <a:latin typeface="#9Slide03 AllRoundGothic" panose="020B0703020202020104" pitchFamily="34" charset="-93"/>
              </a:rPr>
              <a:t>Cấu</a:t>
            </a:r>
            <a:r>
              <a:rPr lang="en-US" sz="6500" dirty="0" smtClean="0">
                <a:latin typeface="#9Slide03 AllRoundGothic" panose="020B0703020202020104" pitchFamily="34" charset="-93"/>
              </a:rPr>
              <a:t> </a:t>
            </a:r>
            <a:r>
              <a:rPr lang="en-US" sz="6500" dirty="0" err="1" smtClean="0">
                <a:latin typeface="#9Slide03 AllRoundGothic" panose="020B0703020202020104" pitchFamily="34" charset="-93"/>
              </a:rPr>
              <a:t>trúc</a:t>
            </a:r>
            <a:r>
              <a:rPr lang="en-US" sz="6500" dirty="0" smtClean="0">
                <a:latin typeface="#9Slide03 AllRoundGothic" panose="020B0703020202020104" pitchFamily="34" charset="-93"/>
              </a:rPr>
              <a:t> </a:t>
            </a:r>
            <a:r>
              <a:rPr lang="en-US" sz="6500" dirty="0" err="1" smtClean="0">
                <a:latin typeface="#9Slide03 AllRoundGothic" panose="020B0703020202020104" pitchFamily="34" charset="-93"/>
              </a:rPr>
              <a:t>rẽ</a:t>
            </a:r>
            <a:r>
              <a:rPr lang="en-US" sz="6500" dirty="0" smtClean="0">
                <a:latin typeface="#9Slide03 AllRoundGothic" panose="020B0703020202020104" pitchFamily="34" charset="-93"/>
              </a:rPr>
              <a:t> </a:t>
            </a:r>
            <a:r>
              <a:rPr lang="en-US" sz="6500" dirty="0" err="1" smtClean="0">
                <a:latin typeface="#9Slide03 AllRoundGothic" panose="020B0703020202020104" pitchFamily="34" charset="-93"/>
              </a:rPr>
              <a:t>nhánh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65964710"/>
              </p:ext>
            </p:extLst>
          </p:nvPr>
        </p:nvGraphicFramePr>
        <p:xfrm>
          <a:off x="2393789" y="1625599"/>
          <a:ext cx="7134578" cy="3846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31948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Alternate Process 11"/>
          <p:cNvSpPr/>
          <p:nvPr/>
        </p:nvSpPr>
        <p:spPr>
          <a:xfrm>
            <a:off x="1611252" y="2402379"/>
            <a:ext cx="1166949" cy="15503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Variable</a:t>
            </a:r>
            <a:endParaRPr lang="vi-VN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3061228" y="2402379"/>
            <a:ext cx="1158240" cy="15503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</a:t>
            </a:r>
          </a:p>
          <a:p>
            <a:pPr algn="ctr"/>
            <a:r>
              <a:rPr lang="en-US" dirty="0" smtClean="0"/>
              <a:t>Data Type</a:t>
            </a:r>
            <a:endParaRPr lang="vi-VN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8804526" y="2402379"/>
            <a:ext cx="1158240" cy="15503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Object</a:t>
            </a:r>
            <a:endParaRPr lang="vi-VN" dirty="0"/>
          </a:p>
        </p:txBody>
      </p:sp>
      <p:sp>
        <p:nvSpPr>
          <p:cNvPr id="18" name="Flowchart: Alternate Process 17"/>
          <p:cNvSpPr/>
          <p:nvPr/>
        </p:nvSpPr>
        <p:spPr>
          <a:xfrm>
            <a:off x="5943762" y="2402379"/>
            <a:ext cx="1158240" cy="15503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.</a:t>
            </a:r>
          </a:p>
          <a:p>
            <a:pPr algn="ctr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rẽ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endParaRPr lang="vi-VN" dirty="0"/>
          </a:p>
        </p:txBody>
      </p:sp>
      <p:sp>
        <p:nvSpPr>
          <p:cNvPr id="19" name="Flowchart: Alternate Process 18"/>
          <p:cNvSpPr/>
          <p:nvPr/>
        </p:nvSpPr>
        <p:spPr>
          <a:xfrm>
            <a:off x="4502495" y="2402379"/>
            <a:ext cx="1158240" cy="15503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</a:t>
            </a:r>
          </a:p>
          <a:p>
            <a:pPr algn="ctr"/>
            <a:r>
              <a:rPr lang="en-US" dirty="0" err="1" smtClean="0"/>
              <a:t>Operater</a:t>
            </a:r>
            <a:endParaRPr lang="vi-VN" dirty="0"/>
          </a:p>
        </p:txBody>
      </p:sp>
      <p:sp>
        <p:nvSpPr>
          <p:cNvPr id="20" name="Flowchart: Alternate Process 19"/>
          <p:cNvSpPr/>
          <p:nvPr/>
        </p:nvSpPr>
        <p:spPr>
          <a:xfrm>
            <a:off x="10245793" y="2402379"/>
            <a:ext cx="1158240" cy="15503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Arrays</a:t>
            </a:r>
            <a:endParaRPr lang="vi-VN" dirty="0"/>
          </a:p>
        </p:txBody>
      </p:sp>
      <p:sp>
        <p:nvSpPr>
          <p:cNvPr id="21" name="Flowchart: Alternate Process 20"/>
          <p:cNvSpPr/>
          <p:nvPr/>
        </p:nvSpPr>
        <p:spPr>
          <a:xfrm>
            <a:off x="7363259" y="2402379"/>
            <a:ext cx="1158240" cy="15503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r>
              <a:rPr lang="en-US" dirty="0" smtClean="0"/>
              <a:t>. Function</a:t>
            </a:r>
          </a:p>
        </p:txBody>
      </p:sp>
      <p:sp>
        <p:nvSpPr>
          <p:cNvPr id="23" name="Freeform 8"/>
          <p:cNvSpPr/>
          <p:nvPr/>
        </p:nvSpPr>
        <p:spPr>
          <a:xfrm>
            <a:off x="244515" y="3714044"/>
            <a:ext cx="975516" cy="945946"/>
          </a:xfrm>
          <a:custGeom>
            <a:avLst/>
            <a:gdLst/>
            <a:ahLst/>
            <a:cxnLst/>
            <a:rect l="l" t="t" r="r" b="b"/>
            <a:pathLst>
              <a:path w="2643417" h="2532169">
                <a:moveTo>
                  <a:pt x="0" y="0"/>
                </a:moveTo>
                <a:lnTo>
                  <a:pt x="2643417" y="0"/>
                </a:lnTo>
                <a:lnTo>
                  <a:pt x="2643417" y="2532169"/>
                </a:lnTo>
                <a:lnTo>
                  <a:pt x="0" y="25321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9545" r="-273520" b="-7556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TextBox 10"/>
          <p:cNvSpPr txBox="1"/>
          <p:nvPr/>
        </p:nvSpPr>
        <p:spPr>
          <a:xfrm rot="16200000">
            <a:off x="-275262" y="5490325"/>
            <a:ext cx="2019744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49"/>
              </a:lnSpc>
            </a:pPr>
            <a:r>
              <a:rPr lang="en-US" spc="397" dirty="0">
                <a:solidFill>
                  <a:srgbClr val="29AAE2"/>
                </a:solidFill>
                <a:latin typeface="Cabin"/>
              </a:rPr>
              <a:t>END-TO-END</a:t>
            </a:r>
          </a:p>
        </p:txBody>
      </p:sp>
      <p:sp>
        <p:nvSpPr>
          <p:cNvPr id="25" name="Hình chữ nhật 12">
            <a:extLst>
              <a:ext uri="{FF2B5EF4-FFF2-40B4-BE49-F238E27FC236}">
                <a16:creationId xmlns:a16="http://schemas.microsoft.com/office/drawing/2014/main" xmlns="" id="{97F96340-9CD3-1907-EA3F-0C625A50F0DE}"/>
              </a:ext>
            </a:extLst>
          </p:cNvPr>
          <p:cNvSpPr/>
          <p:nvPr/>
        </p:nvSpPr>
        <p:spPr>
          <a:xfrm rot="2040000">
            <a:off x="172338" y="3526431"/>
            <a:ext cx="258786" cy="627467"/>
          </a:xfrm>
          <a:prstGeom prst="rect">
            <a:avLst/>
          </a:prstGeom>
          <a:solidFill>
            <a:srgbClr val="191919"/>
          </a:solidFill>
          <a:ln>
            <a:solidFill>
              <a:srgbClr val="191919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9"/>
          <p:cNvSpPr txBox="1"/>
          <p:nvPr/>
        </p:nvSpPr>
        <p:spPr>
          <a:xfrm rot="16200000">
            <a:off x="-1062659" y="1615397"/>
            <a:ext cx="3589866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49"/>
              </a:lnSpc>
            </a:pPr>
            <a:r>
              <a:rPr lang="en-US" spc="397" dirty="0" smtClean="0">
                <a:solidFill>
                  <a:srgbClr val="29AAE2"/>
                </a:solidFill>
                <a:latin typeface="Cabin"/>
              </a:rPr>
              <a:t>SOFTWARE</a:t>
            </a:r>
            <a:r>
              <a:rPr lang="en-US" sz="2000" spc="397" dirty="0" smtClean="0">
                <a:solidFill>
                  <a:srgbClr val="29AAE2"/>
                </a:solidFill>
                <a:latin typeface="Cabin"/>
              </a:rPr>
              <a:t> SOLUTION</a:t>
            </a:r>
            <a:endParaRPr lang="en-US" sz="2000" spc="397" dirty="0">
              <a:solidFill>
                <a:srgbClr val="29AAE2"/>
              </a:solidFill>
              <a:latin typeface="Cabin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72339" y="1"/>
            <a:ext cx="1047693" cy="6679734"/>
            <a:chOff x="172339" y="1"/>
            <a:chExt cx="1047693" cy="6679734"/>
          </a:xfrm>
        </p:grpSpPr>
        <p:sp>
          <p:nvSpPr>
            <p:cNvPr id="39" name="Freeform 8"/>
            <p:cNvSpPr/>
            <p:nvPr/>
          </p:nvSpPr>
          <p:spPr>
            <a:xfrm>
              <a:off x="244516" y="3714045"/>
              <a:ext cx="975516" cy="945946"/>
            </a:xfrm>
            <a:custGeom>
              <a:avLst/>
              <a:gdLst/>
              <a:ahLst/>
              <a:cxnLst/>
              <a:rect l="l" t="t" r="r" b="b"/>
              <a:pathLst>
                <a:path w="2643417" h="2532169">
                  <a:moveTo>
                    <a:pt x="0" y="0"/>
                  </a:moveTo>
                  <a:lnTo>
                    <a:pt x="2643417" y="0"/>
                  </a:lnTo>
                  <a:lnTo>
                    <a:pt x="2643417" y="2532169"/>
                  </a:lnTo>
                  <a:lnTo>
                    <a:pt x="0" y="25321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9545" r="-273520" b="-75569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10"/>
            <p:cNvSpPr txBox="1"/>
            <p:nvPr/>
          </p:nvSpPr>
          <p:spPr>
            <a:xfrm rot="16200000">
              <a:off x="-275261" y="5490326"/>
              <a:ext cx="2019744" cy="35907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49"/>
                </a:lnSpc>
              </a:pPr>
              <a:r>
                <a:rPr lang="en-US" spc="397" dirty="0">
                  <a:solidFill>
                    <a:srgbClr val="29AAE2"/>
                  </a:solidFill>
                  <a:latin typeface="Cabin"/>
                </a:rPr>
                <a:t>END-TO-END</a:t>
              </a:r>
            </a:p>
          </p:txBody>
        </p:sp>
        <p:sp>
          <p:nvSpPr>
            <p:cNvPr id="41" name="Hình chữ nhật 12">
              <a:extLst>
                <a:ext uri="{FF2B5EF4-FFF2-40B4-BE49-F238E27FC236}">
                  <a16:creationId xmlns:a16="http://schemas.microsoft.com/office/drawing/2014/main" xmlns="" id="{97F96340-9CD3-1907-EA3F-0C625A50F0DE}"/>
                </a:ext>
              </a:extLst>
            </p:cNvPr>
            <p:cNvSpPr/>
            <p:nvPr/>
          </p:nvSpPr>
          <p:spPr>
            <a:xfrm rot="2040000">
              <a:off x="172339" y="3526432"/>
              <a:ext cx="258786" cy="627467"/>
            </a:xfrm>
            <a:prstGeom prst="rect">
              <a:avLst/>
            </a:prstGeom>
            <a:solidFill>
              <a:srgbClr val="191919"/>
            </a:solidFill>
            <a:ln>
              <a:solidFill>
                <a:srgbClr val="191919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9"/>
            <p:cNvSpPr txBox="1"/>
            <p:nvPr/>
          </p:nvSpPr>
          <p:spPr>
            <a:xfrm rot="16200000">
              <a:off x="-1062658" y="1615397"/>
              <a:ext cx="3589866" cy="35907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49"/>
                </a:lnSpc>
              </a:pPr>
              <a:r>
                <a:rPr lang="en-US" spc="397" dirty="0" smtClean="0">
                  <a:solidFill>
                    <a:srgbClr val="29AAE2"/>
                  </a:solidFill>
                  <a:latin typeface="Cabin"/>
                </a:rPr>
                <a:t>SOFTWARE</a:t>
              </a:r>
              <a:r>
                <a:rPr lang="en-US" sz="2000" spc="397" dirty="0" smtClean="0">
                  <a:solidFill>
                    <a:srgbClr val="29AAE2"/>
                  </a:solidFill>
                  <a:latin typeface="Cabin"/>
                </a:rPr>
                <a:t> SOLUTION</a:t>
              </a:r>
              <a:endParaRPr lang="en-US" sz="2000" spc="397" dirty="0">
                <a:solidFill>
                  <a:srgbClr val="29AAE2"/>
                </a:solidFill>
                <a:latin typeface="Cabin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4121016" y="1007126"/>
            <a:ext cx="3419141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err="1" smtClean="0">
                <a:latin typeface="#9Slide03 AllRoundGothic" panose="020B0703020202020104" pitchFamily="34" charset="-93"/>
              </a:rPr>
              <a:t>Tóm</a:t>
            </a:r>
            <a:r>
              <a:rPr lang="en-US" sz="6500" dirty="0" smtClean="0">
                <a:latin typeface="#9Slide03 AllRoundGothic" panose="020B0703020202020104" pitchFamily="34" charset="-93"/>
              </a:rPr>
              <a:t> </a:t>
            </a:r>
            <a:r>
              <a:rPr lang="en-US" sz="6500" dirty="0" err="1" smtClean="0">
                <a:latin typeface="#9Slide03 AllRoundGothic" panose="020B0703020202020104" pitchFamily="34" charset="-93"/>
              </a:rPr>
              <a:t>Tắt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</p:spTree>
    <p:extLst>
      <p:ext uri="{BB962C8B-B14F-4D97-AF65-F5344CB8AC3E}">
        <p14:creationId xmlns:p14="http://schemas.microsoft.com/office/powerpoint/2010/main" val="23652523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37" y="2382439"/>
            <a:ext cx="4655985" cy="2912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078" y="3002843"/>
            <a:ext cx="6149873" cy="1501423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955822" y="3516487"/>
            <a:ext cx="982133" cy="474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/>
          <p:cNvSpPr/>
          <p:nvPr/>
        </p:nvSpPr>
        <p:spPr>
          <a:xfrm>
            <a:off x="299837" y="323261"/>
            <a:ext cx="6857455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smtClean="0">
                <a:latin typeface="#9Slide03 AllRoundGothic" panose="020B0703020202020104" pitchFamily="34" charset="-93"/>
              </a:rPr>
              <a:t>4.1 if, else if, else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</p:spTree>
    <p:extLst>
      <p:ext uri="{BB962C8B-B14F-4D97-AF65-F5344CB8AC3E}">
        <p14:creationId xmlns:p14="http://schemas.microsoft.com/office/powerpoint/2010/main" val="41022661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837" y="323261"/>
            <a:ext cx="6357831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smtClean="0">
                <a:latin typeface="#9Slide03 AllRoundGothic" panose="020B0703020202020104" pitchFamily="34" charset="-93"/>
              </a:rPr>
              <a:t>4.2 Switch case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37" y="1415868"/>
            <a:ext cx="6078385" cy="472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689" y="1905835"/>
            <a:ext cx="4694000" cy="349788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480911" y="3372554"/>
            <a:ext cx="824089" cy="564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00491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2326" y="323261"/>
            <a:ext cx="4370107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smtClean="0">
                <a:latin typeface="#9Slide03 AllRoundGothic" panose="020B0703020202020104" pitchFamily="34" charset="-93"/>
              </a:rPr>
              <a:t>5 Function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3551" y="1235246"/>
            <a:ext cx="3018775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smtClean="0">
                <a:latin typeface="#9Slide03 AllRoundGothic" panose="020B0703020202020104" pitchFamily="34" charset="-93"/>
              </a:rPr>
              <a:t>Syntax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37" y="2327853"/>
            <a:ext cx="5542163" cy="2650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849" y="2923822"/>
            <a:ext cx="5153108" cy="140546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083488" y="3385599"/>
            <a:ext cx="757579" cy="535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56108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2326" y="323261"/>
            <a:ext cx="4370107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smtClean="0">
                <a:latin typeface="#9Slide03 AllRoundGothic" panose="020B0703020202020104" pitchFamily="34" charset="-93"/>
              </a:rPr>
              <a:t>5 Function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3551" y="1235246"/>
            <a:ext cx="3001014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smtClean="0">
                <a:latin typeface="#9Slide03 AllRoundGothic" panose="020B0703020202020104" pitchFamily="34" charset="-93"/>
              </a:rPr>
              <a:t>Return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51" y="2496632"/>
            <a:ext cx="4488569" cy="153350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260622" y="3047999"/>
            <a:ext cx="711200" cy="474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301" y="4759244"/>
            <a:ext cx="4580017" cy="1006153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9087554" y="3878710"/>
            <a:ext cx="496711" cy="8805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324" y="2489337"/>
            <a:ext cx="4433809" cy="13893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800" y="4535800"/>
            <a:ext cx="5072779" cy="446887"/>
          </a:xfrm>
          <a:prstGeom prst="rect">
            <a:avLst/>
          </a:prstGeom>
        </p:spPr>
      </p:pic>
      <p:sp>
        <p:nvSpPr>
          <p:cNvPr id="13" name="Up Arrow 12"/>
          <p:cNvSpPr/>
          <p:nvPr/>
        </p:nvSpPr>
        <p:spPr>
          <a:xfrm>
            <a:off x="5971821" y="3853989"/>
            <a:ext cx="572813" cy="8579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0828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8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2326" y="323261"/>
            <a:ext cx="4370107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smtClean="0">
                <a:latin typeface="#9Slide03 AllRoundGothic" panose="020B0703020202020104" pitchFamily="34" charset="-93"/>
              </a:rPr>
              <a:t>5 Function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8992" y="1277172"/>
            <a:ext cx="7733207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err="1" smtClean="0">
                <a:latin typeface="#9Slide03 AllRoundGothic" panose="020B0703020202020104" pitchFamily="34" charset="-93"/>
              </a:rPr>
              <a:t>Viết</a:t>
            </a:r>
            <a:r>
              <a:rPr lang="en-US" sz="6500" dirty="0" smtClean="0">
                <a:latin typeface="#9Slide03 AllRoundGothic" panose="020B0703020202020104" pitchFamily="34" charset="-93"/>
              </a:rPr>
              <a:t> </a:t>
            </a:r>
            <a:r>
              <a:rPr lang="en-US" sz="6500" dirty="0" err="1" smtClean="0">
                <a:latin typeface="#9Slide03 AllRoundGothic" panose="020B0703020202020104" pitchFamily="34" charset="-93"/>
              </a:rPr>
              <a:t>ngắn</a:t>
            </a:r>
            <a:r>
              <a:rPr lang="en-US" sz="6500" dirty="0" smtClean="0">
                <a:latin typeface="#9Slide03 AllRoundGothic" panose="020B0703020202020104" pitchFamily="34" charset="-93"/>
              </a:rPr>
              <a:t> function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92" y="2369778"/>
            <a:ext cx="4389500" cy="2123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988493" y="3547260"/>
            <a:ext cx="1107508" cy="496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5118315" y="2443202"/>
            <a:ext cx="8478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/>
              <a:t>Cách</a:t>
            </a:r>
            <a:r>
              <a:rPr lang="en-US" sz="2500" dirty="0" smtClean="0"/>
              <a:t> </a:t>
            </a:r>
            <a:r>
              <a:rPr lang="en-US" sz="2500" dirty="0" err="1" smtClean="0"/>
              <a:t>sử</a:t>
            </a:r>
            <a:r>
              <a:rPr lang="en-US" sz="2500" dirty="0" smtClean="0"/>
              <a:t> </a:t>
            </a:r>
            <a:r>
              <a:rPr lang="en-US" sz="2500" dirty="0" err="1" smtClean="0"/>
              <a:t>dụng</a:t>
            </a:r>
            <a:r>
              <a:rPr lang="en-US" sz="2500" dirty="0" smtClean="0"/>
              <a:t>  </a:t>
            </a:r>
            <a:endParaRPr lang="vi-VN" sz="25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823" y="2369778"/>
            <a:ext cx="4159955" cy="21231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822" y="5138113"/>
            <a:ext cx="4159955" cy="1130968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9155289" y="4233333"/>
            <a:ext cx="541867" cy="904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20257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2326" y="323261"/>
            <a:ext cx="4370107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smtClean="0">
                <a:latin typeface="#9Slide03 AllRoundGothic" panose="020B0703020202020104" pitchFamily="34" charset="-93"/>
              </a:rPr>
              <a:t>5 Function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1926" y="1073972"/>
            <a:ext cx="3919663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smtClean="0">
                <a:latin typeface="#9Slide03 AllRoundGothic" panose="020B0703020202020104" pitchFamily="34" charset="-93"/>
              </a:rPr>
              <a:t>Call back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20" y="2239069"/>
            <a:ext cx="4965902" cy="3337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397" y="3416387"/>
            <a:ext cx="5447404" cy="98300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565422" y="3721623"/>
            <a:ext cx="975975" cy="372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396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2326" y="323261"/>
            <a:ext cx="3570208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smtClean="0">
                <a:latin typeface="#9Slide03 AllRoundGothic" panose="020B0703020202020104" pitchFamily="34" charset="-93"/>
              </a:rPr>
              <a:t>6 Object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9881" y="1415868"/>
            <a:ext cx="284244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 err="1" smtClean="0">
                <a:latin typeface="#9Slide03 AllRoundGothic" panose="020B0703020202020104" pitchFamily="34" charset="-93"/>
              </a:rPr>
              <a:t>Khai</a:t>
            </a:r>
            <a:r>
              <a:rPr lang="en-US" sz="5000" dirty="0" smtClean="0">
                <a:latin typeface="#9Slide03 AllRoundGothic" panose="020B0703020202020104" pitchFamily="34" charset="-93"/>
              </a:rPr>
              <a:t> </a:t>
            </a:r>
            <a:r>
              <a:rPr lang="en-US" sz="5000" dirty="0" err="1" smtClean="0">
                <a:latin typeface="#9Slide03 AllRoundGothic" panose="020B0703020202020104" pitchFamily="34" charset="-93"/>
              </a:rPr>
              <a:t>báo</a:t>
            </a:r>
            <a:endParaRPr lang="vi-VN" sz="5000" dirty="0">
              <a:latin typeface="#9Slide03 AllRoundGothic" panose="020B0703020202020104" pitchFamily="34" charset="-9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81" y="2378317"/>
            <a:ext cx="4846185" cy="3051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849" y="2378317"/>
            <a:ext cx="6012701" cy="305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4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2326" y="323261"/>
            <a:ext cx="3570208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smtClean="0">
                <a:latin typeface="#9Slide03 AllRoundGothic" panose="020B0703020202020104" pitchFamily="34" charset="-93"/>
              </a:rPr>
              <a:t>6 Object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9881" y="1415868"/>
            <a:ext cx="294664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 smtClean="0">
                <a:latin typeface="#9Slide03 AllRoundGothic" panose="020B0703020202020104" pitchFamily="34" charset="-93"/>
              </a:rPr>
              <a:t>Thao </a:t>
            </a:r>
            <a:r>
              <a:rPr lang="en-US" sz="5000" dirty="0" err="1" smtClean="0">
                <a:latin typeface="#9Slide03 AllRoundGothic" panose="020B0703020202020104" pitchFamily="34" charset="-93"/>
              </a:rPr>
              <a:t>tác</a:t>
            </a:r>
            <a:endParaRPr lang="vi-VN" sz="5000" dirty="0">
              <a:latin typeface="#9Slide03 AllRoundGothic" panose="020B0703020202020104" pitchFamily="34" charset="-9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71" y="2277642"/>
            <a:ext cx="5102192" cy="30863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318" y="2277641"/>
            <a:ext cx="5558059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4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2326" y="323261"/>
            <a:ext cx="3570208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smtClean="0">
                <a:latin typeface="#9Slide03 AllRoundGothic" panose="020B0703020202020104" pitchFamily="34" charset="-93"/>
              </a:rPr>
              <a:t>6 Object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9881" y="1415868"/>
            <a:ext cx="294664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 smtClean="0">
                <a:latin typeface="#9Slide03 AllRoundGothic" panose="020B0703020202020104" pitchFamily="34" charset="-93"/>
              </a:rPr>
              <a:t>Thao </a:t>
            </a:r>
            <a:r>
              <a:rPr lang="en-US" sz="5000" dirty="0" err="1" smtClean="0">
                <a:latin typeface="#9Slide03 AllRoundGothic" panose="020B0703020202020104" pitchFamily="34" charset="-93"/>
              </a:rPr>
              <a:t>tác</a:t>
            </a:r>
            <a:endParaRPr lang="vi-VN" sz="5000" dirty="0">
              <a:latin typeface="#9Slide03 AllRoundGothic" panose="020B0703020202020104" pitchFamily="34" charset="-9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81" y="2653906"/>
            <a:ext cx="5136325" cy="18222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04" y="2653905"/>
            <a:ext cx="5869585" cy="1822300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>
            <a:off x="2463166" y="4101737"/>
            <a:ext cx="383177" cy="6183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/>
          <p:cNvSpPr txBox="1"/>
          <p:nvPr/>
        </p:nvSpPr>
        <p:spPr>
          <a:xfrm>
            <a:off x="1288869" y="4720046"/>
            <a:ext cx="33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Duyệt</a:t>
            </a:r>
            <a:r>
              <a:rPr lang="en-US" sz="2000" dirty="0" smtClean="0"/>
              <a:t> qua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49128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2326" y="323261"/>
            <a:ext cx="3570208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smtClean="0">
                <a:latin typeface="#9Slide03 AllRoundGothic" panose="020B0703020202020104" pitchFamily="34" charset="-93"/>
              </a:rPr>
              <a:t>6 Object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9881" y="1303918"/>
            <a:ext cx="481093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dirty="0" smtClean="0">
                <a:latin typeface="#9Slide03 AllRoundGothic" panose="020B0703020202020104" pitchFamily="34" charset="-93"/>
              </a:rPr>
              <a:t>Thao </a:t>
            </a:r>
            <a:r>
              <a:rPr lang="en-US" sz="3500" dirty="0" err="1" smtClean="0">
                <a:latin typeface="#9Slide03 AllRoundGothic" panose="020B0703020202020104" pitchFamily="34" charset="-93"/>
              </a:rPr>
              <a:t>tác</a:t>
            </a:r>
            <a:r>
              <a:rPr lang="en-US" sz="3500" dirty="0" smtClean="0">
                <a:latin typeface="#9Slide03 AllRoundGothic" panose="020B0703020202020104" pitchFamily="34" charset="-93"/>
              </a:rPr>
              <a:t> copy object</a:t>
            </a:r>
            <a:endParaRPr lang="vi-VN" sz="3500" dirty="0">
              <a:latin typeface="#9Slide03 AllRoundGothic" panose="020B0703020202020104" pitchFamily="34" charset="-93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19" y="1916008"/>
            <a:ext cx="4206930" cy="194171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263687" y="2634317"/>
            <a:ext cx="1079863" cy="50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222" y="2410082"/>
            <a:ext cx="4852505" cy="9535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319" y="4039188"/>
            <a:ext cx="4206930" cy="2335404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263687" y="5050946"/>
            <a:ext cx="1079863" cy="50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222" y="4476206"/>
            <a:ext cx="4480948" cy="121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7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727565" y="625312"/>
            <a:ext cx="4414222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smtClean="0">
                <a:latin typeface="#9Slide03 AllRoundGothic" panose="020B0703020202020104" pitchFamily="34" charset="-93"/>
              </a:rPr>
              <a:t>1. Variable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4167348613"/>
              </p:ext>
            </p:extLst>
          </p:nvPr>
        </p:nvGraphicFramePr>
        <p:xfrm>
          <a:off x="1893254" y="2011430"/>
          <a:ext cx="8082844" cy="3790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69254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Graphic spid="40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2326" y="323261"/>
            <a:ext cx="3570208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smtClean="0">
                <a:latin typeface="#9Slide03 AllRoundGothic" panose="020B0703020202020104" pitchFamily="34" charset="-93"/>
              </a:rPr>
              <a:t>6 Object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9881" y="1303918"/>
            <a:ext cx="481093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dirty="0" smtClean="0">
                <a:latin typeface="#9Slide03 AllRoundGothic" panose="020B0703020202020104" pitchFamily="34" charset="-93"/>
              </a:rPr>
              <a:t>Thao </a:t>
            </a:r>
            <a:r>
              <a:rPr lang="en-US" sz="3500" dirty="0" err="1" smtClean="0">
                <a:latin typeface="#9Slide03 AllRoundGothic" panose="020B0703020202020104" pitchFamily="34" charset="-93"/>
              </a:rPr>
              <a:t>tác</a:t>
            </a:r>
            <a:r>
              <a:rPr lang="en-US" sz="3500" dirty="0" smtClean="0">
                <a:latin typeface="#9Slide03 AllRoundGothic" panose="020B0703020202020104" pitchFamily="34" charset="-93"/>
              </a:rPr>
              <a:t> copy object</a:t>
            </a:r>
            <a:endParaRPr lang="vi-VN" sz="3500" dirty="0">
              <a:latin typeface="#9Slide03 AllRoundGothic" panose="020B0703020202020104" pitchFamily="34" charset="-93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81" y="1934860"/>
            <a:ext cx="5689628" cy="39932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086" y="3252058"/>
            <a:ext cx="4480948" cy="112023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512068" y="3550919"/>
            <a:ext cx="1053523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032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2326" y="323261"/>
            <a:ext cx="3570208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smtClean="0">
                <a:latin typeface="#9Slide03 AllRoundGothic" panose="020B0703020202020104" pitchFamily="34" charset="-93"/>
              </a:rPr>
              <a:t>6 Object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9881" y="1415868"/>
            <a:ext cx="50385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 smtClean="0">
                <a:latin typeface="#9Slide03 AllRoundGothic" panose="020B0703020202020104" pitchFamily="34" charset="-93"/>
              </a:rPr>
              <a:t>Phương</a:t>
            </a:r>
            <a:r>
              <a:rPr lang="en-US" sz="4000" dirty="0" smtClean="0">
                <a:latin typeface="#9Slide03 AllRoundGothic" panose="020B0703020202020104" pitchFamily="34" charset="-93"/>
              </a:rPr>
              <a:t> </a:t>
            </a:r>
            <a:r>
              <a:rPr lang="en-US" sz="4000" dirty="0" err="1" smtClean="0">
                <a:latin typeface="#9Slide03 AllRoundGothic" panose="020B0703020202020104" pitchFamily="34" charset="-93"/>
              </a:rPr>
              <a:t>thức</a:t>
            </a:r>
            <a:r>
              <a:rPr lang="en-US" sz="4000" dirty="0" smtClean="0">
                <a:latin typeface="#9Slide03 AllRoundGothic" panose="020B0703020202020104" pitchFamily="34" charset="-93"/>
              </a:rPr>
              <a:t> object</a:t>
            </a:r>
            <a:endParaRPr lang="vi-VN" sz="4000" dirty="0">
              <a:latin typeface="#9Slide03 AllRoundGothic" panose="020B0703020202020104" pitchFamily="34" charset="-9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34" y="2508474"/>
            <a:ext cx="4983406" cy="21244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488" y="2508473"/>
            <a:ext cx="4568458" cy="2124485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>
            <a:off x="8325394" y="2002972"/>
            <a:ext cx="252549" cy="6705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/>
          <p:cNvSpPr txBox="1"/>
          <p:nvPr/>
        </p:nvSpPr>
        <p:spPr>
          <a:xfrm>
            <a:off x="8227717" y="1602862"/>
            <a:ext cx="1654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Cách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sử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dụng</a:t>
            </a:r>
            <a:endParaRPr lang="vi-VN" sz="2000" b="1" dirty="0"/>
          </a:p>
        </p:txBody>
      </p:sp>
      <p:sp>
        <p:nvSpPr>
          <p:cNvPr id="8" name="Down Arrow 7"/>
          <p:cNvSpPr/>
          <p:nvPr/>
        </p:nvSpPr>
        <p:spPr>
          <a:xfrm>
            <a:off x="8839200" y="3927566"/>
            <a:ext cx="287383" cy="992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TextBox 8"/>
          <p:cNvSpPr txBox="1"/>
          <p:nvPr/>
        </p:nvSpPr>
        <p:spPr>
          <a:xfrm>
            <a:off x="9055031" y="4632958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Thêm</a:t>
            </a:r>
            <a:r>
              <a:rPr lang="en-US" b="1" dirty="0" smtClean="0"/>
              <a:t> </a:t>
            </a:r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thức</a:t>
            </a:r>
            <a:r>
              <a:rPr lang="en-US" b="1" dirty="0" smtClean="0"/>
              <a:t> </a:t>
            </a:r>
            <a:r>
              <a:rPr lang="en-US" b="1" dirty="0" err="1" smtClean="0"/>
              <a:t>vào</a:t>
            </a:r>
            <a:r>
              <a:rPr lang="en-US" b="1" dirty="0" smtClean="0"/>
              <a:t> object</a:t>
            </a:r>
            <a:endParaRPr lang="vi-VN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791" y="5279289"/>
            <a:ext cx="4648603" cy="667273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6322423" y="4563291"/>
            <a:ext cx="313508" cy="836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499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  <p:bldP spid="7" grpId="0"/>
      <p:bldP spid="8" grpId="0" animBg="1"/>
      <p:bldP spid="9" grpId="0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2326" y="323261"/>
            <a:ext cx="3264035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smtClean="0">
                <a:latin typeface="#9Slide03 AllRoundGothic" panose="020B0703020202020104" pitchFamily="34" charset="-93"/>
              </a:rPr>
              <a:t>7 Array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7023" y="1415868"/>
            <a:ext cx="17251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err="1" smtClean="0">
                <a:latin typeface="#9Slide03 AllRoundGothic" panose="020B0703020202020104" pitchFamily="34" charset="-93"/>
              </a:rPr>
              <a:t>Khởi</a:t>
            </a:r>
            <a:r>
              <a:rPr lang="en-US" sz="3000" dirty="0" smtClean="0">
                <a:latin typeface="#9Slide03 AllRoundGothic" panose="020B0703020202020104" pitchFamily="34" charset="-93"/>
              </a:rPr>
              <a:t> </a:t>
            </a:r>
            <a:r>
              <a:rPr lang="en-US" sz="3000" dirty="0" err="1" smtClean="0">
                <a:latin typeface="#9Slide03 AllRoundGothic" panose="020B0703020202020104" pitchFamily="34" charset="-93"/>
              </a:rPr>
              <a:t>tạo</a:t>
            </a:r>
            <a:endParaRPr lang="vi-VN" sz="3000" dirty="0">
              <a:latin typeface="#9Slide03 AllRoundGothic" panose="020B0703020202020104" pitchFamily="34" charset="-93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729599" y="2588175"/>
            <a:ext cx="862576" cy="4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2899954" y="2443237"/>
            <a:ext cx="5669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array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endParaRPr lang="vi-VN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599" y="3381243"/>
            <a:ext cx="4130398" cy="85983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859997" y="3944191"/>
            <a:ext cx="2056094" cy="296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extBox 9"/>
          <p:cNvSpPr txBox="1"/>
          <p:nvPr/>
        </p:nvSpPr>
        <p:spPr>
          <a:xfrm>
            <a:off x="5859997" y="3308774"/>
            <a:ext cx="2617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log </a:t>
            </a:r>
            <a:r>
              <a:rPr lang="en-US" sz="2000" dirty="0" err="1" smtClean="0"/>
              <a:t>xem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mảng</a:t>
            </a:r>
            <a:endParaRPr lang="vi-VN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217" y="3640183"/>
            <a:ext cx="3120650" cy="60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4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9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2326" y="323261"/>
            <a:ext cx="3264035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smtClean="0">
                <a:latin typeface="#9Slide03 AllRoundGothic" panose="020B0703020202020104" pitchFamily="34" charset="-93"/>
              </a:rPr>
              <a:t>7 Array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7023" y="1415868"/>
            <a:ext cx="367357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latin typeface="#9Slide03 AllRoundGothic" panose="020B0703020202020104" pitchFamily="34" charset="-93"/>
              </a:rPr>
              <a:t>Thao </a:t>
            </a:r>
            <a:r>
              <a:rPr lang="en-US" sz="3000" dirty="0" err="1" smtClean="0">
                <a:latin typeface="#9Slide03 AllRoundGothic" panose="020B0703020202020104" pitchFamily="34" charset="-93"/>
              </a:rPr>
              <a:t>tác</a:t>
            </a:r>
            <a:r>
              <a:rPr lang="en-US" sz="3000" dirty="0" smtClean="0">
                <a:latin typeface="#9Slide03 AllRoundGothic" panose="020B0703020202020104" pitchFamily="34" charset="-93"/>
              </a:rPr>
              <a:t> </a:t>
            </a:r>
            <a:r>
              <a:rPr lang="en-US" sz="3000" dirty="0" err="1" smtClean="0">
                <a:latin typeface="#9Slide03 AllRoundGothic" panose="020B0703020202020104" pitchFamily="34" charset="-93"/>
              </a:rPr>
              <a:t>với</a:t>
            </a:r>
            <a:r>
              <a:rPr lang="en-US" sz="3000" dirty="0" smtClean="0">
                <a:latin typeface="#9Slide03 AllRoundGothic" panose="020B0703020202020104" pitchFamily="34" charset="-93"/>
              </a:rPr>
              <a:t> array</a:t>
            </a:r>
            <a:endParaRPr lang="vi-VN" sz="3000" dirty="0">
              <a:latin typeface="#9Slide03 AllRoundGothic" panose="020B0703020202020104" pitchFamily="34" charset="-9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34" y="2064944"/>
            <a:ext cx="5546020" cy="1752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552" y="2266912"/>
            <a:ext cx="4458086" cy="134881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557554" y="2758440"/>
            <a:ext cx="757998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534" y="4275255"/>
            <a:ext cx="5467643" cy="1472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2241" y="4275255"/>
            <a:ext cx="4244708" cy="147240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532521" y="4780678"/>
            <a:ext cx="836375" cy="461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204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2326" y="323261"/>
            <a:ext cx="3264035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smtClean="0">
                <a:latin typeface="#9Slide03 AllRoundGothic" panose="020B0703020202020104" pitchFamily="34" charset="-93"/>
              </a:rPr>
              <a:t>7 Array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7023" y="1415868"/>
            <a:ext cx="367357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latin typeface="#9Slide03 AllRoundGothic" panose="020B0703020202020104" pitchFamily="34" charset="-93"/>
              </a:rPr>
              <a:t>Thao </a:t>
            </a:r>
            <a:r>
              <a:rPr lang="en-US" sz="3000" dirty="0" err="1" smtClean="0">
                <a:latin typeface="#9Slide03 AllRoundGothic" panose="020B0703020202020104" pitchFamily="34" charset="-93"/>
              </a:rPr>
              <a:t>tác</a:t>
            </a:r>
            <a:r>
              <a:rPr lang="en-US" sz="3000" dirty="0" smtClean="0">
                <a:latin typeface="#9Slide03 AllRoundGothic" panose="020B0703020202020104" pitchFamily="34" charset="-93"/>
              </a:rPr>
              <a:t> </a:t>
            </a:r>
            <a:r>
              <a:rPr lang="en-US" sz="3000" dirty="0" err="1" smtClean="0">
                <a:latin typeface="#9Slide03 AllRoundGothic" panose="020B0703020202020104" pitchFamily="34" charset="-93"/>
              </a:rPr>
              <a:t>với</a:t>
            </a:r>
            <a:r>
              <a:rPr lang="en-US" sz="3000" dirty="0" smtClean="0">
                <a:latin typeface="#9Slide03 AllRoundGothic" panose="020B0703020202020104" pitchFamily="34" charset="-93"/>
              </a:rPr>
              <a:t> array</a:t>
            </a:r>
            <a:endParaRPr lang="vi-VN" sz="3000" dirty="0">
              <a:latin typeface="#9Slide03 AllRoundGothic" panose="020B0703020202020104" pitchFamily="34" charset="-9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16" y="2291621"/>
            <a:ext cx="4839119" cy="1541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548" y="2542617"/>
            <a:ext cx="4557155" cy="92339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842028" y="2830142"/>
            <a:ext cx="984333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169" y="4616230"/>
            <a:ext cx="4549534" cy="115297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842027" y="5090907"/>
            <a:ext cx="984334" cy="414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908" y="3957368"/>
            <a:ext cx="4839119" cy="282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9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49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3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54" y="2126495"/>
            <a:ext cx="5288738" cy="13259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54" y="4982821"/>
            <a:ext cx="5288738" cy="103480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39150" y="882099"/>
            <a:ext cx="2925032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smtClean="0">
                <a:latin typeface="#9Slide03 AllRoundGothic" panose="020B0703020202020104" pitchFamily="34" charset="-93"/>
              </a:rPr>
              <a:t>1.1 </a:t>
            </a:r>
            <a:r>
              <a:rPr lang="en-US" sz="6500" dirty="0" err="1" smtClean="0">
                <a:latin typeface="#9Slide03 AllRoundGothic" panose="020B0703020202020104" pitchFamily="34" charset="-93"/>
              </a:rPr>
              <a:t>Var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255" y="2396001"/>
            <a:ext cx="4816257" cy="7869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754" y="3668968"/>
            <a:ext cx="5288738" cy="11642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3254" y="3907995"/>
            <a:ext cx="4816257" cy="82076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451493" y="2708366"/>
            <a:ext cx="571762" cy="313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ight Arrow 10"/>
          <p:cNvSpPr/>
          <p:nvPr/>
        </p:nvSpPr>
        <p:spPr>
          <a:xfrm>
            <a:off x="6451493" y="4181857"/>
            <a:ext cx="571762" cy="313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593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77" y="792007"/>
            <a:ext cx="4312357" cy="9447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992" y="2071946"/>
            <a:ext cx="5328541" cy="12040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6" y="2094808"/>
            <a:ext cx="5988324" cy="11583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6" y="3442625"/>
            <a:ext cx="5966977" cy="11430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6" y="4777432"/>
            <a:ext cx="5988324" cy="12169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992" y="4777432"/>
            <a:ext cx="5328541" cy="121696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32176" y="718084"/>
            <a:ext cx="2849626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smtClean="0">
                <a:latin typeface="#9Slide03 AllRoundGothic" panose="020B0703020202020104" pitchFamily="34" charset="-93"/>
              </a:rPr>
              <a:t>1.2 Let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</p:spTree>
    <p:extLst>
      <p:ext uri="{BB962C8B-B14F-4D97-AF65-F5344CB8AC3E}">
        <p14:creationId xmlns:p14="http://schemas.microsoft.com/office/powerpoint/2010/main" val="3954160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154" y="2359377"/>
            <a:ext cx="6053929" cy="27996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21" y="664142"/>
            <a:ext cx="4572396" cy="891617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5921219" y="1555759"/>
            <a:ext cx="428978" cy="8715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178" y="1748895"/>
            <a:ext cx="4346222" cy="1653683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7134578" y="3149599"/>
            <a:ext cx="406400" cy="609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32" y="5441244"/>
            <a:ext cx="4041945" cy="720959"/>
          </a:xfrm>
          <a:prstGeom prst="rect">
            <a:avLst/>
          </a:prstGeom>
        </p:spPr>
      </p:pic>
      <p:sp>
        <p:nvSpPr>
          <p:cNvPr id="19" name="Up Arrow 18"/>
          <p:cNvSpPr/>
          <p:nvPr/>
        </p:nvSpPr>
        <p:spPr>
          <a:xfrm>
            <a:off x="5000977" y="5088771"/>
            <a:ext cx="406400" cy="903111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 19"/>
          <p:cNvSpPr/>
          <p:nvPr/>
        </p:nvSpPr>
        <p:spPr>
          <a:xfrm>
            <a:off x="632176" y="718084"/>
            <a:ext cx="3894015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smtClean="0">
                <a:latin typeface="#9Slide03 AllRoundGothic" panose="020B0703020202020104" pitchFamily="34" charset="-93"/>
              </a:rPr>
              <a:t>1.3 </a:t>
            </a:r>
            <a:r>
              <a:rPr lang="en-US" sz="6500" dirty="0" err="1" smtClean="0">
                <a:latin typeface="#9Slide03 AllRoundGothic" panose="020B0703020202020104" pitchFamily="34" charset="-93"/>
              </a:rPr>
              <a:t>Const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</p:spTree>
    <p:extLst>
      <p:ext uri="{BB962C8B-B14F-4D97-AF65-F5344CB8AC3E}">
        <p14:creationId xmlns:p14="http://schemas.microsoft.com/office/powerpoint/2010/main" val="1335864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32176" y="718084"/>
            <a:ext cx="5189241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err="1" smtClean="0">
                <a:latin typeface="#9Slide03 AllRoundGothic" panose="020B0703020202020104" pitchFamily="34" charset="-93"/>
              </a:rPr>
              <a:t>Đặt</a:t>
            </a:r>
            <a:r>
              <a:rPr lang="en-US" sz="6500" dirty="0" smtClean="0">
                <a:latin typeface="#9Slide03 AllRoundGothic" panose="020B0703020202020104" pitchFamily="34" charset="-93"/>
              </a:rPr>
              <a:t> </a:t>
            </a:r>
            <a:r>
              <a:rPr lang="en-US" sz="6500" dirty="0" err="1" smtClean="0">
                <a:latin typeface="#9Slide03 AllRoundGothic" panose="020B0703020202020104" pitchFamily="34" charset="-93"/>
              </a:rPr>
              <a:t>tên</a:t>
            </a:r>
            <a:r>
              <a:rPr lang="en-US" sz="6500" dirty="0" smtClean="0">
                <a:latin typeface="#9Slide03 AllRoundGothic" panose="020B0703020202020104" pitchFamily="34" charset="-93"/>
              </a:rPr>
              <a:t> </a:t>
            </a:r>
            <a:r>
              <a:rPr lang="en-US" sz="6500" dirty="0" err="1" smtClean="0">
                <a:latin typeface="#9Slide03 AllRoundGothic" panose="020B0703020202020104" pitchFamily="34" charset="-93"/>
              </a:rPr>
              <a:t>biến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66" y="2052940"/>
            <a:ext cx="10085347" cy="384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668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66" y="2088215"/>
            <a:ext cx="10643642" cy="32175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2176" y="718084"/>
            <a:ext cx="7954422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err="1" smtClean="0">
                <a:latin typeface="#9Slide03 AllRoundGothic" panose="020B0703020202020104" pitchFamily="34" charset="-93"/>
              </a:rPr>
              <a:t>Chuẩn</a:t>
            </a:r>
            <a:r>
              <a:rPr lang="en-US" sz="6500" dirty="0" smtClean="0">
                <a:latin typeface="#9Slide03 AllRoundGothic" panose="020B0703020202020104" pitchFamily="34" charset="-93"/>
              </a:rPr>
              <a:t> </a:t>
            </a:r>
            <a:r>
              <a:rPr lang="en-US" sz="6500" dirty="0" err="1" smtClean="0">
                <a:latin typeface="#9Slide03 AllRoundGothic" panose="020B0703020202020104" pitchFamily="34" charset="-93"/>
              </a:rPr>
              <a:t>đặt</a:t>
            </a:r>
            <a:r>
              <a:rPr lang="en-US" sz="6500" dirty="0" smtClean="0">
                <a:latin typeface="#9Slide03 AllRoundGothic" panose="020B0703020202020104" pitchFamily="34" charset="-93"/>
              </a:rPr>
              <a:t> </a:t>
            </a:r>
            <a:r>
              <a:rPr lang="en-US" sz="6500" dirty="0" err="1" smtClean="0">
                <a:latin typeface="#9Slide03 AllRoundGothic" panose="020B0703020202020104" pitchFamily="34" charset="-93"/>
              </a:rPr>
              <a:t>tên</a:t>
            </a:r>
            <a:r>
              <a:rPr lang="en-US" sz="6500" dirty="0" smtClean="0">
                <a:latin typeface="#9Slide03 AllRoundGothic" panose="020B0703020202020104" pitchFamily="34" charset="-93"/>
              </a:rPr>
              <a:t> </a:t>
            </a:r>
            <a:r>
              <a:rPr lang="en-US" sz="6500" dirty="0" err="1" smtClean="0">
                <a:latin typeface="#9Slide03 AllRoundGothic" panose="020B0703020202020104" pitchFamily="34" charset="-93"/>
              </a:rPr>
              <a:t>biến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</p:spTree>
    <p:extLst>
      <p:ext uri="{BB962C8B-B14F-4D97-AF65-F5344CB8AC3E}">
        <p14:creationId xmlns:p14="http://schemas.microsoft.com/office/powerpoint/2010/main" val="19659273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39844" y="399534"/>
            <a:ext cx="5222455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smtClean="0">
                <a:latin typeface="#9Slide03 AllRoundGothic" panose="020B0703020202020104" pitchFamily="34" charset="-93"/>
              </a:rPr>
              <a:t>2. Data Type</a:t>
            </a:r>
            <a:endParaRPr lang="vi-VN" sz="6500" dirty="0">
              <a:latin typeface="#9Slide03 AllRoundGothic" panose="020B0703020202020104" pitchFamily="34" charset="-93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25188" y="2809965"/>
            <a:ext cx="7842554" cy="993422"/>
            <a:chOff x="4408395" y="3149600"/>
            <a:chExt cx="7614273" cy="993422"/>
          </a:xfrm>
        </p:grpSpPr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2641748383"/>
                </p:ext>
              </p:extLst>
            </p:nvPr>
          </p:nvGraphicFramePr>
          <p:xfrm>
            <a:off x="4408395" y="3202496"/>
            <a:ext cx="2891639" cy="9405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2" name="Diagram 11"/>
            <p:cNvGraphicFramePr/>
            <p:nvPr>
              <p:extLst>
                <p:ext uri="{D42A27DB-BD31-4B8C-83A1-F6EECF244321}">
                  <p14:modId xmlns:p14="http://schemas.microsoft.com/office/powerpoint/2010/main" val="3257810891"/>
                </p:ext>
              </p:extLst>
            </p:nvPr>
          </p:nvGraphicFramePr>
          <p:xfrm>
            <a:off x="7032978" y="3149600"/>
            <a:ext cx="4989690" cy="9934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291030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1386</TotalTime>
  <Words>247</Words>
  <Application>Microsoft Office PowerPoint</Application>
  <PresentationFormat>Widescreen</PresentationFormat>
  <Paragraphs>87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#9Slide03 AllRoundGothic</vt:lpstr>
      <vt:lpstr>Arial</vt:lpstr>
      <vt:lpstr>Cabin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52</cp:revision>
  <dcterms:created xsi:type="dcterms:W3CDTF">2024-02-29T02:00:35Z</dcterms:created>
  <dcterms:modified xsi:type="dcterms:W3CDTF">2024-03-04T06:33:26Z</dcterms:modified>
</cp:coreProperties>
</file>