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1FD6-BC7A-BA86-2FF5-EF88EE71A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1CACA-A553-D4E8-8FF1-67B53348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6473-DED7-C580-6F76-69E3D51F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0DEC-BFE3-8B77-8E1C-1BDD164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FE7D-F80A-2E98-294E-CBD56C1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E2A9-E74B-70C6-CAB4-A90B2E8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E0F8C-6BE9-9AE1-AC0A-60B92DE5A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5426-F17B-3ED1-095E-0E28DD42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F117-3C3B-A60B-E489-23D3E66B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5D5-4647-9051-FCE3-8BE44145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0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912B7-B7DA-5E65-31D7-D95E595A1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7DC3E-6959-F962-3242-B9105BA10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3EBC-690A-8C06-9A1A-30F1E789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26E6-D9FA-184D-5905-E19CF84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EB23-201B-5BB1-8917-9F612D16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4DF0-00DE-6BA9-F907-CA1DCA2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DD17-61F3-42B4-AE3C-ACD94962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BD1B-8D3C-30B7-F67D-787C788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04E0-AC14-A4C7-0FBE-4EF6E45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68B0E-D3E3-6E43-0EF6-0106A6B7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1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CF5E-501C-69C0-790F-29AD6C55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10E42-74BE-1D0B-1B89-74B79161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867C-5F73-BC47-A4D1-CF4B2F5C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CD51-C207-B77E-E380-9279D2BA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E440-2B99-B559-21D7-4ADF9EFE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033A-B22C-0CA1-D3CF-DD8117A9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73B6-C9E4-5ED1-ACFC-507B44ABD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5DAA1-2725-EC10-71ED-E7AB288E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9E1A2-5D46-0956-8831-D7938D01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6087-BE4F-0B4D-24E3-935AB262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FA88B-0916-9EF1-B059-00697B0D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3920-571A-B948-7928-27AAF740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88906-A53D-5CBC-308E-0A960DE1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72F4C-B10D-F589-6207-05DE6B68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BF336-977B-D023-9EA7-F9C4FADC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6DD31-E7B1-746A-FD2D-DA4EBA070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A2FA9-D428-17C3-B6F2-C2B80A2C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0690-2370-D0F3-854E-0627EAB0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D3B6A-6CDB-A2FA-41AD-99F0F5C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5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A260-C2AA-AB9E-0F4D-FBF65F5B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9CB49-9098-4201-5FD1-0548F1C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001E-B2CD-D760-A05E-D4EC5F0D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27398-05D5-FF42-60C2-1BA9304B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8B829-C635-161F-377A-C465DD36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FDFEE-99F7-23F0-CCFE-953911E3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95DA7-2FE1-2CCE-0F37-8F41A3EB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CA2D-3094-5FB1-FA6A-E62CADC4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7B93-68A6-8216-68A4-6E54BE02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82454-6D52-6D53-5C64-7C1F377A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B8DA-271F-6EA7-9FC6-6C8197A4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D888-21F6-0453-7C2F-1C412702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1C41-02F3-E9C6-DB4F-16B9DABC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03DF-2B2D-D830-AB1D-F98F47BA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58873-CEFE-5452-5F1A-D6E5ADC4F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B06BB-D4A5-2AFF-629F-5ABD3E87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CB9E9-F912-156D-8156-BC89D968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B6830-04C0-4782-103A-904C598A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8A7D-4A65-F20F-02FE-004E55A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3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0B4FE-B17C-87C6-5615-8909B807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32A6-EBE3-D44F-D8D8-F91001EE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F9E7-8CCA-E779-CDCE-78824E251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DC7A-3896-4F59-A980-1D71E43F470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AB12-1E06-D91D-F452-51A61D19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C300-C31B-166E-4BA3-D37A52A30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AA5F-3C9E-4B98-8DF3-70D8771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2A7522-1EE1-B18F-C6A5-097049EDAD4A}"/>
              </a:ext>
            </a:extLst>
          </p:cNvPr>
          <p:cNvCxnSpPr>
            <a:cxnSpLocks/>
          </p:cNvCxnSpPr>
          <p:nvPr/>
        </p:nvCxnSpPr>
        <p:spPr>
          <a:xfrm>
            <a:off x="9780577" y="4519499"/>
            <a:ext cx="106839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FE87A-BF81-0159-9678-B30BA5C3EC44}"/>
              </a:ext>
            </a:extLst>
          </p:cNvPr>
          <p:cNvCxnSpPr>
            <a:cxnSpLocks/>
          </p:cNvCxnSpPr>
          <p:nvPr/>
        </p:nvCxnSpPr>
        <p:spPr>
          <a:xfrm>
            <a:off x="9780577" y="4460105"/>
            <a:ext cx="106839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DCD49C-5254-A20A-3A7E-F8081AC6084B}"/>
              </a:ext>
            </a:extLst>
          </p:cNvPr>
          <p:cNvSpPr/>
          <p:nvPr/>
        </p:nvSpPr>
        <p:spPr>
          <a:xfrm>
            <a:off x="4891627" y="1039073"/>
            <a:ext cx="5738811" cy="1033760"/>
          </a:xfrm>
          <a:prstGeom prst="roundRect">
            <a:avLst>
              <a:gd name="adj" fmla="val 80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MFMC frame sequence itself, time-base for all A-scans, transmit / receive focal law for each A-scan in frame, probe placement index for each A-scan in each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List of probe placements (position and orientation) for each probe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Optional: DAC curve, amplifier gain, filter details, operator details, date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ADDCB0E-38C1-A3AB-6A1A-241C321EC1C5}"/>
              </a:ext>
            </a:extLst>
          </p:cNvPr>
          <p:cNvGrpSpPr/>
          <p:nvPr/>
        </p:nvGrpSpPr>
        <p:grpSpPr>
          <a:xfrm>
            <a:off x="5195256" y="4122685"/>
            <a:ext cx="4585325" cy="807455"/>
            <a:chOff x="5195256" y="3963372"/>
            <a:chExt cx="4585325" cy="8074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1D05EE7-902B-1F4A-755F-826777EF95DE}"/>
                </a:ext>
              </a:extLst>
            </p:cNvPr>
            <p:cNvSpPr/>
            <p:nvPr/>
          </p:nvSpPr>
          <p:spPr>
            <a:xfrm>
              <a:off x="5195256" y="3963372"/>
              <a:ext cx="4448305" cy="687213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Element positions, sizes, shapes, and orientations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manufacturer, serial number, coupling wedge 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CA001E-8F3A-CC3F-B5C2-E37F8AD892CF}"/>
                </a:ext>
              </a:extLst>
            </p:cNvPr>
            <p:cNvSpPr/>
            <p:nvPr/>
          </p:nvSpPr>
          <p:spPr>
            <a:xfrm>
              <a:off x="5263766" y="4023493"/>
              <a:ext cx="4448305" cy="687213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Element positions, sizes, shapes, and orientations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manufacturer, serial number, coupling wedge 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264D218-B752-272F-0ADB-28DEC87042BB}"/>
                </a:ext>
              </a:extLst>
            </p:cNvPr>
            <p:cNvSpPr/>
            <p:nvPr/>
          </p:nvSpPr>
          <p:spPr>
            <a:xfrm>
              <a:off x="5332276" y="4083614"/>
              <a:ext cx="4448305" cy="687213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Element positions, sizes, shapes, and orientations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manufacturer, serial number, coupling wedge 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267D105-EACC-23B8-9C19-B701F5A2C99C}"/>
              </a:ext>
            </a:extLst>
          </p:cNvPr>
          <p:cNvGrpSpPr/>
          <p:nvPr/>
        </p:nvGrpSpPr>
        <p:grpSpPr>
          <a:xfrm>
            <a:off x="5058240" y="2601772"/>
            <a:ext cx="4722337" cy="991973"/>
            <a:chOff x="5058240" y="2514230"/>
            <a:chExt cx="4722337" cy="10911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A1E30-CC54-7BAA-7787-013E2DF3625B}"/>
                </a:ext>
              </a:extLst>
            </p:cNvPr>
            <p:cNvSpPr/>
            <p:nvPr/>
          </p:nvSpPr>
          <p:spPr>
            <a:xfrm>
              <a:off x="5058240" y="2514230"/>
              <a:ext cx="4448305" cy="853594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LAW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 / element pairs used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time delay, weighting applied to each probe / element pair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2917048-B1D1-106F-6C89-31DDB06E566C}"/>
                </a:ext>
              </a:extLst>
            </p:cNvPr>
            <p:cNvSpPr/>
            <p:nvPr/>
          </p:nvSpPr>
          <p:spPr>
            <a:xfrm>
              <a:off x="5126748" y="2573624"/>
              <a:ext cx="4448305" cy="853594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LAW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 / element pairs used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time delay, weighting applied to each probe / element pair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4EDBF06-5723-71D1-88AC-E7931B4C85F7}"/>
                </a:ext>
              </a:extLst>
            </p:cNvPr>
            <p:cNvSpPr/>
            <p:nvPr/>
          </p:nvSpPr>
          <p:spPr>
            <a:xfrm>
              <a:off x="5195256" y="2633018"/>
              <a:ext cx="4448305" cy="853594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LAW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 / element pairs used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time delay, weighting applied to each probe / element pair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A5CF8B9-FBBD-F985-0DFC-E9E8E4672AAF}"/>
                </a:ext>
              </a:extLst>
            </p:cNvPr>
            <p:cNvSpPr/>
            <p:nvPr/>
          </p:nvSpPr>
          <p:spPr>
            <a:xfrm>
              <a:off x="5263764" y="2692412"/>
              <a:ext cx="4448305" cy="853594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LAW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 / element pairs used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time delay, weighting applied to each probe / element pair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E26F6D-179F-9300-4783-55358418B12F}"/>
                </a:ext>
              </a:extLst>
            </p:cNvPr>
            <p:cNvSpPr/>
            <p:nvPr/>
          </p:nvSpPr>
          <p:spPr>
            <a:xfrm>
              <a:off x="5332272" y="2751806"/>
              <a:ext cx="4448305" cy="853594"/>
            </a:xfrm>
            <a:prstGeom prst="roundRect">
              <a:avLst>
                <a:gd name="adj" fmla="val 80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LAW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Probe / element pairs used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tx1"/>
                  </a:solidFill>
                </a:rPr>
                <a:t>Optional: time delay, weighting applied to each probe / element pair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76FF42B-3284-85EE-5360-D09C98FDB97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7286271" y="2342987"/>
            <a:ext cx="744917" cy="204608"/>
          </a:xfrm>
          <a:prstGeom prst="bentConnector3">
            <a:avLst>
              <a:gd name="adj1" fmla="val 37043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76A8AA4-157E-EB8D-F724-1F27739EF53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5400000">
            <a:off x="7279014" y="2281736"/>
            <a:ext cx="690923" cy="273116"/>
          </a:xfrm>
          <a:prstGeom prst="bentConnector3">
            <a:avLst>
              <a:gd name="adj1" fmla="val 39614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5EE3FF-5313-C2E7-3C73-4BCE1697FF6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7271757" y="2220485"/>
            <a:ext cx="636928" cy="341624"/>
          </a:xfrm>
          <a:prstGeom prst="bentConnector3">
            <a:avLst>
              <a:gd name="adj1" fmla="val 42822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E90D200-602A-4639-F396-E47C5FB2B621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7264500" y="2159234"/>
            <a:ext cx="582934" cy="410132"/>
          </a:xfrm>
          <a:prstGeom prst="bentConnector3">
            <a:avLst>
              <a:gd name="adj1" fmla="val 46078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AF7D9C5-C7F6-E935-20F7-2E24140B951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7257244" y="2097982"/>
            <a:ext cx="528939" cy="47864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3024C83-C63B-9934-8712-A7D52AB95C40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231836" y="3918334"/>
            <a:ext cx="649182" cy="4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FD591E7-073C-D367-AB85-049BF4045933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H="1">
            <a:off x="9780581" y="1555953"/>
            <a:ext cx="849857" cy="3030581"/>
          </a:xfrm>
          <a:prstGeom prst="bentConnector3">
            <a:avLst>
              <a:gd name="adj1" fmla="val -26899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1429B2-3A52-D47A-AB3A-55343D17A58D}"/>
              </a:ext>
            </a:extLst>
          </p:cNvPr>
          <p:cNvSpPr/>
          <p:nvPr/>
        </p:nvSpPr>
        <p:spPr>
          <a:xfrm>
            <a:off x="1414892" y="1039212"/>
            <a:ext cx="2368544" cy="416846"/>
          </a:xfrm>
          <a:prstGeom prst="roundRect">
            <a:avLst>
              <a:gd name="adj" fmla="val 80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HDF5 file 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MFMC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D17E11C-98EB-1DC3-18A5-BC3081EA3F8A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7227642" y="3854022"/>
            <a:ext cx="589061" cy="68506"/>
          </a:xfrm>
          <a:prstGeom prst="bentConnector3">
            <a:avLst>
              <a:gd name="adj1" fmla="val 45688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6CE81EE-9156-4150-820C-3F554D4F150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>
            <a:off x="7223447" y="3789707"/>
            <a:ext cx="528940" cy="1370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7A72261-98E6-1FA8-1D14-61B4D0E7A12B}"/>
              </a:ext>
            </a:extLst>
          </p:cNvPr>
          <p:cNvSpPr/>
          <p:nvPr/>
        </p:nvSpPr>
        <p:spPr>
          <a:xfrm>
            <a:off x="2924514" y="1661160"/>
            <a:ext cx="7924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Group A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9CA660F-5AFB-BB3E-D53F-A8A8ED7B8D93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2354488" y="1700734"/>
            <a:ext cx="814702" cy="325350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A9E83A1-5BD4-0D4F-E851-70B10FAA5B7B}"/>
              </a:ext>
            </a:extLst>
          </p:cNvPr>
          <p:cNvCxnSpPr>
            <a:cxnSpLocks/>
            <a:stCxn id="49" idx="2"/>
            <a:endCxn id="84" idx="1"/>
          </p:cNvCxnSpPr>
          <p:nvPr/>
        </p:nvCxnSpPr>
        <p:spPr>
          <a:xfrm rot="16200000" flipH="1">
            <a:off x="2583088" y="1472134"/>
            <a:ext cx="357502" cy="3253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1802C04-4A44-5553-518C-593E8D0BF93D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2125888" y="1929334"/>
            <a:ext cx="1271902" cy="3253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3F59BEE-2D44-64F2-34E1-E46AB21A65CA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1897288" y="2157934"/>
            <a:ext cx="1729102" cy="3253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EFC9720-ADFC-251E-FE86-FBD14D01A099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1668688" y="2386534"/>
            <a:ext cx="2186302" cy="3253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E9DE47E-1015-A9BC-C791-BBEFCB9B55FB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1440088" y="2615134"/>
            <a:ext cx="2643502" cy="3253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EBDDB9B-3C31-F1B0-96BE-7F6B0B2873AE}"/>
              </a:ext>
            </a:extLst>
          </p:cNvPr>
          <p:cNvSpPr/>
          <p:nvPr/>
        </p:nvSpPr>
        <p:spPr>
          <a:xfrm>
            <a:off x="3922522" y="4404360"/>
            <a:ext cx="7924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Subgroup E2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D56B5F8-1C49-BC71-FDE8-5F9891B758ED}"/>
              </a:ext>
            </a:extLst>
          </p:cNvPr>
          <p:cNvSpPr/>
          <p:nvPr/>
        </p:nvSpPr>
        <p:spPr>
          <a:xfrm>
            <a:off x="3922522" y="3947160"/>
            <a:ext cx="7924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Subgroup E1 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1D7BA99-EA3B-3444-7A3C-DA2A8B228169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716994" y="3642360"/>
            <a:ext cx="205528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28E61C0-831B-1FAE-BFDC-6F00CD75BF4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3716994" y="3642360"/>
            <a:ext cx="205528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03FD37A-54AF-0669-CE51-D43CCC51DC3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16994" y="2727960"/>
            <a:ext cx="1341246" cy="26181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2A3DB4E-0986-41DD-A4BF-96005BD1E7A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16994" y="1555953"/>
            <a:ext cx="1174633" cy="714807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FB8E5C0-2C93-CC87-45E5-98A145F893C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715002" y="4099560"/>
            <a:ext cx="480250" cy="32766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5BCB2BE-634C-7338-0C88-3ACFB955C69A}"/>
              </a:ext>
            </a:extLst>
          </p:cNvPr>
          <p:cNvSpPr/>
          <p:nvPr/>
        </p:nvSpPr>
        <p:spPr>
          <a:xfrm>
            <a:off x="1258349" y="1501629"/>
            <a:ext cx="3525855" cy="3428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Arbitrary HDF5 file hierarchy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C546A53-496C-CD9E-9ECF-636D560905ED}"/>
              </a:ext>
            </a:extLst>
          </p:cNvPr>
          <p:cNvSpPr txBox="1"/>
          <p:nvPr/>
        </p:nvSpPr>
        <p:spPr>
          <a:xfrm>
            <a:off x="7751993" y="2150313"/>
            <a:ext cx="108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HDF5 object references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86C6C73-9A25-5F00-D618-17A63462DC7C}"/>
              </a:ext>
            </a:extLst>
          </p:cNvPr>
          <p:cNvSpPr txBox="1"/>
          <p:nvPr/>
        </p:nvSpPr>
        <p:spPr>
          <a:xfrm>
            <a:off x="7535008" y="3688220"/>
            <a:ext cx="118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HDF5 object references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F56D990-F836-7A6A-4C17-108BF5973333}"/>
              </a:ext>
            </a:extLst>
          </p:cNvPr>
          <p:cNvSpPr txBox="1"/>
          <p:nvPr/>
        </p:nvSpPr>
        <p:spPr>
          <a:xfrm>
            <a:off x="10081794" y="3890367"/>
            <a:ext cx="773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HDF5 object references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9DC45C6E-BF8D-BA16-57CE-073310A08EF8}"/>
              </a:ext>
            </a:extLst>
          </p:cNvPr>
          <p:cNvSpPr/>
          <p:nvPr/>
        </p:nvSpPr>
        <p:spPr>
          <a:xfrm>
            <a:off x="2924156" y="2117197"/>
            <a:ext cx="792480" cy="3048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>
                    <a:lumMod val="50000"/>
                  </a:schemeClr>
                </a:solidFill>
              </a:rPr>
              <a:t>Group B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EA93D039-12A5-D161-7C66-3C6D5476CFBA}"/>
              </a:ext>
            </a:extLst>
          </p:cNvPr>
          <p:cNvSpPr/>
          <p:nvPr/>
        </p:nvSpPr>
        <p:spPr>
          <a:xfrm>
            <a:off x="2923798" y="2573234"/>
            <a:ext cx="7924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Group C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67BA86B7-5218-6602-9D42-6CDB7D72DD97}"/>
              </a:ext>
            </a:extLst>
          </p:cNvPr>
          <p:cNvSpPr/>
          <p:nvPr/>
        </p:nvSpPr>
        <p:spPr>
          <a:xfrm>
            <a:off x="2923440" y="3029271"/>
            <a:ext cx="7924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Group D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C666D38-27DC-6B62-A5C0-0B70DDC58C5A}"/>
              </a:ext>
            </a:extLst>
          </p:cNvPr>
          <p:cNvSpPr/>
          <p:nvPr/>
        </p:nvSpPr>
        <p:spPr>
          <a:xfrm>
            <a:off x="2923082" y="3485308"/>
            <a:ext cx="7924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Group E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601DDBFB-EDF6-3352-66BD-C9DCEE27A1BF}"/>
              </a:ext>
            </a:extLst>
          </p:cNvPr>
          <p:cNvSpPr/>
          <p:nvPr/>
        </p:nvSpPr>
        <p:spPr>
          <a:xfrm>
            <a:off x="2922724" y="3941344"/>
            <a:ext cx="79248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Group F</a:t>
            </a:r>
          </a:p>
        </p:txBody>
      </p:sp>
    </p:spTree>
    <p:extLst>
      <p:ext uri="{BB962C8B-B14F-4D97-AF65-F5344CB8AC3E}">
        <p14:creationId xmlns:p14="http://schemas.microsoft.com/office/powerpoint/2010/main" val="197415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254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Wilcox</dc:creator>
  <cp:lastModifiedBy>Paul Wilcox</cp:lastModifiedBy>
  <cp:revision>1</cp:revision>
  <dcterms:created xsi:type="dcterms:W3CDTF">2023-05-05T09:58:19Z</dcterms:created>
  <dcterms:modified xsi:type="dcterms:W3CDTF">2023-05-05T16:44:54Z</dcterms:modified>
</cp:coreProperties>
</file>