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Josefin Sans" pitchFamily="2" charset="77"/>
      <p:regular r:id="rId18"/>
      <p:bold r:id="rId19"/>
    </p:embeddedFont>
    <p:embeddedFont>
      <p:font typeface="Josefin Sans Semi-Bold" pitchFamily="2" charset="77"/>
      <p:regular r:id="rId20"/>
      <p:bold r:id="rId21"/>
    </p:embeddedFont>
    <p:embeddedFont>
      <p:font typeface="Wingdings 3" pitchFamily="2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48" autoAdjust="0"/>
  </p:normalViewPr>
  <p:slideViewPr>
    <p:cSldViewPr>
      <p:cViewPr varScale="1">
        <p:scale>
          <a:sx n="78" d="100"/>
          <a:sy n="78" d="100"/>
        </p:scale>
        <p:origin x="192" y="-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11299" y="0"/>
            <a:ext cx="11901522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41282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7712" y="5143498"/>
            <a:ext cx="8277099" cy="3402839"/>
          </a:xfrm>
        </p:spPr>
        <p:txBody>
          <a:bodyPr anchor="t">
            <a:normAutofit/>
          </a:bodyPr>
          <a:lstStyle>
            <a:lvl1pPr algn="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411" y="3403180"/>
            <a:ext cx="8036400" cy="1740320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700" b="0">
                <a:solidFill>
                  <a:schemeClr val="tx1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86923" y="4894279"/>
            <a:ext cx="62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3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2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3291354" y="961838"/>
            <a:ext cx="623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5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713" y="1212085"/>
            <a:ext cx="11931137" cy="1615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5505712" y="647176"/>
            <a:ext cx="623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5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59071" y="1208727"/>
            <a:ext cx="1989779" cy="78661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13127" y="1455615"/>
            <a:ext cx="9700355" cy="76193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92414" y="961838"/>
            <a:ext cx="623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5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3287765" y="4443880"/>
            <a:ext cx="623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5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810" y="4720881"/>
            <a:ext cx="11934840" cy="2137119"/>
          </a:xfrm>
        </p:spPr>
        <p:txBody>
          <a:bodyPr anchor="t">
            <a:norm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0953" y="3403179"/>
            <a:ext cx="11687897" cy="1317702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810" y="1208726"/>
            <a:ext cx="11926476" cy="16225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8061" y="3078174"/>
            <a:ext cx="5837940" cy="5996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99954" y="3078172"/>
            <a:ext cx="5841333" cy="5996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4258" y="961835"/>
            <a:ext cx="623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5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3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3290475" y="954637"/>
            <a:ext cx="623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5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4810" y="1208727"/>
            <a:ext cx="11934840" cy="16175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3928" y="3078173"/>
            <a:ext cx="5844701" cy="1070727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300" b="0" cap="none" baseline="0">
                <a:solidFill>
                  <a:schemeClr val="accent6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3928" y="4276997"/>
            <a:ext cx="5840435" cy="4607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99951" y="3078173"/>
            <a:ext cx="5849697" cy="1070727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300" b="0" cap="none" baseline="0">
                <a:solidFill>
                  <a:schemeClr val="accent6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99953" y="4276997"/>
            <a:ext cx="5849697" cy="4607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4258" y="961840"/>
            <a:ext cx="623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5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2331231" y="1691326"/>
            <a:ext cx="623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5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485" y="1923677"/>
            <a:ext cx="3996542" cy="2854862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231" y="1208727"/>
            <a:ext cx="8169417" cy="786618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5484" y="4779232"/>
            <a:ext cx="3996542" cy="3579596"/>
          </a:xfrm>
        </p:spPr>
        <p:txBody>
          <a:bodyPr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06718" y="0"/>
            <a:ext cx="15558474" cy="10287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7065992" y="0"/>
            <a:ext cx="41148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20593" y="4843"/>
            <a:ext cx="6944601" cy="10287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32029" y="1691326"/>
            <a:ext cx="6234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5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861" y="1923679"/>
            <a:ext cx="5956479" cy="285071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5483" y="4774392"/>
            <a:ext cx="5957811" cy="3579591"/>
          </a:xfrm>
        </p:spPr>
        <p:txBody>
          <a:bodyPr>
            <a:normAutofit/>
          </a:bodyPr>
          <a:lstStyle>
            <a:lvl1pPr marL="0" indent="0" algn="l">
              <a:buNone/>
              <a:defRPr sz="30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691" y="3157803"/>
            <a:ext cx="14040308" cy="71291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4801" cy="1028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446261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7713" y="1212085"/>
            <a:ext cx="11937497" cy="1615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0398" y="3078174"/>
            <a:ext cx="11694810" cy="599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1215097" y="7905906"/>
            <a:ext cx="3994094" cy="27432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3355695" y="5491716"/>
            <a:ext cx="8828028" cy="268764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611" y="246889"/>
            <a:ext cx="955091" cy="484277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443064" y="0"/>
            <a:ext cx="68579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3047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r" defTabSz="1371600" rtl="0" eaLnBrk="1" latinLnBrk="0" hangingPunct="1">
        <a:lnSpc>
          <a:spcPct val="90000"/>
        </a:lnSpc>
        <a:spcBef>
          <a:spcPct val="0"/>
        </a:spcBef>
        <a:buNone/>
        <a:defRPr sz="51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16732" indent="-507492" algn="l" defTabSz="1371600" rtl="0" eaLnBrk="1" latinLnBrk="0" hangingPunct="1">
        <a:lnSpc>
          <a:spcPct val="120000"/>
        </a:lnSpc>
        <a:spcBef>
          <a:spcPts val="750"/>
        </a:spcBef>
        <a:spcAft>
          <a:spcPts val="9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3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93007" indent="-507492" algn="l" defTabSz="1371600" rtl="0" eaLnBrk="1" latinLnBrk="0" hangingPunct="1">
        <a:lnSpc>
          <a:spcPct val="120000"/>
        </a:lnSpc>
        <a:spcBef>
          <a:spcPts val="750"/>
        </a:spcBef>
        <a:spcAft>
          <a:spcPts val="9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7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88332" indent="-507492" algn="l" defTabSz="1371600" rtl="0" eaLnBrk="1" latinLnBrk="0" hangingPunct="1">
        <a:lnSpc>
          <a:spcPct val="120000"/>
        </a:lnSpc>
        <a:spcBef>
          <a:spcPts val="750"/>
        </a:spcBef>
        <a:spcAft>
          <a:spcPts val="9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564607" indent="-507492" algn="l" defTabSz="1371600" rtl="0" eaLnBrk="1" latinLnBrk="0" hangingPunct="1">
        <a:lnSpc>
          <a:spcPct val="120000"/>
        </a:lnSpc>
        <a:spcBef>
          <a:spcPts val="750"/>
        </a:spcBef>
        <a:spcAft>
          <a:spcPts val="9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1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259932" indent="-507492" algn="l" defTabSz="1371600" rtl="0" eaLnBrk="1" latinLnBrk="0" hangingPunct="1">
        <a:lnSpc>
          <a:spcPct val="120000"/>
        </a:lnSpc>
        <a:spcBef>
          <a:spcPts val="750"/>
        </a:spcBef>
        <a:spcAft>
          <a:spcPts val="9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963924" indent="-507492" algn="l" defTabSz="1371600" rtl="0" eaLnBrk="1" latinLnBrk="0" hangingPunct="1">
        <a:lnSpc>
          <a:spcPct val="120000"/>
        </a:lnSpc>
        <a:spcBef>
          <a:spcPts val="750"/>
        </a:spcBef>
        <a:spcAft>
          <a:spcPts val="9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663440" indent="-507492" algn="l" defTabSz="1371600" rtl="0" eaLnBrk="1" latinLnBrk="0" hangingPunct="1">
        <a:lnSpc>
          <a:spcPct val="120000"/>
        </a:lnSpc>
        <a:spcBef>
          <a:spcPts val="750"/>
        </a:spcBef>
        <a:spcAft>
          <a:spcPts val="9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362956" indent="-507492" algn="l" defTabSz="1371600" rtl="0" eaLnBrk="1" latinLnBrk="0" hangingPunct="1">
        <a:lnSpc>
          <a:spcPct val="120000"/>
        </a:lnSpc>
        <a:spcBef>
          <a:spcPts val="750"/>
        </a:spcBef>
        <a:spcAft>
          <a:spcPts val="9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062472" indent="-507492" algn="l" defTabSz="1371600" rtl="0" eaLnBrk="1" latinLnBrk="0" hangingPunct="1">
        <a:lnSpc>
          <a:spcPct val="120000"/>
        </a:lnSpc>
        <a:spcBef>
          <a:spcPts val="750"/>
        </a:spcBef>
        <a:spcAft>
          <a:spcPts val="9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261929">
            <a:off x="9529097" y="-3897920"/>
            <a:ext cx="12406564" cy="12856543"/>
          </a:xfrm>
          <a:custGeom>
            <a:avLst/>
            <a:gdLst/>
            <a:ahLst/>
            <a:cxnLst/>
            <a:rect l="l" t="t" r="r" b="b"/>
            <a:pathLst>
              <a:path w="12406564" h="12856543">
                <a:moveTo>
                  <a:pt x="0" y="0"/>
                </a:moveTo>
                <a:lnTo>
                  <a:pt x="12406564" y="0"/>
                </a:lnTo>
                <a:lnTo>
                  <a:pt x="12406564" y="12856543"/>
                </a:lnTo>
                <a:lnTo>
                  <a:pt x="0" y="12856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3503445">
            <a:off x="16271422" y="-688600"/>
            <a:ext cx="2293248" cy="2376423"/>
          </a:xfrm>
          <a:custGeom>
            <a:avLst/>
            <a:gdLst/>
            <a:ahLst/>
            <a:cxnLst/>
            <a:rect l="l" t="t" r="r" b="b"/>
            <a:pathLst>
              <a:path w="2293248" h="2376423">
                <a:moveTo>
                  <a:pt x="0" y="0"/>
                </a:moveTo>
                <a:lnTo>
                  <a:pt x="2293248" y="0"/>
                </a:lnTo>
                <a:lnTo>
                  <a:pt x="2293248" y="2376423"/>
                </a:lnTo>
                <a:lnTo>
                  <a:pt x="0" y="2376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8907459">
            <a:off x="-469322" y="7673063"/>
            <a:ext cx="2393626" cy="2480441"/>
          </a:xfrm>
          <a:custGeom>
            <a:avLst/>
            <a:gdLst/>
            <a:ahLst/>
            <a:cxnLst/>
            <a:rect l="l" t="t" r="r" b="b"/>
            <a:pathLst>
              <a:path w="2393626" h="2480441">
                <a:moveTo>
                  <a:pt x="0" y="0"/>
                </a:moveTo>
                <a:lnTo>
                  <a:pt x="2393626" y="0"/>
                </a:lnTo>
                <a:lnTo>
                  <a:pt x="2393626" y="2480441"/>
                </a:lnTo>
                <a:lnTo>
                  <a:pt x="0" y="2480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6512446">
            <a:off x="-1875930" y="3860717"/>
            <a:ext cx="10179983" cy="10549205"/>
          </a:xfrm>
          <a:custGeom>
            <a:avLst/>
            <a:gdLst/>
            <a:ahLst/>
            <a:cxnLst/>
            <a:rect l="l" t="t" r="r" b="b"/>
            <a:pathLst>
              <a:path w="10179983" h="10549205">
                <a:moveTo>
                  <a:pt x="0" y="0"/>
                </a:moveTo>
                <a:lnTo>
                  <a:pt x="10179984" y="0"/>
                </a:lnTo>
                <a:lnTo>
                  <a:pt x="10179984" y="10549205"/>
                </a:lnTo>
                <a:lnTo>
                  <a:pt x="0" y="10549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2032962" y="9258300"/>
            <a:ext cx="1181100" cy="11811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2331504"/>
            <a:ext cx="571500" cy="5715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5675" y="4057111"/>
            <a:ext cx="15716650" cy="2356349"/>
            <a:chOff x="0" y="198834"/>
            <a:chExt cx="20955533" cy="314180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98834"/>
              <a:ext cx="20955533" cy="2214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000"/>
                </a:lnSpc>
              </a:pPr>
              <a:r>
                <a:rPr lang="en-US" sz="12000" spc="1200" dirty="0">
                  <a:solidFill>
                    <a:srgbClr val="6BD4CD"/>
                  </a:solidFill>
                  <a:latin typeface="Josefin Sans Semi-Bold"/>
                </a:rPr>
                <a:t>CS256 PROJECT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599406"/>
              <a:ext cx="20955533" cy="741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spc="319" dirty="0">
                  <a:solidFill>
                    <a:srgbClr val="6BD4CD"/>
                  </a:solidFill>
                  <a:latin typeface="Josefin Sans"/>
                </a:rPr>
                <a:t>GROUP 6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92641">
            <a:off x="1853217" y="-2526377"/>
            <a:ext cx="14137151" cy="14649897"/>
          </a:xfrm>
          <a:custGeom>
            <a:avLst/>
            <a:gdLst/>
            <a:ahLst/>
            <a:cxnLst/>
            <a:rect l="l" t="t" r="r" b="b"/>
            <a:pathLst>
              <a:path w="14137151" h="14649897">
                <a:moveTo>
                  <a:pt x="0" y="0"/>
                </a:moveTo>
                <a:lnTo>
                  <a:pt x="14137150" y="0"/>
                </a:lnTo>
                <a:lnTo>
                  <a:pt x="14137150" y="14649897"/>
                </a:lnTo>
                <a:lnTo>
                  <a:pt x="0" y="14649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-1816729" y="5468715"/>
            <a:ext cx="5328508" cy="5521770"/>
          </a:xfrm>
          <a:custGeom>
            <a:avLst/>
            <a:gdLst/>
            <a:ahLst/>
            <a:cxnLst/>
            <a:rect l="l" t="t" r="r" b="b"/>
            <a:pathLst>
              <a:path w="5328508" h="5521770">
                <a:moveTo>
                  <a:pt x="0" y="0"/>
                </a:moveTo>
                <a:lnTo>
                  <a:pt x="5328508" y="0"/>
                </a:lnTo>
                <a:lnTo>
                  <a:pt x="5328508" y="5521770"/>
                </a:lnTo>
                <a:lnTo>
                  <a:pt x="0" y="552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648884" y="8667750"/>
            <a:ext cx="2306858" cy="2390526"/>
          </a:xfrm>
          <a:custGeom>
            <a:avLst/>
            <a:gdLst/>
            <a:ahLst/>
            <a:cxnLst/>
            <a:rect l="l" t="t" r="r" b="b"/>
            <a:pathLst>
              <a:path w="2306858" h="2390526">
                <a:moveTo>
                  <a:pt x="0" y="0"/>
                </a:moveTo>
                <a:lnTo>
                  <a:pt x="2306858" y="0"/>
                </a:lnTo>
                <a:lnTo>
                  <a:pt x="2306858" y="2390526"/>
                </a:lnTo>
                <a:lnTo>
                  <a:pt x="0" y="239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2700000">
            <a:off x="12967898" y="-2126071"/>
            <a:ext cx="6088708" cy="6309542"/>
          </a:xfrm>
          <a:custGeom>
            <a:avLst/>
            <a:gdLst/>
            <a:ahLst/>
            <a:cxnLst/>
            <a:rect l="l" t="t" r="r" b="b"/>
            <a:pathLst>
              <a:path w="6088708" h="6309542">
                <a:moveTo>
                  <a:pt x="0" y="0"/>
                </a:moveTo>
                <a:lnTo>
                  <a:pt x="6088708" y="0"/>
                </a:lnTo>
                <a:lnTo>
                  <a:pt x="6088708" y="6309542"/>
                </a:lnTo>
                <a:lnTo>
                  <a:pt x="0" y="6309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6449029">
            <a:off x="16729013" y="2010975"/>
            <a:ext cx="1828804" cy="1895134"/>
          </a:xfrm>
          <a:custGeom>
            <a:avLst/>
            <a:gdLst/>
            <a:ahLst/>
            <a:cxnLst/>
            <a:rect l="l" t="t" r="r" b="b"/>
            <a:pathLst>
              <a:path w="1828804" h="1895134">
                <a:moveTo>
                  <a:pt x="0" y="0"/>
                </a:moveTo>
                <a:lnTo>
                  <a:pt x="1828804" y="0"/>
                </a:lnTo>
                <a:lnTo>
                  <a:pt x="1828804" y="1895134"/>
                </a:lnTo>
                <a:lnTo>
                  <a:pt x="0" y="189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68333" y="4246672"/>
            <a:ext cx="12951335" cy="1942556"/>
            <a:chOff x="0" y="169664"/>
            <a:chExt cx="17268446" cy="259007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69664"/>
              <a:ext cx="17268446" cy="1608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799"/>
                </a:lnSpc>
              </a:pPr>
              <a:r>
                <a:rPr lang="en-US" sz="8799" spc="879" dirty="0">
                  <a:solidFill>
                    <a:srgbClr val="6BD4CD"/>
                  </a:solidFill>
                  <a:latin typeface="Josefin Sans Semi-Bold"/>
                </a:rPr>
                <a:t>FUNCTION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023640"/>
              <a:ext cx="17268446" cy="73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endParaRPr lang="en-US" sz="3600" spc="359" dirty="0">
                <a:solidFill>
                  <a:srgbClr val="6BD4CD"/>
                </a:solidFill>
                <a:latin typeface="Josefi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47850" y="1675086"/>
            <a:ext cx="9022901" cy="9350156"/>
          </a:xfrm>
          <a:custGeom>
            <a:avLst/>
            <a:gdLst/>
            <a:ahLst/>
            <a:cxnLst/>
            <a:rect l="l" t="t" r="r" b="b"/>
            <a:pathLst>
              <a:path w="9022901" h="9350156">
                <a:moveTo>
                  <a:pt x="0" y="0"/>
                </a:moveTo>
                <a:lnTo>
                  <a:pt x="9022900" y="0"/>
                </a:lnTo>
                <a:lnTo>
                  <a:pt x="9022900" y="9350156"/>
                </a:lnTo>
                <a:lnTo>
                  <a:pt x="0" y="9350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5400000">
            <a:off x="13615654" y="-2642814"/>
            <a:ext cx="5534692" cy="5735432"/>
          </a:xfrm>
          <a:custGeom>
            <a:avLst/>
            <a:gdLst/>
            <a:ahLst/>
            <a:cxnLst/>
            <a:rect l="l" t="t" r="r" b="b"/>
            <a:pathLst>
              <a:path w="5534692" h="5735432">
                <a:moveTo>
                  <a:pt x="0" y="0"/>
                </a:moveTo>
                <a:lnTo>
                  <a:pt x="5534692" y="0"/>
                </a:lnTo>
                <a:lnTo>
                  <a:pt x="5534692" y="5735431"/>
                </a:lnTo>
                <a:lnTo>
                  <a:pt x="0" y="5735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9653010">
            <a:off x="-2710651" y="-2116072"/>
            <a:ext cx="8774102" cy="9092333"/>
          </a:xfrm>
          <a:custGeom>
            <a:avLst/>
            <a:gdLst/>
            <a:ahLst/>
            <a:cxnLst/>
            <a:rect l="l" t="t" r="r" b="b"/>
            <a:pathLst>
              <a:path w="8774102" h="9092333">
                <a:moveTo>
                  <a:pt x="0" y="0"/>
                </a:moveTo>
                <a:lnTo>
                  <a:pt x="8774102" y="0"/>
                </a:lnTo>
                <a:lnTo>
                  <a:pt x="8774102" y="9092334"/>
                </a:lnTo>
                <a:lnTo>
                  <a:pt x="0" y="909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896806">
            <a:off x="-1451748" y="4448377"/>
            <a:ext cx="6599197" cy="6838546"/>
          </a:xfrm>
          <a:custGeom>
            <a:avLst/>
            <a:gdLst/>
            <a:ahLst/>
            <a:cxnLst/>
            <a:rect l="l" t="t" r="r" b="b"/>
            <a:pathLst>
              <a:path w="6599197" h="6838546">
                <a:moveTo>
                  <a:pt x="0" y="0"/>
                </a:moveTo>
                <a:lnTo>
                  <a:pt x="6599196" y="0"/>
                </a:lnTo>
                <a:lnTo>
                  <a:pt x="6599196" y="6838546"/>
                </a:lnTo>
                <a:lnTo>
                  <a:pt x="0" y="6838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8234702">
            <a:off x="1013423" y="-1136922"/>
            <a:ext cx="2628319" cy="2723647"/>
          </a:xfrm>
          <a:custGeom>
            <a:avLst/>
            <a:gdLst/>
            <a:ahLst/>
            <a:cxnLst/>
            <a:rect l="l" t="t" r="r" b="b"/>
            <a:pathLst>
              <a:path w="2628319" h="2723647">
                <a:moveTo>
                  <a:pt x="0" y="0"/>
                </a:moveTo>
                <a:lnTo>
                  <a:pt x="2628320" y="0"/>
                </a:lnTo>
                <a:lnTo>
                  <a:pt x="2628320" y="2723647"/>
                </a:lnTo>
                <a:lnTo>
                  <a:pt x="0" y="2723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-1327134">
            <a:off x="16950340" y="6599166"/>
            <a:ext cx="1658546" cy="1718700"/>
          </a:xfrm>
          <a:custGeom>
            <a:avLst/>
            <a:gdLst/>
            <a:ahLst/>
            <a:cxnLst/>
            <a:rect l="l" t="t" r="r" b="b"/>
            <a:pathLst>
              <a:path w="1658546" h="1718700">
                <a:moveTo>
                  <a:pt x="0" y="0"/>
                </a:moveTo>
                <a:lnTo>
                  <a:pt x="1658546" y="0"/>
                </a:lnTo>
                <a:lnTo>
                  <a:pt x="1658546" y="1718700"/>
                </a:lnTo>
                <a:lnTo>
                  <a:pt x="0" y="171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5400" y="3076605"/>
            <a:ext cx="16154399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7"/>
              </a:lnSpc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6586C-2C75-6D77-9C9A-B88FE24F3B23}"/>
              </a:ext>
            </a:extLst>
          </p:cNvPr>
          <p:cNvSpPr txBox="1"/>
          <p:nvPr/>
        </p:nvSpPr>
        <p:spPr>
          <a:xfrm>
            <a:off x="2601859" y="1492354"/>
            <a:ext cx="12868834" cy="728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Display All</a:t>
            </a:r>
            <a:r>
              <a:rPr kumimoji="0" lang="en-US" sz="3378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 Information</a:t>
            </a:r>
            <a:endParaRPr kumimoji="0" lang="en-US" sz="3378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Josefin Sans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Display</a:t>
            </a:r>
            <a:r>
              <a:rPr kumimoji="0" lang="en-US" sz="3378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 Group Information</a:t>
            </a:r>
            <a:endParaRPr kumimoji="0" lang="en-US" sz="3378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Josefin Sans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Add</a:t>
            </a:r>
            <a:r>
              <a:rPr kumimoji="0" lang="en-US" sz="3378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 a new Group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378" baseline="0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Add</a:t>
            </a: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 a new member to a Group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Delete</a:t>
            </a:r>
            <a:r>
              <a:rPr kumimoji="0" lang="en-US" sz="3378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 member from a Group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378" baseline="0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View</a:t>
            </a: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 Projects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Add</a:t>
            </a:r>
            <a:r>
              <a:rPr kumimoji="0" lang="en-US" sz="3378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 a Project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378" baseline="0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Statistics</a:t>
            </a: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 for Projects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Statistics</a:t>
            </a:r>
            <a:r>
              <a:rPr kumimoji="0" lang="en-US" sz="3378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 for Groups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378" baseline="0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Overall</a:t>
            </a: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 Statistic 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Quit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14957">
            <a:off x="11325353" y="2430414"/>
            <a:ext cx="9621533" cy="9970501"/>
          </a:xfrm>
          <a:custGeom>
            <a:avLst/>
            <a:gdLst/>
            <a:ahLst/>
            <a:cxnLst/>
            <a:rect l="l" t="t" r="r" b="b"/>
            <a:pathLst>
              <a:path w="9621533" h="9970501">
                <a:moveTo>
                  <a:pt x="0" y="0"/>
                </a:moveTo>
                <a:lnTo>
                  <a:pt x="9621534" y="0"/>
                </a:lnTo>
                <a:lnTo>
                  <a:pt x="9621534" y="9970501"/>
                </a:lnTo>
                <a:lnTo>
                  <a:pt x="0" y="9970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5591306">
            <a:off x="15506726" y="-868847"/>
            <a:ext cx="1676875" cy="1737694"/>
          </a:xfrm>
          <a:custGeom>
            <a:avLst/>
            <a:gdLst/>
            <a:ahLst/>
            <a:cxnLst/>
            <a:rect l="l" t="t" r="r" b="b"/>
            <a:pathLst>
              <a:path w="1676875" h="1737694">
                <a:moveTo>
                  <a:pt x="0" y="0"/>
                </a:moveTo>
                <a:lnTo>
                  <a:pt x="1676875" y="0"/>
                </a:lnTo>
                <a:lnTo>
                  <a:pt x="1676875" y="1737694"/>
                </a:lnTo>
                <a:lnTo>
                  <a:pt x="0" y="173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8637705">
            <a:off x="1847673" y="-2417460"/>
            <a:ext cx="14592653" cy="15121920"/>
          </a:xfrm>
          <a:custGeom>
            <a:avLst/>
            <a:gdLst/>
            <a:ahLst/>
            <a:cxnLst/>
            <a:rect l="l" t="t" r="r" b="b"/>
            <a:pathLst>
              <a:path w="14592653" h="15121920">
                <a:moveTo>
                  <a:pt x="0" y="0"/>
                </a:moveTo>
                <a:lnTo>
                  <a:pt x="14592654" y="0"/>
                </a:lnTo>
                <a:lnTo>
                  <a:pt x="14592654" y="15121920"/>
                </a:lnTo>
                <a:lnTo>
                  <a:pt x="0" y="15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9762824">
            <a:off x="-1040502" y="-1160167"/>
            <a:ext cx="5851798" cy="6064039"/>
          </a:xfrm>
          <a:custGeom>
            <a:avLst/>
            <a:gdLst/>
            <a:ahLst/>
            <a:cxnLst/>
            <a:rect l="l" t="t" r="r" b="b"/>
            <a:pathLst>
              <a:path w="5851798" h="6064039">
                <a:moveTo>
                  <a:pt x="0" y="0"/>
                </a:moveTo>
                <a:lnTo>
                  <a:pt x="5851798" y="0"/>
                </a:lnTo>
                <a:lnTo>
                  <a:pt x="5851798" y="6064039"/>
                </a:lnTo>
                <a:lnTo>
                  <a:pt x="0" y="60640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5092154">
            <a:off x="1063492" y="8947778"/>
            <a:ext cx="2787319" cy="2888413"/>
          </a:xfrm>
          <a:custGeom>
            <a:avLst/>
            <a:gdLst/>
            <a:ahLst/>
            <a:cxnLst/>
            <a:rect l="l" t="t" r="r" b="b"/>
            <a:pathLst>
              <a:path w="2787319" h="2888413">
                <a:moveTo>
                  <a:pt x="0" y="0"/>
                </a:moveTo>
                <a:lnTo>
                  <a:pt x="2787319" y="0"/>
                </a:lnTo>
                <a:lnTo>
                  <a:pt x="2787319" y="2888413"/>
                </a:lnTo>
                <a:lnTo>
                  <a:pt x="0" y="2888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7" name="Group 7"/>
          <p:cNvGrpSpPr/>
          <p:nvPr/>
        </p:nvGrpSpPr>
        <p:grpSpPr>
          <a:xfrm>
            <a:off x="-152400" y="7954219"/>
            <a:ext cx="1181100" cy="11811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742950"/>
            <a:ext cx="571500" cy="5715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85825" y="4514999"/>
            <a:ext cx="13316350" cy="123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6BD4CD"/>
                </a:solidFill>
                <a:latin typeface="Josefin Sans"/>
              </a:rPr>
              <a:t>DEMO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47850" y="1675086"/>
            <a:ext cx="9022901" cy="9350156"/>
          </a:xfrm>
          <a:custGeom>
            <a:avLst/>
            <a:gdLst/>
            <a:ahLst/>
            <a:cxnLst/>
            <a:rect l="l" t="t" r="r" b="b"/>
            <a:pathLst>
              <a:path w="9022901" h="9350156">
                <a:moveTo>
                  <a:pt x="0" y="0"/>
                </a:moveTo>
                <a:lnTo>
                  <a:pt x="9022900" y="0"/>
                </a:lnTo>
                <a:lnTo>
                  <a:pt x="9022900" y="9350156"/>
                </a:lnTo>
                <a:lnTo>
                  <a:pt x="0" y="9350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5400000">
            <a:off x="13615654" y="-2642814"/>
            <a:ext cx="5534692" cy="5735432"/>
          </a:xfrm>
          <a:custGeom>
            <a:avLst/>
            <a:gdLst/>
            <a:ahLst/>
            <a:cxnLst/>
            <a:rect l="l" t="t" r="r" b="b"/>
            <a:pathLst>
              <a:path w="5534692" h="5735432">
                <a:moveTo>
                  <a:pt x="0" y="0"/>
                </a:moveTo>
                <a:lnTo>
                  <a:pt x="5534692" y="0"/>
                </a:lnTo>
                <a:lnTo>
                  <a:pt x="5534692" y="5735431"/>
                </a:lnTo>
                <a:lnTo>
                  <a:pt x="0" y="5735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9653010">
            <a:off x="-429501" y="-1020049"/>
            <a:ext cx="8774102" cy="9092333"/>
          </a:xfrm>
          <a:custGeom>
            <a:avLst/>
            <a:gdLst/>
            <a:ahLst/>
            <a:cxnLst/>
            <a:rect l="l" t="t" r="r" b="b"/>
            <a:pathLst>
              <a:path w="8774102" h="9092333">
                <a:moveTo>
                  <a:pt x="0" y="0"/>
                </a:moveTo>
                <a:lnTo>
                  <a:pt x="8774102" y="0"/>
                </a:lnTo>
                <a:lnTo>
                  <a:pt x="8774102" y="9092334"/>
                </a:lnTo>
                <a:lnTo>
                  <a:pt x="0" y="909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896806">
            <a:off x="-1451748" y="4448377"/>
            <a:ext cx="6599197" cy="6838546"/>
          </a:xfrm>
          <a:custGeom>
            <a:avLst/>
            <a:gdLst/>
            <a:ahLst/>
            <a:cxnLst/>
            <a:rect l="l" t="t" r="r" b="b"/>
            <a:pathLst>
              <a:path w="6599197" h="6838546">
                <a:moveTo>
                  <a:pt x="0" y="0"/>
                </a:moveTo>
                <a:lnTo>
                  <a:pt x="6599196" y="0"/>
                </a:lnTo>
                <a:lnTo>
                  <a:pt x="6599196" y="6838546"/>
                </a:lnTo>
                <a:lnTo>
                  <a:pt x="0" y="6838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8234702">
            <a:off x="1013423" y="-1136922"/>
            <a:ext cx="2628319" cy="2723647"/>
          </a:xfrm>
          <a:custGeom>
            <a:avLst/>
            <a:gdLst/>
            <a:ahLst/>
            <a:cxnLst/>
            <a:rect l="l" t="t" r="r" b="b"/>
            <a:pathLst>
              <a:path w="2628319" h="2723647">
                <a:moveTo>
                  <a:pt x="0" y="0"/>
                </a:moveTo>
                <a:lnTo>
                  <a:pt x="2628320" y="0"/>
                </a:lnTo>
                <a:lnTo>
                  <a:pt x="2628320" y="2723647"/>
                </a:lnTo>
                <a:lnTo>
                  <a:pt x="0" y="2723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-1327134">
            <a:off x="16950340" y="6599166"/>
            <a:ext cx="1658546" cy="1718700"/>
          </a:xfrm>
          <a:custGeom>
            <a:avLst/>
            <a:gdLst/>
            <a:ahLst/>
            <a:cxnLst/>
            <a:rect l="l" t="t" r="r" b="b"/>
            <a:pathLst>
              <a:path w="1658546" h="1718700">
                <a:moveTo>
                  <a:pt x="0" y="0"/>
                </a:moveTo>
                <a:lnTo>
                  <a:pt x="1658546" y="0"/>
                </a:lnTo>
                <a:lnTo>
                  <a:pt x="1658546" y="1718700"/>
                </a:lnTo>
                <a:lnTo>
                  <a:pt x="0" y="171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29817" y="1496246"/>
            <a:ext cx="13199546" cy="3521881"/>
            <a:chOff x="-7108661" y="564159"/>
            <a:chExt cx="17599394" cy="4695842"/>
          </a:xfrm>
        </p:grpSpPr>
        <p:sp>
          <p:nvSpPr>
            <p:cNvPr id="13" name="TextBox 13"/>
            <p:cNvSpPr txBox="1"/>
            <p:nvPr/>
          </p:nvSpPr>
          <p:spPr>
            <a:xfrm>
              <a:off x="-7108661" y="3548421"/>
              <a:ext cx="11544566" cy="17115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4200" spc="420" dirty="0">
                  <a:solidFill>
                    <a:schemeClr val="tx1">
                      <a:lumMod val="95000"/>
                    </a:schemeClr>
                  </a:solidFill>
                  <a:latin typeface="Josefin Sans Semi-Bold"/>
                </a:rPr>
                <a:t>MEMBERS</a:t>
              </a:r>
              <a:r>
                <a:rPr lang="vi-VN" sz="4200" spc="420" dirty="0">
                  <a:solidFill>
                    <a:schemeClr val="tx1">
                      <a:lumMod val="95000"/>
                    </a:schemeClr>
                  </a:solidFill>
                  <a:latin typeface="Josefin Sans Semi-Bold"/>
                </a:rPr>
                <a:t> &amp; CONTRIBUTION</a:t>
              </a:r>
              <a:r>
                <a:rPr lang="en-US" sz="4200" spc="420" dirty="0">
                  <a:solidFill>
                    <a:schemeClr val="tx1">
                      <a:lumMod val="95000"/>
                    </a:schemeClr>
                  </a:solidFill>
                  <a:latin typeface="Josefin Sans Semi-Bold"/>
                </a:rPr>
                <a:t>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64159"/>
              <a:ext cx="10490733" cy="747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17"/>
                </a:lnSpc>
              </a:pPr>
              <a:endParaRPr lang="en-US" sz="3078" dirty="0">
                <a:solidFill>
                  <a:srgbClr val="04345C"/>
                </a:solidFill>
                <a:latin typeface="Josefin Sans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EC7B17-05FA-428D-B51B-84F5C319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43848"/>
              </p:ext>
            </p:extLst>
          </p:nvPr>
        </p:nvGraphicFramePr>
        <p:xfrm>
          <a:off x="8686800" y="224902"/>
          <a:ext cx="9344225" cy="990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7950">
                  <a:extLst>
                    <a:ext uri="{9D8B030D-6E8A-4147-A177-3AD203B41FA5}">
                      <a16:colId xmlns:a16="http://schemas.microsoft.com/office/drawing/2014/main" val="1360437727"/>
                    </a:ext>
                  </a:extLst>
                </a:gridCol>
                <a:gridCol w="1842664">
                  <a:extLst>
                    <a:ext uri="{9D8B030D-6E8A-4147-A177-3AD203B41FA5}">
                      <a16:colId xmlns:a16="http://schemas.microsoft.com/office/drawing/2014/main" val="92940689"/>
                    </a:ext>
                  </a:extLst>
                </a:gridCol>
                <a:gridCol w="4673611">
                  <a:extLst>
                    <a:ext uri="{9D8B030D-6E8A-4147-A177-3AD203B41FA5}">
                      <a16:colId xmlns:a16="http://schemas.microsoft.com/office/drawing/2014/main" val="2236747348"/>
                    </a:ext>
                  </a:extLst>
                </a:gridCol>
              </a:tblGrid>
              <a:tr h="2586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Troy ID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286449"/>
                  </a:ext>
                </a:extLst>
              </a:tr>
              <a:tr h="3008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Nguyen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1624733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Date.h</a:t>
                      </a:r>
                      <a:endParaRPr lang="en-US" sz="1600" kern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Validate.h</a:t>
                      </a:r>
                      <a:endParaRPr lang="en-US" sz="1600" kern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Definition.h</a:t>
                      </a:r>
                      <a:endParaRPr lang="en-US" sz="1600" kern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File_operation.h</a:t>
                      </a:r>
                      <a:endParaRPr lang="en-US" sz="1600" kern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Function_6.h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Organizing data and files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interface and 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menu.h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099149"/>
                  </a:ext>
                </a:extLst>
              </a:tr>
              <a:tr h="14054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</a:t>
                      </a:r>
                      <a:r>
                        <a:rPr lang="en-US" sz="1600" kern="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0" baseline="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Hai</a:t>
                      </a:r>
                      <a:r>
                        <a:rPr lang="en-US" sz="1600" kern="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Minh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1624853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Date.h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Validate.h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Definition.h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File_operation.h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Function_4.h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Organizing data and files</a:t>
                      </a:r>
                      <a:endParaRPr lang="en-US" sz="1600" kern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292002"/>
                  </a:ext>
                </a:extLst>
              </a:tr>
              <a:tr h="14054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Tuan Anh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1624834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Function_1.h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Function_5.h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Function_4.h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1600" kern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132371"/>
                  </a:ext>
                </a:extLst>
              </a:tr>
              <a:tr h="3370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Gia Huy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1624705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Function_1.h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Function_5.h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Function_6.h</a:t>
                      </a:r>
                      <a:endParaRPr lang="en-US" sz="1600" kern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329901"/>
                  </a:ext>
                </a:extLst>
              </a:tr>
              <a:tr h="8712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Vu</a:t>
                      </a:r>
                      <a:r>
                        <a:rPr lang="en-US" sz="1600" kern="0" baseline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Duy Hao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1624802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Function_1.h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Function_5.h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Function_6.h</a:t>
                      </a:r>
                      <a:endParaRPr lang="en-US" sz="1600" kern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624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</a:t>
                      </a:r>
                      <a:r>
                        <a:rPr lang="en-US" sz="1600" kern="0" baseline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Duc Tuyen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1624790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Function_2.h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Function_3.h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1573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44223" y="5750572"/>
            <a:ext cx="5630153" cy="5834356"/>
          </a:xfrm>
          <a:custGeom>
            <a:avLst/>
            <a:gdLst/>
            <a:ahLst/>
            <a:cxnLst/>
            <a:rect l="l" t="t" r="r" b="b"/>
            <a:pathLst>
              <a:path w="5630153" h="5834356">
                <a:moveTo>
                  <a:pt x="0" y="0"/>
                </a:moveTo>
                <a:lnTo>
                  <a:pt x="5630154" y="0"/>
                </a:lnTo>
                <a:lnTo>
                  <a:pt x="5630154" y="5834356"/>
                </a:lnTo>
                <a:lnTo>
                  <a:pt x="0" y="5834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3858459">
            <a:off x="11785864" y="-1420005"/>
            <a:ext cx="7958550" cy="8247202"/>
          </a:xfrm>
          <a:custGeom>
            <a:avLst/>
            <a:gdLst/>
            <a:ahLst/>
            <a:cxnLst/>
            <a:rect l="l" t="t" r="r" b="b"/>
            <a:pathLst>
              <a:path w="7958550" h="8247202">
                <a:moveTo>
                  <a:pt x="0" y="0"/>
                </a:moveTo>
                <a:lnTo>
                  <a:pt x="7958550" y="0"/>
                </a:lnTo>
                <a:lnTo>
                  <a:pt x="7958550" y="8247202"/>
                </a:lnTo>
                <a:lnTo>
                  <a:pt x="0" y="8247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6938171">
            <a:off x="-2270898" y="4389359"/>
            <a:ext cx="6599197" cy="6838546"/>
          </a:xfrm>
          <a:custGeom>
            <a:avLst/>
            <a:gdLst/>
            <a:ahLst/>
            <a:cxnLst/>
            <a:rect l="l" t="t" r="r" b="b"/>
            <a:pathLst>
              <a:path w="6599197" h="6838546">
                <a:moveTo>
                  <a:pt x="0" y="0"/>
                </a:moveTo>
                <a:lnTo>
                  <a:pt x="6599196" y="0"/>
                </a:lnTo>
                <a:lnTo>
                  <a:pt x="6599196" y="6838546"/>
                </a:lnTo>
                <a:lnTo>
                  <a:pt x="0" y="6838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9653010">
            <a:off x="-2653501" y="-3517467"/>
            <a:ext cx="8774102" cy="9092333"/>
          </a:xfrm>
          <a:custGeom>
            <a:avLst/>
            <a:gdLst/>
            <a:ahLst/>
            <a:cxnLst/>
            <a:rect l="l" t="t" r="r" b="b"/>
            <a:pathLst>
              <a:path w="8774102" h="9092333">
                <a:moveTo>
                  <a:pt x="0" y="0"/>
                </a:moveTo>
                <a:lnTo>
                  <a:pt x="8774102" y="0"/>
                </a:lnTo>
                <a:lnTo>
                  <a:pt x="8774102" y="9092334"/>
                </a:lnTo>
                <a:lnTo>
                  <a:pt x="0" y="909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16078200" y="9258300"/>
            <a:ext cx="1181100" cy="11811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028700"/>
            <a:ext cx="571500" cy="5715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86400" y="2484157"/>
            <a:ext cx="8572900" cy="3169984"/>
            <a:chOff x="0" y="-432792"/>
            <a:chExt cx="11430533" cy="422664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32792"/>
              <a:ext cx="11430533" cy="8489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040"/>
                </a:lnSpc>
              </a:pPr>
              <a:r>
                <a:rPr lang="en-US" sz="4200" spc="420" dirty="0">
                  <a:solidFill>
                    <a:schemeClr val="tx1">
                      <a:lumMod val="95000"/>
                    </a:schemeClr>
                  </a:solidFill>
                  <a:latin typeface="Josefin Sans Semi-Bold"/>
                </a:rPr>
                <a:t>SUMMARY THE TASKS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98079"/>
              <a:ext cx="11430533" cy="3295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999"/>
                </a:lnSpc>
              </a:pPr>
              <a:endParaRPr lang="en-US" sz="3999" dirty="0">
                <a:solidFill>
                  <a:schemeClr val="tx1">
                    <a:lumMod val="95000"/>
                  </a:schemeClr>
                </a:solidFill>
                <a:latin typeface="Josefin Sans"/>
              </a:endParaRPr>
            </a:p>
            <a:p>
              <a:pPr marL="647698" lvl="1" indent="-323849" algn="just">
                <a:lnSpc>
                  <a:spcPts val="4499"/>
                </a:lnSpc>
                <a:buFont typeface="Arial"/>
                <a:buChar char="•"/>
              </a:pPr>
              <a:r>
                <a:rPr lang="en-US" sz="2999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Create a software program to replace an Excel sheet for managing project submissions in a course.</a:t>
              </a:r>
            </a:p>
          </p:txBody>
        </p:sp>
      </p:grpSp>
      <p:sp>
        <p:nvSpPr>
          <p:cNvPr id="15" name="Freeform 15"/>
          <p:cNvSpPr/>
          <p:nvPr/>
        </p:nvSpPr>
        <p:spPr>
          <a:xfrm rot="-6284995">
            <a:off x="-870493" y="-880590"/>
            <a:ext cx="1936387" cy="2006618"/>
          </a:xfrm>
          <a:custGeom>
            <a:avLst/>
            <a:gdLst/>
            <a:ahLst/>
            <a:cxnLst/>
            <a:rect l="l" t="t" r="r" b="b"/>
            <a:pathLst>
              <a:path w="1936387" h="2006618">
                <a:moveTo>
                  <a:pt x="0" y="0"/>
                </a:moveTo>
                <a:lnTo>
                  <a:pt x="1936387" y="0"/>
                </a:lnTo>
                <a:lnTo>
                  <a:pt x="1936387" y="2006618"/>
                </a:lnTo>
                <a:lnTo>
                  <a:pt x="0" y="20066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6" name="Freeform 16"/>
          <p:cNvSpPr/>
          <p:nvPr/>
        </p:nvSpPr>
        <p:spPr>
          <a:xfrm rot="690501">
            <a:off x="17438639" y="7418650"/>
            <a:ext cx="2410762" cy="2498199"/>
          </a:xfrm>
          <a:custGeom>
            <a:avLst/>
            <a:gdLst/>
            <a:ahLst/>
            <a:cxnLst/>
            <a:rect l="l" t="t" r="r" b="b"/>
            <a:pathLst>
              <a:path w="2410762" h="2498199">
                <a:moveTo>
                  <a:pt x="0" y="0"/>
                </a:moveTo>
                <a:lnTo>
                  <a:pt x="2410762" y="0"/>
                </a:lnTo>
                <a:lnTo>
                  <a:pt x="2410762" y="2498200"/>
                </a:lnTo>
                <a:lnTo>
                  <a:pt x="0" y="2498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651CA0-3906-5466-70B9-7508F9120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237" y="2279276"/>
            <a:ext cx="7240465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92641">
            <a:off x="1853217" y="-2526377"/>
            <a:ext cx="14137151" cy="14649897"/>
          </a:xfrm>
          <a:custGeom>
            <a:avLst/>
            <a:gdLst/>
            <a:ahLst/>
            <a:cxnLst/>
            <a:rect l="l" t="t" r="r" b="b"/>
            <a:pathLst>
              <a:path w="14137151" h="14649897">
                <a:moveTo>
                  <a:pt x="0" y="0"/>
                </a:moveTo>
                <a:lnTo>
                  <a:pt x="14137150" y="0"/>
                </a:lnTo>
                <a:lnTo>
                  <a:pt x="14137150" y="14649897"/>
                </a:lnTo>
                <a:lnTo>
                  <a:pt x="0" y="14649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-1816729" y="5468715"/>
            <a:ext cx="5328508" cy="5521770"/>
          </a:xfrm>
          <a:custGeom>
            <a:avLst/>
            <a:gdLst/>
            <a:ahLst/>
            <a:cxnLst/>
            <a:rect l="l" t="t" r="r" b="b"/>
            <a:pathLst>
              <a:path w="5328508" h="5521770">
                <a:moveTo>
                  <a:pt x="0" y="0"/>
                </a:moveTo>
                <a:lnTo>
                  <a:pt x="5328508" y="0"/>
                </a:lnTo>
                <a:lnTo>
                  <a:pt x="5328508" y="5521770"/>
                </a:lnTo>
                <a:lnTo>
                  <a:pt x="0" y="552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648884" y="8667750"/>
            <a:ext cx="2306858" cy="2390526"/>
          </a:xfrm>
          <a:custGeom>
            <a:avLst/>
            <a:gdLst/>
            <a:ahLst/>
            <a:cxnLst/>
            <a:rect l="l" t="t" r="r" b="b"/>
            <a:pathLst>
              <a:path w="2306858" h="2390526">
                <a:moveTo>
                  <a:pt x="0" y="0"/>
                </a:moveTo>
                <a:lnTo>
                  <a:pt x="2306858" y="0"/>
                </a:lnTo>
                <a:lnTo>
                  <a:pt x="2306858" y="2390526"/>
                </a:lnTo>
                <a:lnTo>
                  <a:pt x="0" y="239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2700000">
            <a:off x="12967898" y="-2126071"/>
            <a:ext cx="6088708" cy="6309542"/>
          </a:xfrm>
          <a:custGeom>
            <a:avLst/>
            <a:gdLst/>
            <a:ahLst/>
            <a:cxnLst/>
            <a:rect l="l" t="t" r="r" b="b"/>
            <a:pathLst>
              <a:path w="6088708" h="6309542">
                <a:moveTo>
                  <a:pt x="0" y="0"/>
                </a:moveTo>
                <a:lnTo>
                  <a:pt x="6088708" y="0"/>
                </a:lnTo>
                <a:lnTo>
                  <a:pt x="6088708" y="6309542"/>
                </a:lnTo>
                <a:lnTo>
                  <a:pt x="0" y="6309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6449029">
            <a:off x="16729013" y="2010975"/>
            <a:ext cx="1828804" cy="1895134"/>
          </a:xfrm>
          <a:custGeom>
            <a:avLst/>
            <a:gdLst/>
            <a:ahLst/>
            <a:cxnLst/>
            <a:rect l="l" t="t" r="r" b="b"/>
            <a:pathLst>
              <a:path w="1828804" h="1895134">
                <a:moveTo>
                  <a:pt x="0" y="0"/>
                </a:moveTo>
                <a:lnTo>
                  <a:pt x="1828804" y="0"/>
                </a:lnTo>
                <a:lnTo>
                  <a:pt x="1828804" y="1895134"/>
                </a:lnTo>
                <a:lnTo>
                  <a:pt x="0" y="189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68333" y="4289534"/>
            <a:ext cx="12951335" cy="1163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8799" spc="879" dirty="0">
                <a:solidFill>
                  <a:srgbClr val="6BD4CD"/>
                </a:solidFill>
                <a:latin typeface="Josefin Sans"/>
              </a:rPr>
              <a:t>ROADMAP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898611">
            <a:off x="8208102" y="4949976"/>
            <a:ext cx="7230953" cy="7493216"/>
          </a:xfrm>
          <a:custGeom>
            <a:avLst/>
            <a:gdLst/>
            <a:ahLst/>
            <a:cxnLst/>
            <a:rect l="l" t="t" r="r" b="b"/>
            <a:pathLst>
              <a:path w="7230953" h="7493216">
                <a:moveTo>
                  <a:pt x="0" y="0"/>
                </a:moveTo>
                <a:lnTo>
                  <a:pt x="7230953" y="0"/>
                </a:lnTo>
                <a:lnTo>
                  <a:pt x="7230953" y="7493215"/>
                </a:lnTo>
                <a:lnTo>
                  <a:pt x="0" y="7493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5688114">
            <a:off x="8410395" y="-1971930"/>
            <a:ext cx="9491370" cy="9835617"/>
          </a:xfrm>
          <a:custGeom>
            <a:avLst/>
            <a:gdLst/>
            <a:ahLst/>
            <a:cxnLst/>
            <a:rect l="l" t="t" r="r" b="b"/>
            <a:pathLst>
              <a:path w="9491370" h="9835617">
                <a:moveTo>
                  <a:pt x="0" y="0"/>
                </a:moveTo>
                <a:lnTo>
                  <a:pt x="9491370" y="0"/>
                </a:lnTo>
                <a:lnTo>
                  <a:pt x="9491370" y="9835616"/>
                </a:lnTo>
                <a:lnTo>
                  <a:pt x="0" y="9835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sp>
        <p:nvSpPr>
          <p:cNvPr id="4" name="Freeform 4"/>
          <p:cNvSpPr/>
          <p:nvPr/>
        </p:nvSpPr>
        <p:spPr>
          <a:xfrm rot="-7912599">
            <a:off x="283697" y="-2560035"/>
            <a:ext cx="8668733" cy="8983143"/>
          </a:xfrm>
          <a:custGeom>
            <a:avLst/>
            <a:gdLst/>
            <a:ahLst/>
            <a:cxnLst/>
            <a:rect l="l" t="t" r="r" b="b"/>
            <a:pathLst>
              <a:path w="8668733" h="8983143">
                <a:moveTo>
                  <a:pt x="0" y="0"/>
                </a:moveTo>
                <a:lnTo>
                  <a:pt x="8668733" y="0"/>
                </a:lnTo>
                <a:lnTo>
                  <a:pt x="8668733" y="8983143"/>
                </a:lnTo>
                <a:lnTo>
                  <a:pt x="0" y="898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4750356">
            <a:off x="2316769" y="3410501"/>
            <a:ext cx="6917083" cy="7167962"/>
          </a:xfrm>
          <a:custGeom>
            <a:avLst/>
            <a:gdLst/>
            <a:ahLst/>
            <a:cxnLst/>
            <a:rect l="l" t="t" r="r" b="b"/>
            <a:pathLst>
              <a:path w="6917083" h="7167962">
                <a:moveTo>
                  <a:pt x="0" y="0"/>
                </a:moveTo>
                <a:lnTo>
                  <a:pt x="6917084" y="0"/>
                </a:lnTo>
                <a:lnTo>
                  <a:pt x="6917084" y="7167962"/>
                </a:lnTo>
                <a:lnTo>
                  <a:pt x="0" y="7167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grpSp>
        <p:nvGrpSpPr>
          <p:cNvPr id="6" name="Group 6"/>
          <p:cNvGrpSpPr/>
          <p:nvPr/>
        </p:nvGrpSpPr>
        <p:grpSpPr>
          <a:xfrm>
            <a:off x="1977063" y="1039415"/>
            <a:ext cx="6366837" cy="1646189"/>
            <a:chOff x="0" y="-7144"/>
            <a:chExt cx="8489116" cy="2194918"/>
          </a:xfrm>
        </p:grpSpPr>
        <p:sp>
          <p:nvSpPr>
            <p:cNvPr id="7" name="TextBox 7"/>
            <p:cNvSpPr txBox="1"/>
            <p:nvPr/>
          </p:nvSpPr>
          <p:spPr>
            <a:xfrm>
              <a:off x="0" y="-7144"/>
              <a:ext cx="8489116" cy="73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359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BUILD FROM SCRATCH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54076"/>
              <a:ext cx="8489116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900"/>
                </a:lnSpc>
                <a:buFont typeface="Arial" panose="020B0604020202020204" pitchFamily="34" charset="0"/>
                <a:buChar char="•"/>
              </a:pPr>
              <a:r>
                <a:rPr lang="en-US" sz="2600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Diagram to </a:t>
              </a:r>
              <a:r>
                <a:rPr lang="en-US" sz="2600" dirty="0" err="1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demonstarte</a:t>
              </a:r>
              <a:r>
                <a:rPr lang="en-US" sz="2600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 the application’s flows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44100" y="3010971"/>
            <a:ext cx="7164456" cy="2146325"/>
            <a:chOff x="0" y="-7144"/>
            <a:chExt cx="9552608" cy="286176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144"/>
              <a:ext cx="9232099" cy="7360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359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BASE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54074"/>
              <a:ext cx="9552608" cy="20005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900"/>
                </a:lnSpc>
                <a:buFont typeface="Arial" panose="020B0604020202020204" pitchFamily="34" charset="0"/>
                <a:buChar char="•"/>
              </a:pPr>
              <a:r>
                <a:rPr lang="en-US" sz="2600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Initialize </a:t>
              </a:r>
              <a:r>
                <a:rPr lang="en-US" sz="2600" dirty="0" err="1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structs</a:t>
              </a:r>
              <a:r>
                <a:rPr lang="en-US" sz="2600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 with appropriate fields</a:t>
              </a:r>
            </a:p>
            <a:p>
              <a:pPr marL="457200" indent="-457200">
                <a:lnSpc>
                  <a:spcPts val="3900"/>
                </a:lnSpc>
                <a:buFont typeface="Arial" panose="020B0604020202020204" pitchFamily="34" charset="0"/>
                <a:buChar char="•"/>
              </a:pPr>
              <a:r>
                <a:rPr lang="en-US" sz="2600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Vector to hold </a:t>
              </a:r>
              <a:r>
                <a:rPr lang="en-US" sz="2600" dirty="0" err="1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mutiple</a:t>
              </a:r>
              <a:r>
                <a:rPr lang="en-US" sz="2600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 data</a:t>
              </a:r>
            </a:p>
            <a:p>
              <a:pPr marL="457200" indent="-457200">
                <a:lnSpc>
                  <a:spcPts val="3900"/>
                </a:lnSpc>
                <a:buFont typeface="Arial" panose="020B0604020202020204" pitchFamily="34" charset="0"/>
                <a:buChar char="•"/>
              </a:pPr>
              <a:r>
                <a:rPr lang="en-US" sz="2600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Validate functions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259300" y="8462486"/>
            <a:ext cx="571500" cy="571500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0" name="AutoShape 20"/>
          <p:cNvSpPr/>
          <p:nvPr/>
        </p:nvSpPr>
        <p:spPr>
          <a:xfrm>
            <a:off x="9124950" y="-209550"/>
            <a:ext cx="38100" cy="10706100"/>
          </a:xfrm>
          <a:prstGeom prst="rect">
            <a:avLst/>
          </a:prstGeom>
          <a:solidFill>
            <a:srgbClr val="E2EDF1"/>
          </a:solidFill>
        </p:spPr>
        <p:txBody>
          <a:bodyPr/>
          <a:lstStyle/>
          <a:p>
            <a:endParaRPr lang="vi-VN"/>
          </a:p>
        </p:txBody>
      </p:sp>
      <p:grpSp>
        <p:nvGrpSpPr>
          <p:cNvPr id="21" name="Group 21"/>
          <p:cNvGrpSpPr/>
          <p:nvPr/>
        </p:nvGrpSpPr>
        <p:grpSpPr>
          <a:xfrm>
            <a:off x="9015423" y="1695937"/>
            <a:ext cx="257154" cy="25715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015423" y="3908594"/>
            <a:ext cx="257154" cy="257154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015423" y="6121252"/>
            <a:ext cx="257154" cy="257154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015423" y="8333909"/>
            <a:ext cx="257154" cy="257154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-320056" y="604334"/>
            <a:ext cx="1348756" cy="1348756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2EDF1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1" name="Freeform 31"/>
          <p:cNvSpPr/>
          <p:nvPr/>
        </p:nvSpPr>
        <p:spPr>
          <a:xfrm rot="-2120230">
            <a:off x="16952690" y="6143167"/>
            <a:ext cx="1741778" cy="1804951"/>
          </a:xfrm>
          <a:custGeom>
            <a:avLst/>
            <a:gdLst/>
            <a:ahLst/>
            <a:cxnLst/>
            <a:rect l="l" t="t" r="r" b="b"/>
            <a:pathLst>
              <a:path w="1741778" h="1804951">
                <a:moveTo>
                  <a:pt x="0" y="0"/>
                </a:moveTo>
                <a:lnTo>
                  <a:pt x="1741778" y="0"/>
                </a:lnTo>
                <a:lnTo>
                  <a:pt x="1741778" y="1804951"/>
                </a:lnTo>
                <a:lnTo>
                  <a:pt x="0" y="1804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42" name="Group 15">
            <a:extLst>
              <a:ext uri="{FF2B5EF4-FFF2-40B4-BE49-F238E27FC236}">
                <a16:creationId xmlns:a16="http://schemas.microsoft.com/office/drawing/2014/main" id="{E13A3467-3CFD-050C-BB02-F0D3B0774C37}"/>
              </a:ext>
            </a:extLst>
          </p:cNvPr>
          <p:cNvGrpSpPr/>
          <p:nvPr/>
        </p:nvGrpSpPr>
        <p:grpSpPr>
          <a:xfrm>
            <a:off x="1866900" y="5705832"/>
            <a:ext cx="6477000" cy="2121319"/>
            <a:chOff x="-1777467" y="-7144"/>
            <a:chExt cx="8636000" cy="2828424"/>
          </a:xfrm>
        </p:grpSpPr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2D4B080D-4189-4692-0A12-DC15C009C554}"/>
                </a:ext>
              </a:extLst>
            </p:cNvPr>
            <p:cNvSpPr txBox="1"/>
            <p:nvPr/>
          </p:nvSpPr>
          <p:spPr>
            <a:xfrm>
              <a:off x="-1777467" y="-7144"/>
              <a:ext cx="8636000" cy="7360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359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FUNCTION</a:t>
              </a:r>
            </a:p>
          </p:txBody>
        </p:sp>
        <p:sp>
          <p:nvSpPr>
            <p:cNvPr id="44" name="TextBox 17">
              <a:extLst>
                <a:ext uri="{FF2B5EF4-FFF2-40B4-BE49-F238E27FC236}">
                  <a16:creationId xmlns:a16="http://schemas.microsoft.com/office/drawing/2014/main" id="{D59F1995-F0EF-0E98-E7EC-32B0D50F535E}"/>
                </a:ext>
              </a:extLst>
            </p:cNvPr>
            <p:cNvSpPr txBox="1"/>
            <p:nvPr/>
          </p:nvSpPr>
          <p:spPr>
            <a:xfrm>
              <a:off x="-1777467" y="854076"/>
              <a:ext cx="8636000" cy="19672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900"/>
                </a:lnSpc>
                <a:buFont typeface="Arial" panose="020B0604020202020204" pitchFamily="34" charset="0"/>
                <a:buChar char="•"/>
              </a:pPr>
              <a:r>
                <a:rPr lang="en-US" sz="2600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Write necessary functions for the program </a:t>
              </a:r>
            </a:p>
            <a:p>
              <a:pPr marL="457200" indent="-457200">
                <a:lnSpc>
                  <a:spcPts val="3900"/>
                </a:lnSpc>
                <a:buFont typeface="Arial" panose="020B0604020202020204" pitchFamily="34" charset="0"/>
                <a:buChar char="•"/>
              </a:pPr>
              <a:r>
                <a:rPr lang="en-US" sz="2600" dirty="0">
                  <a:solidFill>
                    <a:schemeClr val="tx1">
                      <a:lumMod val="95000"/>
                    </a:schemeClr>
                  </a:solidFill>
                  <a:latin typeface="Josefin Sans"/>
                </a:rPr>
                <a:t>Write the Main function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92641">
            <a:off x="1853217" y="-2526377"/>
            <a:ext cx="14137151" cy="14649897"/>
          </a:xfrm>
          <a:custGeom>
            <a:avLst/>
            <a:gdLst/>
            <a:ahLst/>
            <a:cxnLst/>
            <a:rect l="l" t="t" r="r" b="b"/>
            <a:pathLst>
              <a:path w="14137151" h="14649897">
                <a:moveTo>
                  <a:pt x="0" y="0"/>
                </a:moveTo>
                <a:lnTo>
                  <a:pt x="14137150" y="0"/>
                </a:lnTo>
                <a:lnTo>
                  <a:pt x="14137150" y="14649897"/>
                </a:lnTo>
                <a:lnTo>
                  <a:pt x="0" y="14649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-1816729" y="5468715"/>
            <a:ext cx="5328508" cy="5521770"/>
          </a:xfrm>
          <a:custGeom>
            <a:avLst/>
            <a:gdLst/>
            <a:ahLst/>
            <a:cxnLst/>
            <a:rect l="l" t="t" r="r" b="b"/>
            <a:pathLst>
              <a:path w="5328508" h="5521770">
                <a:moveTo>
                  <a:pt x="0" y="0"/>
                </a:moveTo>
                <a:lnTo>
                  <a:pt x="5328508" y="0"/>
                </a:lnTo>
                <a:lnTo>
                  <a:pt x="5328508" y="5521770"/>
                </a:lnTo>
                <a:lnTo>
                  <a:pt x="0" y="552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>
            <a:off x="648884" y="8667750"/>
            <a:ext cx="2306858" cy="2390526"/>
          </a:xfrm>
          <a:custGeom>
            <a:avLst/>
            <a:gdLst/>
            <a:ahLst/>
            <a:cxnLst/>
            <a:rect l="l" t="t" r="r" b="b"/>
            <a:pathLst>
              <a:path w="2306858" h="2390526">
                <a:moveTo>
                  <a:pt x="0" y="0"/>
                </a:moveTo>
                <a:lnTo>
                  <a:pt x="2306858" y="0"/>
                </a:lnTo>
                <a:lnTo>
                  <a:pt x="2306858" y="2390526"/>
                </a:lnTo>
                <a:lnTo>
                  <a:pt x="0" y="239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2700000">
            <a:off x="12967898" y="-2126071"/>
            <a:ext cx="6088708" cy="6309542"/>
          </a:xfrm>
          <a:custGeom>
            <a:avLst/>
            <a:gdLst/>
            <a:ahLst/>
            <a:cxnLst/>
            <a:rect l="l" t="t" r="r" b="b"/>
            <a:pathLst>
              <a:path w="6088708" h="6309542">
                <a:moveTo>
                  <a:pt x="0" y="0"/>
                </a:moveTo>
                <a:lnTo>
                  <a:pt x="6088708" y="0"/>
                </a:lnTo>
                <a:lnTo>
                  <a:pt x="6088708" y="6309542"/>
                </a:lnTo>
                <a:lnTo>
                  <a:pt x="0" y="6309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6449029">
            <a:off x="16729013" y="2010975"/>
            <a:ext cx="1828804" cy="1895134"/>
          </a:xfrm>
          <a:custGeom>
            <a:avLst/>
            <a:gdLst/>
            <a:ahLst/>
            <a:cxnLst/>
            <a:rect l="l" t="t" r="r" b="b"/>
            <a:pathLst>
              <a:path w="1828804" h="1895134">
                <a:moveTo>
                  <a:pt x="0" y="0"/>
                </a:moveTo>
                <a:lnTo>
                  <a:pt x="1828804" y="0"/>
                </a:lnTo>
                <a:lnTo>
                  <a:pt x="1828804" y="1895134"/>
                </a:lnTo>
                <a:lnTo>
                  <a:pt x="0" y="189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68333" y="4284176"/>
            <a:ext cx="12951335" cy="1163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sz="8799" spc="879">
                <a:solidFill>
                  <a:srgbClr val="6BD4CD"/>
                </a:solidFill>
                <a:latin typeface="Josefin Sans"/>
              </a:rPr>
              <a:t>DIAGRAMS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47850" y="1675086"/>
            <a:ext cx="9022901" cy="9350156"/>
          </a:xfrm>
          <a:custGeom>
            <a:avLst/>
            <a:gdLst/>
            <a:ahLst/>
            <a:cxnLst/>
            <a:rect l="l" t="t" r="r" b="b"/>
            <a:pathLst>
              <a:path w="9022901" h="9350156">
                <a:moveTo>
                  <a:pt x="0" y="0"/>
                </a:moveTo>
                <a:lnTo>
                  <a:pt x="9022900" y="0"/>
                </a:lnTo>
                <a:lnTo>
                  <a:pt x="9022900" y="9350156"/>
                </a:lnTo>
                <a:lnTo>
                  <a:pt x="0" y="9350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5400000">
            <a:off x="13615654" y="-2642814"/>
            <a:ext cx="5534692" cy="5735432"/>
          </a:xfrm>
          <a:custGeom>
            <a:avLst/>
            <a:gdLst/>
            <a:ahLst/>
            <a:cxnLst/>
            <a:rect l="l" t="t" r="r" b="b"/>
            <a:pathLst>
              <a:path w="5534692" h="5735432">
                <a:moveTo>
                  <a:pt x="0" y="0"/>
                </a:moveTo>
                <a:lnTo>
                  <a:pt x="5534692" y="0"/>
                </a:lnTo>
                <a:lnTo>
                  <a:pt x="5534692" y="5735431"/>
                </a:lnTo>
                <a:lnTo>
                  <a:pt x="0" y="5735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9653010">
            <a:off x="-2710651" y="-2116072"/>
            <a:ext cx="8774102" cy="9092333"/>
          </a:xfrm>
          <a:custGeom>
            <a:avLst/>
            <a:gdLst/>
            <a:ahLst/>
            <a:cxnLst/>
            <a:rect l="l" t="t" r="r" b="b"/>
            <a:pathLst>
              <a:path w="8774102" h="9092333">
                <a:moveTo>
                  <a:pt x="0" y="0"/>
                </a:moveTo>
                <a:lnTo>
                  <a:pt x="8774102" y="0"/>
                </a:lnTo>
                <a:lnTo>
                  <a:pt x="8774102" y="9092334"/>
                </a:lnTo>
                <a:lnTo>
                  <a:pt x="0" y="909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896806">
            <a:off x="-1451748" y="4448377"/>
            <a:ext cx="6599197" cy="6838546"/>
          </a:xfrm>
          <a:custGeom>
            <a:avLst/>
            <a:gdLst/>
            <a:ahLst/>
            <a:cxnLst/>
            <a:rect l="l" t="t" r="r" b="b"/>
            <a:pathLst>
              <a:path w="6599197" h="6838546">
                <a:moveTo>
                  <a:pt x="0" y="0"/>
                </a:moveTo>
                <a:lnTo>
                  <a:pt x="6599196" y="0"/>
                </a:lnTo>
                <a:lnTo>
                  <a:pt x="6599196" y="6838546"/>
                </a:lnTo>
                <a:lnTo>
                  <a:pt x="0" y="6838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8234702">
            <a:off x="1013423" y="-1136922"/>
            <a:ext cx="2628319" cy="2723647"/>
          </a:xfrm>
          <a:custGeom>
            <a:avLst/>
            <a:gdLst/>
            <a:ahLst/>
            <a:cxnLst/>
            <a:rect l="l" t="t" r="r" b="b"/>
            <a:pathLst>
              <a:path w="2628319" h="2723647">
                <a:moveTo>
                  <a:pt x="0" y="0"/>
                </a:moveTo>
                <a:lnTo>
                  <a:pt x="2628320" y="0"/>
                </a:lnTo>
                <a:lnTo>
                  <a:pt x="2628320" y="2723647"/>
                </a:lnTo>
                <a:lnTo>
                  <a:pt x="0" y="2723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-1327134">
            <a:off x="16950340" y="6599166"/>
            <a:ext cx="1658546" cy="1718700"/>
          </a:xfrm>
          <a:custGeom>
            <a:avLst/>
            <a:gdLst/>
            <a:ahLst/>
            <a:cxnLst/>
            <a:rect l="l" t="t" r="r" b="b"/>
            <a:pathLst>
              <a:path w="1658546" h="1718700">
                <a:moveTo>
                  <a:pt x="0" y="0"/>
                </a:moveTo>
                <a:lnTo>
                  <a:pt x="1658546" y="0"/>
                </a:lnTo>
                <a:lnTo>
                  <a:pt x="1658546" y="1718700"/>
                </a:lnTo>
                <a:lnTo>
                  <a:pt x="0" y="171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  <p:txBody>
            <a:bodyPr/>
            <a:lstStyle/>
            <a:p>
              <a:endParaRPr lang="vi-VN"/>
            </a:p>
          </p:txBody>
        </p:sp>
      </p:grpSp>
      <p:pic>
        <p:nvPicPr>
          <p:cNvPr id="16" name="Picture 15" descr="A diagram of a company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2327582" y="2116975"/>
            <a:ext cx="13903018" cy="7165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92641">
            <a:off x="1853217" y="-2526377"/>
            <a:ext cx="14137151" cy="14649897"/>
          </a:xfrm>
          <a:custGeom>
            <a:avLst/>
            <a:gdLst/>
            <a:ahLst/>
            <a:cxnLst/>
            <a:rect l="l" t="t" r="r" b="b"/>
            <a:pathLst>
              <a:path w="14137151" h="14649897">
                <a:moveTo>
                  <a:pt x="0" y="0"/>
                </a:moveTo>
                <a:lnTo>
                  <a:pt x="14137150" y="0"/>
                </a:lnTo>
                <a:lnTo>
                  <a:pt x="14137150" y="14649897"/>
                </a:lnTo>
                <a:lnTo>
                  <a:pt x="0" y="14649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816729" y="5468715"/>
            <a:ext cx="5328508" cy="5521770"/>
          </a:xfrm>
          <a:custGeom>
            <a:avLst/>
            <a:gdLst/>
            <a:ahLst/>
            <a:cxnLst/>
            <a:rect l="l" t="t" r="r" b="b"/>
            <a:pathLst>
              <a:path w="5328508" h="5521770">
                <a:moveTo>
                  <a:pt x="0" y="0"/>
                </a:moveTo>
                <a:lnTo>
                  <a:pt x="5328508" y="0"/>
                </a:lnTo>
                <a:lnTo>
                  <a:pt x="5328508" y="5521770"/>
                </a:lnTo>
                <a:lnTo>
                  <a:pt x="0" y="552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648884" y="8667750"/>
            <a:ext cx="2306858" cy="2390526"/>
          </a:xfrm>
          <a:custGeom>
            <a:avLst/>
            <a:gdLst/>
            <a:ahLst/>
            <a:cxnLst/>
            <a:rect l="l" t="t" r="r" b="b"/>
            <a:pathLst>
              <a:path w="2306858" h="2390526">
                <a:moveTo>
                  <a:pt x="0" y="0"/>
                </a:moveTo>
                <a:lnTo>
                  <a:pt x="2306858" y="0"/>
                </a:lnTo>
                <a:lnTo>
                  <a:pt x="2306858" y="2390526"/>
                </a:lnTo>
                <a:lnTo>
                  <a:pt x="0" y="2390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reeform 5"/>
          <p:cNvSpPr/>
          <p:nvPr/>
        </p:nvSpPr>
        <p:spPr>
          <a:xfrm rot="-2700000">
            <a:off x="12967898" y="-2126071"/>
            <a:ext cx="6088708" cy="6309542"/>
          </a:xfrm>
          <a:custGeom>
            <a:avLst/>
            <a:gdLst/>
            <a:ahLst/>
            <a:cxnLst/>
            <a:rect l="l" t="t" r="r" b="b"/>
            <a:pathLst>
              <a:path w="6088708" h="6309542">
                <a:moveTo>
                  <a:pt x="0" y="0"/>
                </a:moveTo>
                <a:lnTo>
                  <a:pt x="6088708" y="0"/>
                </a:lnTo>
                <a:lnTo>
                  <a:pt x="6088708" y="6309542"/>
                </a:lnTo>
                <a:lnTo>
                  <a:pt x="0" y="6309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reeform 6"/>
          <p:cNvSpPr/>
          <p:nvPr/>
        </p:nvSpPr>
        <p:spPr>
          <a:xfrm rot="6449029">
            <a:off x="16729013" y="2010975"/>
            <a:ext cx="1828804" cy="1895134"/>
          </a:xfrm>
          <a:custGeom>
            <a:avLst/>
            <a:gdLst/>
            <a:ahLst/>
            <a:cxnLst/>
            <a:rect l="l" t="t" r="r" b="b"/>
            <a:pathLst>
              <a:path w="1828804" h="1895134">
                <a:moveTo>
                  <a:pt x="0" y="0"/>
                </a:moveTo>
                <a:lnTo>
                  <a:pt x="1828804" y="0"/>
                </a:lnTo>
                <a:lnTo>
                  <a:pt x="1828804" y="1895134"/>
                </a:lnTo>
                <a:lnTo>
                  <a:pt x="0" y="1895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6687800" y="1028700"/>
            <a:ext cx="571500" cy="5715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52400" y="8077200"/>
            <a:ext cx="1181100" cy="11811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6BD4CD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68333" y="4246672"/>
            <a:ext cx="12951335" cy="1942556"/>
            <a:chOff x="0" y="169664"/>
            <a:chExt cx="17268446" cy="259007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69664"/>
              <a:ext cx="17268446" cy="1608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879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799" spc="879" dirty="0">
                  <a:solidFill>
                    <a:srgbClr val="6BD4CD"/>
                  </a:solidFill>
                  <a:latin typeface="Josefin Sans Semi-Bold"/>
                </a:rPr>
                <a:t>BASE</a:t>
              </a:r>
              <a:endParaRPr kumimoji="0" lang="en-US" sz="8799" b="0" i="0" u="none" strike="noStrike" kern="1200" cap="none" spc="879" normalizeH="0" baseline="0" noProof="0" dirty="0">
                <a:ln>
                  <a:noFill/>
                </a:ln>
                <a:solidFill>
                  <a:srgbClr val="6BD4CD"/>
                </a:solidFill>
                <a:effectLst/>
                <a:uLnTx/>
                <a:uFillTx/>
                <a:latin typeface="Josefin Sans Semi-Bold"/>
                <a:ea typeface="+mn-ea"/>
                <a:cs typeface="+mn-cs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023640"/>
              <a:ext cx="17268446" cy="73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3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359" normalizeH="0" baseline="0" noProof="0" dirty="0">
                <a:ln>
                  <a:noFill/>
                </a:ln>
                <a:solidFill>
                  <a:srgbClr val="6BD4CD"/>
                </a:solidFill>
                <a:effectLst/>
                <a:uLnTx/>
                <a:uFillTx/>
                <a:latin typeface="Josefin San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50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4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47850" y="1675086"/>
            <a:ext cx="9022901" cy="9350156"/>
          </a:xfrm>
          <a:custGeom>
            <a:avLst/>
            <a:gdLst/>
            <a:ahLst/>
            <a:cxnLst/>
            <a:rect l="l" t="t" r="r" b="b"/>
            <a:pathLst>
              <a:path w="9022901" h="9350156">
                <a:moveTo>
                  <a:pt x="0" y="0"/>
                </a:moveTo>
                <a:lnTo>
                  <a:pt x="9022900" y="0"/>
                </a:lnTo>
                <a:lnTo>
                  <a:pt x="9022900" y="9350156"/>
                </a:lnTo>
                <a:lnTo>
                  <a:pt x="0" y="9350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reeform 3"/>
          <p:cNvSpPr/>
          <p:nvPr/>
        </p:nvSpPr>
        <p:spPr>
          <a:xfrm rot="-5400000">
            <a:off x="13615654" y="-2642814"/>
            <a:ext cx="5534692" cy="5735432"/>
          </a:xfrm>
          <a:custGeom>
            <a:avLst/>
            <a:gdLst/>
            <a:ahLst/>
            <a:cxnLst/>
            <a:rect l="l" t="t" r="r" b="b"/>
            <a:pathLst>
              <a:path w="5534692" h="5735432">
                <a:moveTo>
                  <a:pt x="0" y="0"/>
                </a:moveTo>
                <a:lnTo>
                  <a:pt x="5534692" y="0"/>
                </a:lnTo>
                <a:lnTo>
                  <a:pt x="5534692" y="5735431"/>
                </a:lnTo>
                <a:lnTo>
                  <a:pt x="0" y="5735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reeform 4"/>
          <p:cNvSpPr/>
          <p:nvPr/>
        </p:nvSpPr>
        <p:spPr>
          <a:xfrm rot="-9653010">
            <a:off x="-2710651" y="-2116072"/>
            <a:ext cx="8774102" cy="9092333"/>
          </a:xfrm>
          <a:custGeom>
            <a:avLst/>
            <a:gdLst/>
            <a:ahLst/>
            <a:cxnLst/>
            <a:rect l="l" t="t" r="r" b="b"/>
            <a:pathLst>
              <a:path w="8774102" h="9092333">
                <a:moveTo>
                  <a:pt x="0" y="0"/>
                </a:moveTo>
                <a:lnTo>
                  <a:pt x="8774102" y="0"/>
                </a:lnTo>
                <a:lnTo>
                  <a:pt x="8774102" y="9092334"/>
                </a:lnTo>
                <a:lnTo>
                  <a:pt x="0" y="909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reeform 5"/>
          <p:cNvSpPr/>
          <p:nvPr/>
        </p:nvSpPr>
        <p:spPr>
          <a:xfrm rot="-896806">
            <a:off x="-1451748" y="4448377"/>
            <a:ext cx="6599197" cy="6838546"/>
          </a:xfrm>
          <a:custGeom>
            <a:avLst/>
            <a:gdLst/>
            <a:ahLst/>
            <a:cxnLst/>
            <a:rect l="l" t="t" r="r" b="b"/>
            <a:pathLst>
              <a:path w="6599197" h="6838546">
                <a:moveTo>
                  <a:pt x="0" y="0"/>
                </a:moveTo>
                <a:lnTo>
                  <a:pt x="6599196" y="0"/>
                </a:lnTo>
                <a:lnTo>
                  <a:pt x="6599196" y="6838546"/>
                </a:lnTo>
                <a:lnTo>
                  <a:pt x="0" y="6838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reeform 6"/>
          <p:cNvSpPr/>
          <p:nvPr/>
        </p:nvSpPr>
        <p:spPr>
          <a:xfrm rot="-8234702">
            <a:off x="1013423" y="-1136922"/>
            <a:ext cx="2628319" cy="2723647"/>
          </a:xfrm>
          <a:custGeom>
            <a:avLst/>
            <a:gdLst/>
            <a:ahLst/>
            <a:cxnLst/>
            <a:rect l="l" t="t" r="r" b="b"/>
            <a:pathLst>
              <a:path w="2628319" h="2723647">
                <a:moveTo>
                  <a:pt x="0" y="0"/>
                </a:moveTo>
                <a:lnTo>
                  <a:pt x="2628320" y="0"/>
                </a:lnTo>
                <a:lnTo>
                  <a:pt x="2628320" y="2723647"/>
                </a:lnTo>
                <a:lnTo>
                  <a:pt x="0" y="2723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reeform 7"/>
          <p:cNvSpPr/>
          <p:nvPr/>
        </p:nvSpPr>
        <p:spPr>
          <a:xfrm rot="-1327134">
            <a:off x="16950340" y="6599166"/>
            <a:ext cx="1658546" cy="1718700"/>
          </a:xfrm>
          <a:custGeom>
            <a:avLst/>
            <a:gdLst/>
            <a:ahLst/>
            <a:cxnLst/>
            <a:rect l="l" t="t" r="r" b="b"/>
            <a:pathLst>
              <a:path w="1658546" h="1718700">
                <a:moveTo>
                  <a:pt x="0" y="0"/>
                </a:moveTo>
                <a:lnTo>
                  <a:pt x="1658546" y="0"/>
                </a:lnTo>
                <a:lnTo>
                  <a:pt x="1658546" y="1718700"/>
                </a:lnTo>
                <a:lnTo>
                  <a:pt x="0" y="171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152400" y="1028700"/>
            <a:ext cx="1181100" cy="11811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687800" y="8686800"/>
            <a:ext cx="571500" cy="5715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45C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5400" y="3076605"/>
            <a:ext cx="16154399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8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6586C-2C75-6D77-9C9A-B88FE24F3B23}"/>
              </a:ext>
            </a:extLst>
          </p:cNvPr>
          <p:cNvSpPr txBox="1"/>
          <p:nvPr/>
        </p:nvSpPr>
        <p:spPr>
          <a:xfrm>
            <a:off x="2709583" y="2457093"/>
            <a:ext cx="1286883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Data structure: 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Use </a:t>
            </a:r>
            <a:r>
              <a:rPr lang="en-US" sz="3378" dirty="0" err="1">
                <a:solidFill>
                  <a:schemeClr val="tx1">
                    <a:lumMod val="95000"/>
                  </a:schemeClr>
                </a:solidFill>
                <a:latin typeface="Josefin Sans"/>
              </a:rPr>
              <a:t>structs</a:t>
            </a: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 to hold </a:t>
            </a:r>
            <a:r>
              <a:rPr lang="en-US" sz="3378" dirty="0" err="1">
                <a:solidFill>
                  <a:schemeClr val="tx1">
                    <a:lumMod val="95000"/>
                  </a:schemeClr>
                </a:solidFill>
                <a:latin typeface="Josefin Sans"/>
              </a:rPr>
              <a:t>datas</a:t>
            </a: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 of STUDENT, PROJECT, GROUP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Use vector to access and manipulate </a:t>
            </a:r>
            <a:r>
              <a:rPr lang="en-US" sz="3378" dirty="0" err="1">
                <a:solidFill>
                  <a:schemeClr val="tx1">
                    <a:lumMod val="95000"/>
                  </a:schemeClr>
                </a:solidFill>
                <a:latin typeface="Josefin Sans"/>
              </a:rPr>
              <a:t>datas</a:t>
            </a:r>
            <a:endParaRPr lang="en-US" sz="3378" dirty="0">
              <a:solidFill>
                <a:schemeClr val="tx1">
                  <a:lumMod val="95000"/>
                </a:schemeClr>
              </a:solidFill>
              <a:latin typeface="Josefin Sans"/>
            </a:endParaRPr>
          </a:p>
          <a:p>
            <a:pPr marR="0" lvl="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2. </a:t>
            </a:r>
            <a:r>
              <a:rPr lang="en-US" sz="3378" noProof="0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Functions</a:t>
            </a:r>
            <a:endParaRPr kumimoji="0" lang="en-US" sz="3378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Josefin Sans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Use for displaying relevant </a:t>
            </a:r>
            <a:r>
              <a:rPr lang="en-US" sz="3378" dirty="0" err="1">
                <a:solidFill>
                  <a:schemeClr val="tx1">
                    <a:lumMod val="95000"/>
                  </a:schemeClr>
                </a:solidFill>
                <a:latin typeface="Josefin Sans"/>
              </a:rPr>
              <a:t>datas</a:t>
            </a: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, extracting </a:t>
            </a:r>
            <a:r>
              <a:rPr lang="en-US" sz="3378" dirty="0" err="1">
                <a:solidFill>
                  <a:schemeClr val="tx1">
                    <a:lumMod val="95000"/>
                  </a:schemeClr>
                </a:solidFill>
                <a:latin typeface="Josefin Sans"/>
              </a:rPr>
              <a:t>datas</a:t>
            </a:r>
            <a:r>
              <a:rPr lang="en-US" sz="3378" dirty="0">
                <a:solidFill>
                  <a:schemeClr val="tx1">
                    <a:lumMod val="95000"/>
                  </a:schemeClr>
                </a:solidFill>
                <a:latin typeface="Josefin Sans"/>
              </a:rPr>
              <a:t>, saving information</a:t>
            </a:r>
          </a:p>
          <a:p>
            <a:pPr marL="457200" marR="0" lvl="0" indent="-457200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7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Use for</a:t>
            </a:r>
            <a:r>
              <a:rPr kumimoji="0" lang="en-US" sz="3378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Josefin Sans"/>
                <a:ea typeface="+mn-ea"/>
                <a:cs typeface="+mn-cs"/>
              </a:rPr>
              <a:t> inputting user inputs and validate if needed</a:t>
            </a:r>
          </a:p>
          <a:p>
            <a:pPr marR="0" lvl="0" algn="ctr" defTabSz="914400" rtl="0" eaLnBrk="1" fontAlgn="auto" latinLnBrk="0" hangingPunct="1">
              <a:lnSpc>
                <a:spcPts val="5067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378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Josefi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58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{8E2B2B87-9858-F94C-9A00-DDB4B3B6641D}tf16401378</Template>
  <TotalTime>96</TotalTime>
  <Words>282</Words>
  <Application>Microsoft Macintosh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Josefin Sans Semi-Bold</vt:lpstr>
      <vt:lpstr>Calibri</vt:lpstr>
      <vt:lpstr>Wingdings 3</vt:lpstr>
      <vt:lpstr>Wingdings</vt:lpstr>
      <vt:lpstr>MS Shell Dlg 2</vt:lpstr>
      <vt:lpstr>Josefin Sans</vt:lpstr>
      <vt:lpstr>Arial</vt:lpstr>
      <vt:lpstr>Times New Roman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CS255 Project</dc:title>
  <cp:lastModifiedBy>Nguyen Gia Huy 20218156</cp:lastModifiedBy>
  <cp:revision>9</cp:revision>
  <dcterms:created xsi:type="dcterms:W3CDTF">2006-08-16T00:00:00Z</dcterms:created>
  <dcterms:modified xsi:type="dcterms:W3CDTF">2024-01-02T06:05:33Z</dcterms:modified>
  <dc:identifier>DAFreU7JdSU</dc:identifier>
</cp:coreProperties>
</file>