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4" r:id="rId6"/>
    <p:sldId id="262" r:id="rId7"/>
    <p:sldId id="261"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21/04/2017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yImage@2x.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716" y="447893"/>
            <a:ext cx="8351636" cy="1646302"/>
          </a:xfrm>
        </p:spPr>
        <p:txBody>
          <a:bodyPr/>
          <a:lstStyle/>
          <a:p>
            <a:r>
              <a:rPr lang="vi-VN" dirty="0" smtClean="0"/>
              <a:t>Tìm </a:t>
            </a:r>
            <a:r>
              <a:rPr lang="vi-VN" dirty="0" smtClean="0"/>
              <a:t>hiểu cơ bản về </a:t>
            </a:r>
            <a:r>
              <a:rPr lang="vi-VN" dirty="0" smtClean="0"/>
              <a:t>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799416" y="2295671"/>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114" y="3795522"/>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995" y="3703701"/>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a:t>
            </a:r>
            <a:r>
              <a:rPr lang="en-US" b="1" dirty="0" smtClean="0"/>
              <a:t>Scaling</a:t>
            </a:r>
            <a:r>
              <a:rPr lang="vi-VN" dirty="0" smtClean="0"/>
              <a:t/>
            </a:r>
            <a:br>
              <a:rPr lang="vi-VN" dirty="0" smtClean="0"/>
            </a:br>
            <a:r>
              <a:rPr lang="vi-VN" dirty="0" smtClean="0"/>
              <a:t>(kéo dãn nội dung)</a:t>
            </a:r>
            <a:r>
              <a:rPr lang="en-US" dirty="0"/>
              <a:t/>
            </a:r>
            <a:br>
              <a:rPr lang="en-US" dirty="0"/>
            </a:br>
            <a:endParaRPr lang="en-US" dirty="0"/>
          </a:p>
        </p:txBody>
      </p:sp>
      <p:sp>
        <p:nvSpPr>
          <p:cNvPr id="3" name="Content Placeholder 2"/>
          <p:cNvSpPr>
            <a:spLocks noGrp="1"/>
          </p:cNvSpPr>
          <p:nvPr>
            <p:ph idx="1"/>
          </p:nvPr>
        </p:nvSpPr>
        <p:spPr/>
        <p:txBody>
          <a:bodyPr/>
          <a:lstStyle/>
          <a:p>
            <a:r>
              <a:rPr lang="vi-VN" dirty="0" err="1" smtClean="0"/>
              <a:t>Corona</a:t>
            </a:r>
            <a:r>
              <a:rPr lang="vi-VN" dirty="0" smtClean="0"/>
              <a:t> cung cấp tính năng kéo dãn nội dung để phù hợp với kích thước màn hình.</a:t>
            </a:r>
          </a:p>
          <a:p>
            <a:r>
              <a:rPr lang="vi-VN" dirty="0" smtClean="0"/>
              <a:t>Để sự dụng chức năng này ta cần khai báo 3 thuộc tính </a:t>
            </a:r>
            <a:r>
              <a:rPr lang="vi-VN" b="1" dirty="0" err="1" smtClean="0"/>
              <a:t>width</a:t>
            </a:r>
            <a:r>
              <a:rPr lang="vi-VN" dirty="0"/>
              <a:t>,</a:t>
            </a:r>
            <a:r>
              <a:rPr lang="vi-VN" dirty="0" smtClean="0"/>
              <a:t> </a:t>
            </a:r>
            <a:r>
              <a:rPr lang="vi-VN" b="1" dirty="0" err="1" smtClean="0"/>
              <a:t>height</a:t>
            </a:r>
            <a:r>
              <a:rPr lang="vi-VN" b="1" dirty="0" smtClean="0"/>
              <a:t> </a:t>
            </a:r>
            <a:r>
              <a:rPr lang="vi-VN" dirty="0" smtClean="0"/>
              <a:t>và </a:t>
            </a:r>
            <a:r>
              <a:rPr lang="vi-VN" b="1" dirty="0" err="1" smtClean="0"/>
              <a:t>scale</a:t>
            </a:r>
            <a:r>
              <a:rPr lang="vi-VN" dirty="0" smtClean="0"/>
              <a:t> trong cấu hình.</a:t>
            </a:r>
          </a:p>
          <a:p>
            <a:r>
              <a:rPr lang="vi-VN" b="1" dirty="0" err="1" smtClean="0"/>
              <a:t>width</a:t>
            </a:r>
            <a:r>
              <a:rPr lang="vi-VN" b="1" dirty="0"/>
              <a:t> </a:t>
            </a:r>
            <a:r>
              <a:rPr lang="vi-VN" b="1" dirty="0" smtClean="0"/>
              <a:t>| </a:t>
            </a:r>
            <a:r>
              <a:rPr lang="vi-VN" b="1" dirty="0" err="1" smtClean="0"/>
              <a:t>height</a:t>
            </a:r>
            <a:r>
              <a:rPr lang="vi-VN" b="1" dirty="0" smtClean="0"/>
              <a:t> </a:t>
            </a:r>
            <a:r>
              <a:rPr lang="vi-VN" dirty="0" smtClean="0"/>
              <a:t>dùng để đặt kích thước mặc định cho màn hình.</a:t>
            </a:r>
          </a:p>
          <a:p>
            <a:r>
              <a:rPr lang="vi-VN" b="1" dirty="0" err="1" smtClean="0"/>
              <a:t>scale</a:t>
            </a:r>
            <a:r>
              <a:rPr lang="vi-VN" dirty="0"/>
              <a:t> </a:t>
            </a:r>
            <a:r>
              <a:rPr lang="vi-VN" dirty="0" smtClean="0"/>
              <a:t>để chọn cách kéo dãn.</a:t>
            </a:r>
          </a:p>
          <a:p>
            <a:r>
              <a:rPr lang="vi-VN" b="1" dirty="0" err="1" smtClean="0"/>
              <a:t>scale</a:t>
            </a:r>
            <a:r>
              <a:rPr lang="vi-VN" dirty="0"/>
              <a:t> </a:t>
            </a:r>
            <a:r>
              <a:rPr lang="vi-VN" dirty="0" smtClean="0"/>
              <a:t>gồm 2 giá trị </a:t>
            </a:r>
            <a:r>
              <a:rPr lang="en-US" b="1" dirty="0" smtClean="0"/>
              <a:t>letterbox</a:t>
            </a:r>
            <a:r>
              <a:rPr lang="vi-VN" dirty="0" smtClean="0"/>
              <a:t> hoặc </a:t>
            </a:r>
            <a:r>
              <a:rPr lang="vi-VN" b="1" dirty="0" err="1" smtClean="0"/>
              <a:t>zoomEven</a:t>
            </a:r>
            <a:r>
              <a:rPr lang="vi-VN" b="1" dirty="0" smtClean="0"/>
              <a:t>.</a:t>
            </a:r>
            <a:endParaRPr lang="en-US" b="1" dirty="0"/>
          </a:p>
        </p:txBody>
      </p:sp>
      <p:pic>
        <p:nvPicPr>
          <p:cNvPr id="5" name="Picture 4"/>
          <p:cNvPicPr>
            <a:picLocks noChangeAspect="1"/>
          </p:cNvPicPr>
          <p:nvPr/>
        </p:nvPicPr>
        <p:blipFill>
          <a:blip r:embed="rId2"/>
          <a:stretch>
            <a:fillRect/>
          </a:stretch>
        </p:blipFill>
        <p:spPr>
          <a:xfrm>
            <a:off x="6120078" y="3813284"/>
            <a:ext cx="3532297" cy="2719202"/>
          </a:xfrm>
          <a:prstGeom prst="rect">
            <a:avLst/>
          </a:prstGeom>
        </p:spPr>
      </p:pic>
    </p:spTree>
    <p:extLst>
      <p:ext uri="{BB962C8B-B14F-4D97-AF65-F5344CB8AC3E}">
        <p14:creationId xmlns:p14="http://schemas.microsoft.com/office/powerpoint/2010/main" val="3323637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err="1" smtClean="0"/>
              <a:t>letterBox</a:t>
            </a:r>
            <a:r>
              <a:rPr lang="vi-VN" dirty="0" smtClean="0"/>
              <a:t> </a:t>
            </a:r>
            <a:r>
              <a:rPr lang="vi-VN" dirty="0" err="1" smtClean="0"/>
              <a:t>vs</a:t>
            </a:r>
            <a:r>
              <a:rPr lang="vi-VN" dirty="0" smtClean="0"/>
              <a:t> </a:t>
            </a:r>
            <a:r>
              <a:rPr lang="vi-VN" dirty="0" err="1" smtClean="0"/>
              <a:t>zoomEven</a:t>
            </a:r>
            <a:endParaRPr lang="en-US" dirty="0"/>
          </a:p>
        </p:txBody>
      </p:sp>
      <p:sp>
        <p:nvSpPr>
          <p:cNvPr id="11" name="Text Placeholder 10"/>
          <p:cNvSpPr>
            <a:spLocks noGrp="1"/>
          </p:cNvSpPr>
          <p:nvPr>
            <p:ph type="body" idx="1"/>
          </p:nvPr>
        </p:nvSpPr>
        <p:spPr/>
        <p:txBody>
          <a:bodyPr/>
          <a:lstStyle/>
          <a:p>
            <a:r>
              <a:rPr lang="vi-VN" dirty="0" err="1" smtClean="0"/>
              <a:t>letterBox</a:t>
            </a:r>
            <a:endParaRPr lang="en-US" dirty="0"/>
          </a:p>
        </p:txBody>
      </p:sp>
      <p:sp>
        <p:nvSpPr>
          <p:cNvPr id="13" name="Text Placeholder 12"/>
          <p:cNvSpPr>
            <a:spLocks noGrp="1"/>
          </p:cNvSpPr>
          <p:nvPr>
            <p:ph type="body" sz="quarter" idx="3"/>
          </p:nvPr>
        </p:nvSpPr>
        <p:spPr/>
        <p:txBody>
          <a:bodyPr/>
          <a:lstStyle/>
          <a:p>
            <a:r>
              <a:rPr lang="vi-VN" dirty="0" err="1" smtClean="0"/>
              <a:t>zoomEven</a:t>
            </a:r>
            <a:endParaRPr lang="en-US" dirty="0"/>
          </a:p>
        </p:txBody>
      </p:sp>
      <p:pic>
        <p:nvPicPr>
          <p:cNvPr id="1030" name="Picture 6" descr="https://docs.coronalabs.com/images/simulator/content-letterbox.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2994554"/>
            <a:ext cx="4184650" cy="278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s.coronalabs.com/images/simulator/content-zoomeven.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2994025"/>
            <a:ext cx="4186237" cy="27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0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Image </a:t>
            </a:r>
            <a:r>
              <a:rPr lang="en-US" b="1" dirty="0" smtClean="0"/>
              <a:t>Selection</a:t>
            </a:r>
            <a:endParaRPr lang="en-US" dirty="0"/>
          </a:p>
        </p:txBody>
      </p:sp>
      <p:sp>
        <p:nvSpPr>
          <p:cNvPr id="11" name="Content Placeholder 10"/>
          <p:cNvSpPr>
            <a:spLocks noGrp="1"/>
          </p:cNvSpPr>
          <p:nvPr>
            <p:ph idx="1"/>
          </p:nvPr>
        </p:nvSpPr>
        <p:spPr>
          <a:xfrm>
            <a:off x="677334" y="1677114"/>
            <a:ext cx="8596668" cy="3880773"/>
          </a:xfrm>
        </p:spPr>
        <p:txBody>
          <a:bodyPr/>
          <a:lstStyle/>
          <a:p>
            <a:r>
              <a:rPr lang="vi-VN" dirty="0" smtClean="0"/>
              <a:t>Để dùng chức năng này ta thêm thược tính </a:t>
            </a:r>
            <a:r>
              <a:rPr lang="vi-VN" b="1" dirty="0" err="1" smtClean="0"/>
              <a:t>imageSuffix</a:t>
            </a:r>
            <a:r>
              <a:rPr lang="vi-VN" dirty="0" smtClean="0"/>
              <a:t> vào cấu hình.</a:t>
            </a:r>
          </a:p>
          <a:p>
            <a:r>
              <a:rPr lang="vi-VN" dirty="0" smtClean="0"/>
              <a:t>Tham số đầu tiên là danh sách các hậu tố.</a:t>
            </a:r>
          </a:p>
          <a:p>
            <a:r>
              <a:rPr lang="vi-VN" dirty="0" smtClean="0"/>
              <a:t>Tham số thứ 2 là ngưỡng để </a:t>
            </a:r>
            <a:r>
              <a:rPr lang="vi-VN" dirty="0" err="1" smtClean="0"/>
              <a:t>corona</a:t>
            </a:r>
            <a:r>
              <a:rPr lang="vi-VN" dirty="0" smtClean="0"/>
              <a:t> bắt đầu lựa chọn hình này.</a:t>
            </a:r>
          </a:p>
          <a:p>
            <a:r>
              <a:rPr lang="vi-VN" dirty="0" err="1" smtClean="0"/>
              <a:t>Vd</a:t>
            </a:r>
            <a:r>
              <a:rPr lang="vi-VN" dirty="0" smtClean="0"/>
              <a:t>: </a:t>
            </a:r>
            <a:r>
              <a:rPr lang="en-US" dirty="0" smtClean="0">
                <a:hlinkClick r:id="rId2"/>
              </a:rPr>
              <a:t>myImage@2x.png</a:t>
            </a:r>
            <a:r>
              <a:rPr lang="vi-VN" dirty="0" smtClean="0"/>
              <a:t> sẽ được dùng khi kích thước thực lớn hơn 2 lần.</a:t>
            </a:r>
            <a:endParaRPr lang="en-US" dirty="0"/>
          </a:p>
        </p:txBody>
      </p:sp>
      <p:pic>
        <p:nvPicPr>
          <p:cNvPr id="12" name="Picture 11"/>
          <p:cNvPicPr>
            <a:picLocks noChangeAspect="1"/>
          </p:cNvPicPr>
          <p:nvPr/>
        </p:nvPicPr>
        <p:blipFill>
          <a:blip r:embed="rId3"/>
          <a:stretch>
            <a:fillRect/>
          </a:stretch>
        </p:blipFill>
        <p:spPr>
          <a:xfrm>
            <a:off x="2652882" y="3470355"/>
            <a:ext cx="4030596" cy="2559973"/>
          </a:xfrm>
          <a:prstGeom prst="rect">
            <a:avLst/>
          </a:prstGeom>
        </p:spPr>
      </p:pic>
    </p:spTree>
    <p:extLst>
      <p:ext uri="{BB962C8B-B14F-4D97-AF65-F5344CB8AC3E}">
        <p14:creationId xmlns:p14="http://schemas.microsoft.com/office/powerpoint/2010/main" val="122008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Tốc độ khung hình.</a:t>
            </a:r>
            <a:endParaRPr lang="en-US" dirty="0"/>
          </a:p>
        </p:txBody>
      </p:sp>
      <p:sp>
        <p:nvSpPr>
          <p:cNvPr id="3" name="Content Placeholder 2"/>
          <p:cNvSpPr>
            <a:spLocks noGrp="1"/>
          </p:cNvSpPr>
          <p:nvPr>
            <p:ph idx="1"/>
          </p:nvPr>
        </p:nvSpPr>
        <p:spPr/>
        <p:txBody>
          <a:bodyPr/>
          <a:lstStyle/>
          <a:p>
            <a:r>
              <a:rPr lang="vi-VN" dirty="0" smtClean="0"/>
              <a:t>Cài đặt tốc độ khung hình cho </a:t>
            </a:r>
            <a:r>
              <a:rPr lang="vi-VN" dirty="0" err="1" smtClean="0"/>
              <a:t>corona</a:t>
            </a:r>
            <a:r>
              <a:rPr lang="vi-VN" dirty="0" smtClean="0"/>
              <a:t> bằng thuộc tính </a:t>
            </a:r>
            <a:r>
              <a:rPr lang="vi-VN" b="1" dirty="0" err="1" smtClean="0"/>
              <a:t>fps</a:t>
            </a:r>
            <a:r>
              <a:rPr lang="vi-VN" dirty="0" smtClean="0"/>
              <a:t>.</a:t>
            </a:r>
          </a:p>
          <a:p>
            <a:r>
              <a:rPr lang="vi-VN" dirty="0" smtClean="0"/>
              <a:t>các giá trị khác 30 và 60 sẽ bị bỏ qua.</a:t>
            </a:r>
          </a:p>
          <a:p>
            <a:endParaRPr lang="en-US" dirty="0"/>
          </a:p>
        </p:txBody>
      </p:sp>
      <p:pic>
        <p:nvPicPr>
          <p:cNvPr id="4" name="Picture 3"/>
          <p:cNvPicPr>
            <a:picLocks noChangeAspect="1"/>
          </p:cNvPicPr>
          <p:nvPr/>
        </p:nvPicPr>
        <p:blipFill>
          <a:blip r:embed="rId2"/>
          <a:stretch>
            <a:fillRect/>
          </a:stretch>
        </p:blipFill>
        <p:spPr>
          <a:xfrm>
            <a:off x="2856842" y="3197280"/>
            <a:ext cx="3533447" cy="2988394"/>
          </a:xfrm>
          <a:prstGeom prst="rect">
            <a:avLst/>
          </a:prstGeom>
        </p:spPr>
      </p:pic>
    </p:spTree>
    <p:extLst>
      <p:ext uri="{BB962C8B-B14F-4D97-AF65-F5344CB8AC3E}">
        <p14:creationId xmlns:p14="http://schemas.microsoft.com/office/powerpoint/2010/main" val="76704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lập trình.</a:t>
            </a:r>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r>
              <a:rPr lang="vi-VN" dirty="0" smtClean="0"/>
              <a:t>.</a:t>
            </a:r>
          </a:p>
          <a:p>
            <a:pPr lvl="2"/>
            <a:r>
              <a:rPr lang="vi-VN" dirty="0" smtClean="0"/>
              <a:t> </a:t>
            </a:r>
            <a:r>
              <a:rPr lang="vi-VN" dirty="0" err="1" smtClean="0"/>
              <a:t>l</a:t>
            </a:r>
            <a:r>
              <a:rPr lang="vi-VN" dirty="0" err="1" smtClean="0"/>
              <a:t>etterbox</a:t>
            </a:r>
            <a:r>
              <a:rPr lang="vi-VN" dirty="0" smtClean="0"/>
              <a:t> </a:t>
            </a:r>
            <a:r>
              <a:rPr lang="vi-VN" dirty="0" err="1" smtClean="0"/>
              <a:t>vs</a:t>
            </a:r>
            <a:r>
              <a:rPr lang="vi-VN" dirty="0" smtClean="0"/>
              <a:t> </a:t>
            </a:r>
            <a:r>
              <a:rPr lang="vi-VN" dirty="0" err="1" smtClean="0"/>
              <a:t>zoomEven</a:t>
            </a:r>
            <a:endParaRPr lang="vi-VN" dirty="0" smtClean="0"/>
          </a:p>
          <a:p>
            <a:pPr lvl="1"/>
            <a:r>
              <a:rPr lang="vi-VN" dirty="0" err="1"/>
              <a:t>Dynamic</a:t>
            </a:r>
            <a:r>
              <a:rPr lang="vi-VN" dirty="0"/>
              <a:t> </a:t>
            </a:r>
            <a:r>
              <a:rPr lang="vi-VN" dirty="0" err="1"/>
              <a:t>Image</a:t>
            </a:r>
            <a:r>
              <a:rPr lang="vi-VN" dirty="0"/>
              <a:t> </a:t>
            </a:r>
            <a:r>
              <a:rPr lang="vi-VN" dirty="0" err="1" smtClean="0"/>
              <a:t>Selection</a:t>
            </a:r>
            <a:endParaRPr lang="vi-VN" dirty="0" smtClean="0"/>
          </a:p>
          <a:p>
            <a:pPr lvl="1"/>
            <a:r>
              <a:rPr lang="vi-VN" dirty="0" smtClean="0"/>
              <a:t>Tốc </a:t>
            </a:r>
            <a:r>
              <a:rPr lang="vi-VN" dirty="0" smtClean="0"/>
              <a:t>độ khung hình</a:t>
            </a:r>
            <a:r>
              <a:rPr lang="vi-VN" dirty="0" smtClean="0"/>
              <a:t>.</a:t>
            </a:r>
            <a:endParaRPr lang="vi-VN" dirty="0" smtClean="0"/>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sp>
        <p:nvSpPr>
          <p:cNvPr id="3" name="Content Placeholder 2"/>
          <p:cNvSpPr>
            <a:spLocks noGrp="1"/>
          </p:cNvSpPr>
          <p:nvPr>
            <p:ph idx="1"/>
          </p:nvPr>
        </p:nvSpPr>
        <p:spPr>
          <a:xfrm>
            <a:off x="677334" y="1617418"/>
            <a:ext cx="8596668" cy="3880773"/>
          </a:xfrm>
        </p:spPr>
        <p:txBody>
          <a:bodyPr/>
          <a:lstStyle/>
          <a:p>
            <a:r>
              <a:rPr lang="vi-VN" dirty="0" smtClean="0"/>
              <a:t>Nên tảng phát triển </a:t>
            </a:r>
            <a:r>
              <a:rPr lang="vi-VN" dirty="0" err="1" smtClean="0"/>
              <a:t>game</a:t>
            </a:r>
            <a:r>
              <a:rPr lang="vi-VN" dirty="0" smtClean="0"/>
              <a:t> 2D, 2.5D.</a:t>
            </a: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r>
              <a:rPr lang="vi-VN" dirty="0"/>
              <a:t>Cấu trúc </a:t>
            </a:r>
            <a:r>
              <a:rPr lang="vi-VN" dirty="0" err="1"/>
              <a:t>file</a:t>
            </a:r>
            <a:r>
              <a:rPr lang="vi-VN" dirty="0"/>
              <a:t> cấu hình.</a:t>
            </a:r>
          </a:p>
          <a:p>
            <a:r>
              <a:rPr lang="vi-VN" dirty="0"/>
              <a:t>Kéo dãn nội dung.</a:t>
            </a:r>
          </a:p>
          <a:p>
            <a:r>
              <a:rPr lang="vi-VN" dirty="0"/>
              <a:t>Lựa chọn nội dung.</a:t>
            </a:r>
          </a:p>
          <a:p>
            <a:r>
              <a:rPr lang="vi-VN" dirty="0"/>
              <a:t>Tốc độ khung hình</a:t>
            </a:r>
            <a:r>
              <a:rPr lang="vi-VN" dirty="0" smtClean="0"/>
              <a:t>.</a:t>
            </a:r>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trúc </a:t>
            </a:r>
            <a:r>
              <a:rPr lang="vi-VN" dirty="0" err="1"/>
              <a:t>file</a:t>
            </a:r>
            <a:r>
              <a:rPr lang="vi-VN" dirty="0"/>
              <a:t> cấu hình.</a:t>
            </a:r>
            <a:br>
              <a:rPr lang="vi-VN" dirty="0"/>
            </a:br>
            <a:endParaRPr lang="en-US" dirty="0"/>
          </a:p>
        </p:txBody>
      </p:sp>
      <p:sp>
        <p:nvSpPr>
          <p:cNvPr id="3" name="Content Placeholder 2"/>
          <p:cNvSpPr>
            <a:spLocks noGrp="1"/>
          </p:cNvSpPr>
          <p:nvPr>
            <p:ph idx="1"/>
          </p:nvPr>
        </p:nvSpPr>
        <p:spPr/>
        <p:txBody>
          <a:bodyPr/>
          <a:lstStyle/>
          <a:p>
            <a:r>
              <a:rPr lang="vi-VN" dirty="0" smtClean="0"/>
              <a:t>Cấu hình Project </a:t>
            </a:r>
            <a:r>
              <a:rPr lang="vi-VN" dirty="0" err="1" smtClean="0"/>
              <a:t>Corona</a:t>
            </a:r>
            <a:r>
              <a:rPr lang="vi-VN" dirty="0" smtClean="0"/>
              <a:t> trong </a:t>
            </a:r>
            <a:r>
              <a:rPr lang="vi-VN" dirty="0" err="1" smtClean="0"/>
              <a:t>file</a:t>
            </a:r>
            <a:r>
              <a:rPr lang="vi-VN" dirty="0" smtClean="0"/>
              <a:t> </a:t>
            </a:r>
            <a:r>
              <a:rPr lang="vi-VN" dirty="0" err="1" smtClean="0"/>
              <a:t>Config.lua</a:t>
            </a:r>
            <a:r>
              <a:rPr lang="vi-VN" dirty="0" smtClean="0"/>
              <a:t> sửa dụng thuộc tính </a:t>
            </a:r>
            <a:r>
              <a:rPr lang="vi-VN" b="1" dirty="0" err="1" smtClean="0"/>
              <a:t>content</a:t>
            </a:r>
            <a:r>
              <a:rPr lang="vi-VN" dirty="0"/>
              <a:t> </a:t>
            </a:r>
            <a:r>
              <a:rPr lang="vi-VN" dirty="0" smtClean="0"/>
              <a:t>trong </a:t>
            </a:r>
            <a:r>
              <a:rPr lang="vi-VN" b="1" dirty="0" err="1" smtClean="0"/>
              <a:t>application</a:t>
            </a:r>
            <a:r>
              <a:rPr lang="vi-VN" dirty="0"/>
              <a:t> </a:t>
            </a:r>
            <a:r>
              <a:rPr lang="vi-VN" dirty="0" smtClean="0"/>
              <a:t>để cấu hình.</a:t>
            </a:r>
          </a:p>
          <a:p>
            <a:endParaRPr lang="en-US" b="1" dirty="0"/>
          </a:p>
        </p:txBody>
      </p:sp>
      <p:pic>
        <p:nvPicPr>
          <p:cNvPr id="4" name="Picture 3"/>
          <p:cNvPicPr>
            <a:picLocks noChangeAspect="1"/>
          </p:cNvPicPr>
          <p:nvPr/>
        </p:nvPicPr>
        <p:blipFill>
          <a:blip r:embed="rId2"/>
          <a:stretch>
            <a:fillRect/>
          </a:stretch>
        </p:blipFill>
        <p:spPr>
          <a:xfrm>
            <a:off x="1889486" y="3232587"/>
            <a:ext cx="6172364" cy="2475293"/>
          </a:xfrm>
          <a:prstGeom prst="rect">
            <a:avLst/>
          </a:prstGeom>
        </p:spPr>
      </p:pic>
    </p:spTree>
    <p:extLst>
      <p:ext uri="{BB962C8B-B14F-4D97-AF65-F5344CB8AC3E}">
        <p14:creationId xmlns:p14="http://schemas.microsoft.com/office/powerpoint/2010/main" val="66166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148</TotalTime>
  <Words>419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Tahoma</vt:lpstr>
      <vt:lpstr>Trebuchet MS</vt:lpstr>
      <vt:lpstr>Wingdings 3</vt:lpstr>
      <vt:lpstr>Facet</vt:lpstr>
      <vt:lpstr>Tìm hiểu cơ bản về nền tảng Corona </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lpstr>Cấu trúc file cấu hình. </vt:lpstr>
      <vt:lpstr>Content Scaling (kéo dãn nội dung) </vt:lpstr>
      <vt:lpstr>letterBox vs zoomEven</vt:lpstr>
      <vt:lpstr>Dynamic Image Selection</vt:lpstr>
      <vt:lpstr>Tốc độ khung hình.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29</cp:revision>
  <dcterms:created xsi:type="dcterms:W3CDTF">2017-04-21T05:13:45Z</dcterms:created>
  <dcterms:modified xsi:type="dcterms:W3CDTF">2017-04-21T07:53:11Z</dcterms:modified>
</cp:coreProperties>
</file>