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4"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1EE168-712A-4437-B4A0-08837E6F813B}" type="datetimeFigureOut">
              <a:rPr lang="vi-VN" smtClean="0"/>
              <a:t>21/04/2017</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3B34B2-5538-42EA-80A3-FADC727CC499}" type="slidenum">
              <a:rPr lang="vi-VN" smtClean="0"/>
              <a:t>‹#›</a:t>
            </a:fld>
            <a:endParaRPr lang="vi-VN"/>
          </a:p>
        </p:txBody>
      </p:sp>
    </p:spTree>
    <p:extLst>
      <p:ext uri="{BB962C8B-B14F-4D97-AF65-F5344CB8AC3E}">
        <p14:creationId xmlns:p14="http://schemas.microsoft.com/office/powerpoint/2010/main" val="2065820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a:t>4/21/2017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4/21/2017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4/21/2017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4/21/2017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a:t>4/21/2017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4/21/2017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4/21/2017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717" y="210207"/>
            <a:ext cx="8351636" cy="1646302"/>
          </a:xfrm>
        </p:spPr>
        <p:txBody>
          <a:bodyPr/>
          <a:lstStyle/>
          <a:p>
            <a:r>
              <a:rPr lang="vi-VN" dirty="0" smtClean="0"/>
              <a:t>Tìm </a:t>
            </a:r>
            <a:r>
              <a:rPr lang="vi-VN" dirty="0" smtClean="0"/>
              <a:t>hiểu nền tảng </a:t>
            </a:r>
            <a:r>
              <a:rPr lang="vi-VN" dirty="0" err="1" smtClean="0"/>
              <a:t>Corona</a:t>
            </a:r>
            <a:r>
              <a:rPr lang="vi-VN" dirty="0" smtClean="0"/>
              <a:t> </a:t>
            </a:r>
            <a:endParaRPr lang="vi-VN" dirty="0"/>
          </a:p>
        </p:txBody>
      </p:sp>
      <p:sp>
        <p:nvSpPr>
          <p:cNvPr id="3" name="Subtitle 2"/>
          <p:cNvSpPr>
            <a:spLocks noGrp="1"/>
          </p:cNvSpPr>
          <p:nvPr>
            <p:ph type="subTitle" idx="1"/>
          </p:nvPr>
        </p:nvSpPr>
        <p:spPr>
          <a:xfrm>
            <a:off x="1799417" y="1856509"/>
            <a:ext cx="7766936" cy="1096899"/>
          </a:xfrm>
        </p:spPr>
        <p:txBody>
          <a:bodyPr>
            <a:normAutofit/>
          </a:bodyPr>
          <a:lstStyle/>
          <a:p>
            <a:r>
              <a:rPr lang="vi-VN" dirty="0" smtClean="0"/>
              <a:t>Nguyễn Duy Thanh-51403318</a:t>
            </a:r>
          </a:p>
          <a:p>
            <a:r>
              <a:rPr lang="vi-VN" dirty="0" smtClean="0"/>
              <a:t>Trần Đại Nhân-</a:t>
            </a:r>
            <a:endParaRPr lang="en-US" dirty="0"/>
          </a:p>
        </p:txBody>
      </p:sp>
      <p:pic>
        <p:nvPicPr>
          <p:cNvPr id="1026" name="Picture 2" descr="Kết quả hình ảnh cho corona lab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0114" y="3795522"/>
            <a:ext cx="3349123" cy="7315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ết quả hình ảnh cho td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995" y="3703701"/>
            <a:ext cx="1816304" cy="10058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30935" y="5920740"/>
            <a:ext cx="3703899" cy="369332"/>
          </a:xfrm>
          <a:prstGeom prst="rect">
            <a:avLst/>
          </a:prstGeom>
          <a:noFill/>
        </p:spPr>
        <p:txBody>
          <a:bodyPr wrap="none" rtlCol="0">
            <a:spAutoFit/>
          </a:bodyPr>
          <a:lstStyle/>
          <a:p>
            <a:r>
              <a:rPr lang="vi-VN" dirty="0" err="1" smtClean="0">
                <a:solidFill>
                  <a:schemeClr val="accent1"/>
                </a:solidFill>
              </a:rPr>
              <a:t>Gv</a:t>
            </a:r>
            <a:r>
              <a:rPr lang="vi-VN" dirty="0" smtClean="0">
                <a:solidFill>
                  <a:schemeClr val="accent1"/>
                </a:solidFill>
              </a:rPr>
              <a:t> hướng dẫn </a:t>
            </a:r>
            <a:r>
              <a:rPr lang="vi-VN" dirty="0" err="1" smtClean="0">
                <a:solidFill>
                  <a:schemeClr val="accent1"/>
                </a:solidFill>
              </a:rPr>
              <a:t>Ths</a:t>
            </a:r>
            <a:r>
              <a:rPr lang="vi-VN" dirty="0" smtClean="0">
                <a:solidFill>
                  <a:schemeClr val="accent1"/>
                </a:solidFill>
              </a:rPr>
              <a:t>. Vũ Đình Hồng</a:t>
            </a:r>
            <a:endParaRPr lang="vi-VN" dirty="0">
              <a:solidFill>
                <a:schemeClr val="accent1"/>
              </a:solidFill>
            </a:endParaRPr>
          </a:p>
        </p:txBody>
      </p:sp>
    </p:spTree>
    <p:extLst>
      <p:ext uri="{BB962C8B-B14F-4D97-AF65-F5344CB8AC3E}">
        <p14:creationId xmlns:p14="http://schemas.microsoft.com/office/powerpoint/2010/main" val="38339947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172"/>
          </a:xfrm>
        </p:spPr>
        <p:txBody>
          <a:bodyPr/>
          <a:lstStyle/>
          <a:p>
            <a:r>
              <a:rPr lang="vi-VN" dirty="0" smtClean="0"/>
              <a:t>Có gì trong bài này?</a:t>
            </a:r>
            <a:endParaRPr lang="vi-VN" dirty="0"/>
          </a:p>
        </p:txBody>
      </p:sp>
      <p:sp>
        <p:nvSpPr>
          <p:cNvPr id="3" name="Content Placeholder 2"/>
          <p:cNvSpPr>
            <a:spLocks noGrp="1"/>
          </p:cNvSpPr>
          <p:nvPr>
            <p:ph idx="1"/>
          </p:nvPr>
        </p:nvSpPr>
        <p:spPr>
          <a:xfrm>
            <a:off x="677334" y="1608083"/>
            <a:ext cx="8596668" cy="4433280"/>
          </a:xfrm>
        </p:spPr>
        <p:txBody>
          <a:bodyPr/>
          <a:lstStyle/>
          <a:p>
            <a:r>
              <a:rPr lang="vi-VN" dirty="0" smtClean="0"/>
              <a:t>Tại sao nên chọn </a:t>
            </a:r>
            <a:r>
              <a:rPr lang="vi-VN" dirty="0" err="1" smtClean="0"/>
              <a:t>Corona</a:t>
            </a:r>
            <a:r>
              <a:rPr lang="vi-VN" dirty="0"/>
              <a:t>?</a:t>
            </a:r>
            <a:endParaRPr lang="vi-VN" dirty="0" smtClean="0"/>
          </a:p>
          <a:p>
            <a:r>
              <a:rPr lang="vi-VN" dirty="0" smtClean="0"/>
              <a:t>Tóm tắt ngôn ngữ lập trình Lua.</a:t>
            </a:r>
          </a:p>
          <a:p>
            <a:r>
              <a:rPr lang="vi-VN" dirty="0" smtClean="0"/>
              <a:t>Cài đặt môi trường cho </a:t>
            </a:r>
            <a:r>
              <a:rPr lang="vi-VN" dirty="0" err="1" smtClean="0"/>
              <a:t>Corona</a:t>
            </a:r>
            <a:r>
              <a:rPr lang="vi-VN" dirty="0" smtClean="0"/>
              <a:t>.</a:t>
            </a:r>
          </a:p>
          <a:p>
            <a:pPr lvl="1"/>
            <a:r>
              <a:rPr lang="vi-VN" dirty="0" err="1" smtClean="0"/>
              <a:t>Corona</a:t>
            </a:r>
            <a:r>
              <a:rPr lang="vi-VN" dirty="0" smtClean="0"/>
              <a:t> SDK.</a:t>
            </a:r>
          </a:p>
          <a:p>
            <a:pPr lvl="1"/>
            <a:r>
              <a:rPr lang="vi-VN" dirty="0" smtClean="0"/>
              <a:t>Môi trường </a:t>
            </a:r>
            <a:r>
              <a:rPr lang="vi-VN" smtClean="0"/>
              <a:t>lập trình.</a:t>
            </a:r>
            <a:endParaRPr lang="vi-VN" dirty="0" smtClean="0"/>
          </a:p>
          <a:p>
            <a:r>
              <a:rPr lang="vi-VN" dirty="0" smtClean="0"/>
              <a:t>Cấu hình Project </a:t>
            </a:r>
            <a:r>
              <a:rPr lang="vi-VN" dirty="0" err="1" smtClean="0"/>
              <a:t>Corona</a:t>
            </a:r>
            <a:r>
              <a:rPr lang="vi-VN" dirty="0" smtClean="0"/>
              <a:t>.</a:t>
            </a:r>
          </a:p>
          <a:p>
            <a:pPr lvl="1"/>
            <a:r>
              <a:rPr lang="vi-VN" dirty="0" smtClean="0"/>
              <a:t>Cấu trúc </a:t>
            </a:r>
            <a:r>
              <a:rPr lang="vi-VN" dirty="0" err="1" smtClean="0"/>
              <a:t>file</a:t>
            </a:r>
            <a:r>
              <a:rPr lang="vi-VN" dirty="0" smtClean="0"/>
              <a:t> cấu hình.</a:t>
            </a:r>
          </a:p>
          <a:p>
            <a:pPr lvl="1"/>
            <a:r>
              <a:rPr lang="vi-VN" dirty="0" smtClean="0"/>
              <a:t>Kéo dãn nội dung.</a:t>
            </a:r>
          </a:p>
          <a:p>
            <a:pPr lvl="1"/>
            <a:r>
              <a:rPr lang="vi-VN" dirty="0" smtClean="0"/>
              <a:t>Lựa chọn nội dung.</a:t>
            </a:r>
          </a:p>
          <a:p>
            <a:pPr lvl="1"/>
            <a:r>
              <a:rPr lang="vi-VN" dirty="0" smtClean="0"/>
              <a:t>Tốc độ khung hình.</a:t>
            </a:r>
          </a:p>
          <a:p>
            <a:pPr lvl="1"/>
            <a:r>
              <a:rPr lang="vi-VN" dirty="0" smtClean="0"/>
              <a:t>Giấy phép</a:t>
            </a:r>
          </a:p>
          <a:p>
            <a:endParaRPr lang="vi-VN" dirty="0" smtClean="0"/>
          </a:p>
          <a:p>
            <a:endParaRPr lang="vi-VN" dirty="0" smtClean="0"/>
          </a:p>
          <a:p>
            <a:endParaRPr lang="vi-VN" dirty="0" smtClean="0"/>
          </a:p>
        </p:txBody>
      </p:sp>
    </p:spTree>
    <p:extLst>
      <p:ext uri="{BB962C8B-B14F-4D97-AF65-F5344CB8AC3E}">
        <p14:creationId xmlns:p14="http://schemas.microsoft.com/office/powerpoint/2010/main" val="384541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Tại sao nên chọn </a:t>
            </a:r>
            <a:r>
              <a:rPr lang="vi-VN" dirty="0" err="1"/>
              <a:t>Corona</a:t>
            </a:r>
            <a:r>
              <a:rPr lang="vi-VN" dirty="0"/>
              <a:t>?</a:t>
            </a:r>
            <a:br>
              <a:rPr lang="vi-VN" dirty="0"/>
            </a:br>
            <a:endParaRPr lang="en-US" dirty="0"/>
          </a:p>
        </p:txBody>
      </p:sp>
      <p:pic>
        <p:nvPicPr>
          <p:cNvPr id="5" name="Picture 4"/>
          <p:cNvPicPr>
            <a:picLocks noChangeAspect="1"/>
          </p:cNvPicPr>
          <p:nvPr/>
        </p:nvPicPr>
        <p:blipFill>
          <a:blip r:embed="rId2"/>
          <a:stretch>
            <a:fillRect/>
          </a:stretch>
        </p:blipFill>
        <p:spPr>
          <a:xfrm>
            <a:off x="1614323" y="2576730"/>
            <a:ext cx="933450" cy="981075"/>
          </a:xfrm>
          <a:prstGeom prst="rect">
            <a:avLst/>
          </a:prstGeom>
        </p:spPr>
      </p:pic>
      <p:pic>
        <p:nvPicPr>
          <p:cNvPr id="6" name="Picture 5"/>
          <p:cNvPicPr>
            <a:picLocks noChangeAspect="1"/>
          </p:cNvPicPr>
          <p:nvPr/>
        </p:nvPicPr>
        <p:blipFill>
          <a:blip r:embed="rId3"/>
          <a:stretch>
            <a:fillRect/>
          </a:stretch>
        </p:blipFill>
        <p:spPr>
          <a:xfrm>
            <a:off x="4574628" y="2557680"/>
            <a:ext cx="1066800" cy="1000125"/>
          </a:xfrm>
          <a:prstGeom prst="rect">
            <a:avLst/>
          </a:prstGeom>
        </p:spPr>
      </p:pic>
      <p:pic>
        <p:nvPicPr>
          <p:cNvPr id="7" name="Picture 6"/>
          <p:cNvPicPr>
            <a:picLocks noChangeAspect="1"/>
          </p:cNvPicPr>
          <p:nvPr/>
        </p:nvPicPr>
        <p:blipFill>
          <a:blip r:embed="rId4"/>
          <a:stretch>
            <a:fillRect/>
          </a:stretch>
        </p:blipFill>
        <p:spPr>
          <a:xfrm>
            <a:off x="7184642" y="2633880"/>
            <a:ext cx="2657475" cy="923925"/>
          </a:xfrm>
          <a:prstGeom prst="rect">
            <a:avLst/>
          </a:prstGeom>
        </p:spPr>
      </p:pic>
      <p:pic>
        <p:nvPicPr>
          <p:cNvPr id="8" name="Picture 7"/>
          <p:cNvPicPr>
            <a:picLocks noChangeAspect="1"/>
          </p:cNvPicPr>
          <p:nvPr/>
        </p:nvPicPr>
        <p:blipFill>
          <a:blip r:embed="rId5"/>
          <a:stretch>
            <a:fillRect/>
          </a:stretch>
        </p:blipFill>
        <p:spPr>
          <a:xfrm>
            <a:off x="1071398" y="4558863"/>
            <a:ext cx="2019300" cy="914400"/>
          </a:xfrm>
          <a:prstGeom prst="rect">
            <a:avLst/>
          </a:prstGeom>
        </p:spPr>
      </p:pic>
      <p:pic>
        <p:nvPicPr>
          <p:cNvPr id="9" name="Picture 8"/>
          <p:cNvPicPr>
            <a:picLocks noChangeAspect="1"/>
          </p:cNvPicPr>
          <p:nvPr/>
        </p:nvPicPr>
        <p:blipFill>
          <a:blip r:embed="rId6"/>
          <a:stretch>
            <a:fillRect/>
          </a:stretch>
        </p:blipFill>
        <p:spPr>
          <a:xfrm>
            <a:off x="3987526" y="4558863"/>
            <a:ext cx="2581275" cy="914400"/>
          </a:xfrm>
          <a:prstGeom prst="rect">
            <a:avLst/>
          </a:prstGeom>
        </p:spPr>
      </p:pic>
      <p:pic>
        <p:nvPicPr>
          <p:cNvPr id="10" name="Picture 9"/>
          <p:cNvPicPr>
            <a:picLocks noChangeAspect="1"/>
          </p:cNvPicPr>
          <p:nvPr/>
        </p:nvPicPr>
        <p:blipFill>
          <a:blip r:embed="rId7"/>
          <a:stretch>
            <a:fillRect/>
          </a:stretch>
        </p:blipFill>
        <p:spPr>
          <a:xfrm>
            <a:off x="7465629" y="4444563"/>
            <a:ext cx="2095500" cy="1028700"/>
          </a:xfrm>
          <a:prstGeom prst="rect">
            <a:avLst/>
          </a:prstGeom>
        </p:spPr>
      </p:pic>
    </p:spTree>
    <p:extLst>
      <p:ext uri="{BB962C8B-B14F-4D97-AF65-F5344CB8AC3E}">
        <p14:creationId xmlns:p14="http://schemas.microsoft.com/office/powerpoint/2010/main" val="3550317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2152"/>
          </a:xfrm>
        </p:spPr>
        <p:txBody>
          <a:bodyPr/>
          <a:lstStyle/>
          <a:p>
            <a:r>
              <a:rPr lang="vi-VN" dirty="0"/>
              <a:t>Tóm tắt ngôn ngữ lập trình Lua.</a:t>
            </a:r>
            <a:endParaRPr lang="en-US" dirty="0"/>
          </a:p>
        </p:txBody>
      </p:sp>
      <p:sp>
        <p:nvSpPr>
          <p:cNvPr id="3" name="Content Placeholder 2"/>
          <p:cNvSpPr>
            <a:spLocks noGrp="1"/>
          </p:cNvSpPr>
          <p:nvPr>
            <p:ph idx="1"/>
          </p:nvPr>
        </p:nvSpPr>
        <p:spPr>
          <a:xfrm>
            <a:off x="677334" y="1891863"/>
            <a:ext cx="8596668" cy="4149500"/>
          </a:xfrm>
        </p:spPr>
        <p:txBody>
          <a:bodyPr/>
          <a:lstStyle/>
          <a:p>
            <a:r>
              <a:rPr lang="vi-VN" dirty="0" smtClean="0"/>
              <a:t>Ngôn ngữ lập trình Lua được sử dụng trong </a:t>
            </a:r>
            <a:r>
              <a:rPr lang="vi-VN" dirty="0" err="1" smtClean="0"/>
              <a:t>Corona</a:t>
            </a:r>
            <a:r>
              <a:rPr lang="vi-VN" dirty="0" smtClean="0"/>
              <a:t>.</a:t>
            </a:r>
          </a:p>
          <a:p>
            <a:r>
              <a:rPr lang="vi-VN" dirty="0"/>
              <a:t>Lua </a:t>
            </a:r>
            <a:r>
              <a:rPr lang="vi-VN" dirty="0" smtClean="0"/>
              <a:t>là một ngôn ngữ kịch bản mạnh mẽ, hiệu quả, nhẹ, có thể nhúng được. Nó được hỗ trợ lập trình thủ tục, lập trình hướng đối tượng, lập trình chức </a:t>
            </a:r>
            <a:r>
              <a:rPr lang="vi-VN" dirty="0"/>
              <a:t>năng, </a:t>
            </a:r>
            <a:r>
              <a:rPr lang="vi-VN" dirty="0" smtClean="0"/>
              <a:t>lập trình dữ liệu, và mô tả dữ liệu.</a:t>
            </a:r>
          </a:p>
        </p:txBody>
      </p:sp>
      <p:pic>
        <p:nvPicPr>
          <p:cNvPr id="3074" name="Picture 2" descr="Lu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2080" y="4132752"/>
            <a:ext cx="1467175" cy="146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2356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a:t>Cài đặt môi trường cho </a:t>
            </a:r>
            <a:r>
              <a:rPr lang="vi-VN" dirty="0" err="1"/>
              <a:t>Corona</a:t>
            </a:r>
            <a:r>
              <a:rPr lang="vi-VN" dirty="0"/>
              <a:t>.</a:t>
            </a:r>
            <a:endParaRPr lang="en-US" dirty="0"/>
          </a:p>
        </p:txBody>
      </p:sp>
      <p:sp>
        <p:nvSpPr>
          <p:cNvPr id="5" name="Content Placeholder 4"/>
          <p:cNvSpPr>
            <a:spLocks noGrp="1"/>
          </p:cNvSpPr>
          <p:nvPr>
            <p:ph idx="1"/>
          </p:nvPr>
        </p:nvSpPr>
        <p:spPr/>
        <p:txBody>
          <a:bodyPr/>
          <a:lstStyle/>
          <a:p>
            <a:r>
              <a:rPr lang="vi-VN" dirty="0" err="1" smtClean="0"/>
              <a:t>Corona</a:t>
            </a:r>
            <a:r>
              <a:rPr lang="vi-VN" dirty="0" smtClean="0"/>
              <a:t> </a:t>
            </a:r>
            <a:r>
              <a:rPr lang="vi-VN" dirty="0" err="1" smtClean="0"/>
              <a:t>Sdk</a:t>
            </a:r>
            <a:r>
              <a:rPr lang="vi-VN" dirty="0" smtClean="0"/>
              <a:t>.</a:t>
            </a:r>
          </a:p>
          <a:p>
            <a:r>
              <a:rPr lang="vi-VN" dirty="0" smtClean="0"/>
              <a:t>Môi trường lập trình.</a:t>
            </a:r>
            <a:endParaRPr lang="en-US" dirty="0"/>
          </a:p>
        </p:txBody>
      </p:sp>
    </p:spTree>
    <p:extLst>
      <p:ext uri="{BB962C8B-B14F-4D97-AF65-F5344CB8AC3E}">
        <p14:creationId xmlns:p14="http://schemas.microsoft.com/office/powerpoint/2010/main" val="3384200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err="1" smtClean="0"/>
              <a:t>Corona</a:t>
            </a:r>
            <a:r>
              <a:rPr lang="vi-VN" dirty="0" smtClean="0"/>
              <a:t> </a:t>
            </a:r>
            <a:r>
              <a:rPr lang="vi-VN" dirty="0" err="1" smtClean="0"/>
              <a:t>Sdk</a:t>
            </a:r>
            <a:r>
              <a:rPr lang="vi-VN" dirty="0" smtClean="0"/>
              <a:t>.</a:t>
            </a:r>
            <a:endParaRPr lang="en-US" dirty="0"/>
          </a:p>
        </p:txBody>
      </p:sp>
      <p:sp>
        <p:nvSpPr>
          <p:cNvPr id="3" name="Content Placeholder 2"/>
          <p:cNvSpPr>
            <a:spLocks noGrp="1"/>
          </p:cNvSpPr>
          <p:nvPr>
            <p:ph idx="1"/>
          </p:nvPr>
        </p:nvSpPr>
        <p:spPr>
          <a:xfrm>
            <a:off x="677334" y="1930400"/>
            <a:ext cx="8596668" cy="3880773"/>
          </a:xfrm>
        </p:spPr>
        <p:txBody>
          <a:bodyPr/>
          <a:lstStyle/>
          <a:p>
            <a:r>
              <a:rPr lang="vi-VN" dirty="0" smtClean="0"/>
              <a:t>Cài đặt </a:t>
            </a:r>
            <a:r>
              <a:rPr lang="vi-VN" dirty="0" err="1" smtClean="0"/>
              <a:t>Corona</a:t>
            </a:r>
            <a:r>
              <a:rPr lang="vi-VN" dirty="0" smtClean="0"/>
              <a:t> </a:t>
            </a:r>
            <a:r>
              <a:rPr lang="vi-VN" dirty="0" err="1" smtClean="0"/>
              <a:t>Sdk</a:t>
            </a:r>
            <a:r>
              <a:rPr lang="vi-VN" dirty="0" smtClean="0"/>
              <a:t>.</a:t>
            </a:r>
          </a:p>
          <a:p>
            <a:r>
              <a:rPr lang="vi-VN" dirty="0" smtClean="0"/>
              <a:t>Đăng nhập để sử dụng.</a:t>
            </a:r>
            <a:endParaRPr lang="en-US" dirty="0"/>
          </a:p>
        </p:txBody>
      </p:sp>
      <p:pic>
        <p:nvPicPr>
          <p:cNvPr id="5" name="Content Placeholder 3"/>
          <p:cNvPicPr>
            <a:picLocks noChangeAspect="1"/>
          </p:cNvPicPr>
          <p:nvPr/>
        </p:nvPicPr>
        <p:blipFill>
          <a:blip r:embed="rId2"/>
          <a:stretch>
            <a:fillRect/>
          </a:stretch>
        </p:blipFill>
        <p:spPr>
          <a:xfrm>
            <a:off x="2016969" y="3083415"/>
            <a:ext cx="5917397" cy="3336320"/>
          </a:xfrm>
          <a:prstGeom prst="rect">
            <a:avLst/>
          </a:prstGeom>
        </p:spPr>
      </p:pic>
    </p:spTree>
    <p:extLst>
      <p:ext uri="{BB962C8B-B14F-4D97-AF65-F5344CB8AC3E}">
        <p14:creationId xmlns:p14="http://schemas.microsoft.com/office/powerpoint/2010/main" val="310984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Môi trường soạn thảo.</a:t>
            </a:r>
            <a:endParaRPr lang="en-US" dirty="0"/>
          </a:p>
        </p:txBody>
      </p:sp>
      <p:sp>
        <p:nvSpPr>
          <p:cNvPr id="3" name="Content Placeholder 2"/>
          <p:cNvSpPr>
            <a:spLocks noGrp="1"/>
          </p:cNvSpPr>
          <p:nvPr>
            <p:ph idx="1"/>
          </p:nvPr>
        </p:nvSpPr>
        <p:spPr/>
        <p:txBody>
          <a:bodyPr/>
          <a:lstStyle/>
          <a:p>
            <a:pPr marL="0" indent="0">
              <a:buNone/>
            </a:pPr>
            <a:endParaRPr lang="vi-VN" dirty="0" smtClean="0"/>
          </a:p>
          <a:p>
            <a:endParaRPr lang="en-US" dirty="0"/>
          </a:p>
        </p:txBody>
      </p:sp>
      <p:pic>
        <p:nvPicPr>
          <p:cNvPr id="4" name="Picture 3"/>
          <p:cNvPicPr>
            <a:picLocks noChangeAspect="1"/>
          </p:cNvPicPr>
          <p:nvPr/>
        </p:nvPicPr>
        <p:blipFill>
          <a:blip r:embed="rId2"/>
          <a:stretch>
            <a:fillRect/>
          </a:stretch>
        </p:blipFill>
        <p:spPr>
          <a:xfrm>
            <a:off x="2051827" y="2282879"/>
            <a:ext cx="5847682" cy="2604430"/>
          </a:xfrm>
          <a:prstGeom prst="rect">
            <a:avLst/>
          </a:prstGeom>
        </p:spPr>
      </p:pic>
    </p:spTree>
    <p:extLst>
      <p:ext uri="{BB962C8B-B14F-4D97-AF65-F5344CB8AC3E}">
        <p14:creationId xmlns:p14="http://schemas.microsoft.com/office/powerpoint/2010/main" val="1651387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Cấu hình Project </a:t>
            </a:r>
            <a:r>
              <a:rPr lang="vi-VN" dirty="0" err="1" smtClean="0"/>
              <a:t>Corona</a:t>
            </a:r>
            <a:r>
              <a:rPr lang="vi-VN" dirty="0" smtClean="0"/>
              <a:t>.</a:t>
            </a:r>
            <a:br>
              <a:rPr lang="vi-VN" dirty="0" smtClean="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98865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111</TotalTime>
  <Words>197</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Tahoma</vt:lpstr>
      <vt:lpstr>Trebuchet MS</vt:lpstr>
      <vt:lpstr>Wingdings 3</vt:lpstr>
      <vt:lpstr>Facet</vt:lpstr>
      <vt:lpstr>Tìm hiểu nền tảng Corona </vt:lpstr>
      <vt:lpstr>Có gì trong bài này?</vt:lpstr>
      <vt:lpstr>Tại sao nên chọn Corona? </vt:lpstr>
      <vt:lpstr>Tóm tắt ngôn ngữ lập trình Lua.</vt:lpstr>
      <vt:lpstr>Cài đặt môi trường cho Corona.</vt:lpstr>
      <vt:lpstr>Corona Sdk.</vt:lpstr>
      <vt:lpstr>Môi trường soạn thảo.</vt:lpstr>
      <vt:lpstr>Cấu hình Project Corona.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Duy Thanh Nguyễn</dc:creator>
  <cp:lastModifiedBy>Duy Thanh Nguyễn</cp:lastModifiedBy>
  <cp:revision>16</cp:revision>
  <dcterms:created xsi:type="dcterms:W3CDTF">2017-04-21T05:13:45Z</dcterms:created>
  <dcterms:modified xsi:type="dcterms:W3CDTF">2017-04-21T07:12:42Z</dcterms:modified>
</cp:coreProperties>
</file>