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71" r:id="rId4"/>
    <p:sldId id="261" r:id="rId5"/>
    <p:sldId id="258" r:id="rId6"/>
    <p:sldId id="269" r:id="rId7"/>
    <p:sldId id="270" r:id="rId8"/>
    <p:sldId id="268" r:id="rId9"/>
    <p:sldId id="262" r:id="rId10"/>
    <p:sldId id="259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7"/>
    <p:restoredTop sz="94689"/>
  </p:normalViewPr>
  <p:slideViewPr>
    <p:cSldViewPr snapToGrid="0" snapToObjects="1">
      <p:cViewPr>
        <p:scale>
          <a:sx n="86" d="100"/>
          <a:sy n="86" d="100"/>
        </p:scale>
        <p:origin x="14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5264-C70D-2441-A399-837B597F679D}" type="datetimeFigureOut">
              <a:rPr lang="en-VN" smtClean="0"/>
              <a:t>12/6/20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84BB-74F6-1644-BE8C-0337ABCFC38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543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891251"/>
            <a:ext cx="8361229" cy="2995429"/>
          </a:xfrm>
        </p:spPr>
        <p:txBody>
          <a:bodyPr/>
          <a:lstStyle/>
          <a:p>
            <a:r>
              <a:rPr lang="en-GB" sz="5400" dirty="0"/>
              <a:t>Image improvement and enhancement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571" y="3886680"/>
            <a:ext cx="7434438" cy="2618660"/>
          </a:xfrm>
        </p:spPr>
        <p:txBody>
          <a:bodyPr>
            <a:noAutofit/>
          </a:bodyPr>
          <a:lstStyle/>
          <a:p>
            <a:pPr algn="l"/>
            <a:r>
              <a:rPr lang="en-GB" sz="2400" dirty="0" err="1"/>
              <a:t>Lớp</a:t>
            </a:r>
            <a:r>
              <a:rPr lang="en-GB" sz="2400" dirty="0"/>
              <a:t>: LTU15</a:t>
            </a:r>
          </a:p>
          <a:p>
            <a:pPr algn="l"/>
            <a:r>
              <a:rPr lang="en-GB" sz="2400" dirty="0" err="1"/>
              <a:t>Nhóm</a:t>
            </a:r>
            <a:r>
              <a:rPr lang="en-GB" sz="2400" dirty="0"/>
              <a:t>: 01</a:t>
            </a:r>
          </a:p>
          <a:p>
            <a:pPr algn="l"/>
            <a:r>
              <a:rPr lang="en-GB" sz="2400" dirty="0" err="1"/>
              <a:t>Nguyễn</a:t>
            </a:r>
            <a:r>
              <a:rPr lang="en-GB" sz="2400" dirty="0"/>
              <a:t> </a:t>
            </a:r>
            <a:r>
              <a:rPr lang="en-GB" sz="2400" dirty="0" err="1"/>
              <a:t>Đức</a:t>
            </a:r>
            <a:r>
              <a:rPr lang="en-GB" sz="2400" dirty="0"/>
              <a:t> </a:t>
            </a:r>
            <a:r>
              <a:rPr lang="en-GB" sz="2400" dirty="0" err="1"/>
              <a:t>Thiên</a:t>
            </a:r>
            <a:r>
              <a:rPr lang="en-GB" sz="2400" dirty="0"/>
              <a:t>	MSSV: 20168806</a:t>
            </a:r>
          </a:p>
          <a:p>
            <a:pPr algn="l"/>
            <a:r>
              <a:rPr lang="en-GB" sz="2400" dirty="0"/>
              <a:t>Lê </a:t>
            </a:r>
            <a:r>
              <a:rPr lang="en-GB" sz="2400" dirty="0" err="1"/>
              <a:t>Đức</a:t>
            </a:r>
            <a:r>
              <a:rPr lang="en-GB" sz="2400" dirty="0"/>
              <a:t> </a:t>
            </a:r>
            <a:r>
              <a:rPr lang="en-GB" sz="2400" dirty="0" err="1"/>
              <a:t>Thắng</a:t>
            </a:r>
            <a:r>
              <a:rPr lang="en-GB" sz="2400" dirty="0"/>
              <a:t>		MSSV: 20168497</a:t>
            </a:r>
          </a:p>
          <a:p>
            <a:pPr algn="l"/>
            <a:r>
              <a:rPr lang="en-GB" sz="2400" dirty="0" err="1"/>
              <a:t>Vũ</a:t>
            </a:r>
            <a:r>
              <a:rPr lang="en-GB" sz="2400" dirty="0"/>
              <a:t> </a:t>
            </a:r>
            <a:r>
              <a:rPr lang="en-GB" sz="2400" dirty="0" err="1"/>
              <a:t>Hoàng</a:t>
            </a:r>
            <a:r>
              <a:rPr lang="en-GB" sz="2400" dirty="0"/>
              <a:t> </a:t>
            </a:r>
            <a:r>
              <a:rPr lang="en-GB" sz="2400" dirty="0" err="1"/>
              <a:t>Đức</a:t>
            </a:r>
            <a:r>
              <a:rPr lang="en-GB" sz="2400" dirty="0"/>
              <a:t> </a:t>
            </a:r>
            <a:r>
              <a:rPr lang="en-GB" sz="2400" dirty="0" err="1"/>
              <a:t>Hiếu</a:t>
            </a:r>
            <a:r>
              <a:rPr lang="en-GB" sz="2400" dirty="0"/>
              <a:t>	MSSV: 20168199</a:t>
            </a:r>
          </a:p>
          <a:p>
            <a:pPr algn="l"/>
            <a:r>
              <a:rPr lang="en-GB" sz="2400" dirty="0" err="1"/>
              <a:t>Trịnh</a:t>
            </a:r>
            <a:r>
              <a:rPr lang="en-GB" sz="2400" dirty="0"/>
              <a:t> </a:t>
            </a:r>
            <a:r>
              <a:rPr lang="en-GB" sz="2400" dirty="0" err="1"/>
              <a:t>Ngọc</a:t>
            </a:r>
            <a:r>
              <a:rPr lang="en-GB" sz="2400" dirty="0"/>
              <a:t> </a:t>
            </a:r>
            <a:r>
              <a:rPr lang="en-GB" sz="2400" dirty="0" err="1"/>
              <a:t>Khang</a:t>
            </a:r>
            <a:r>
              <a:rPr lang="en-GB" sz="2400" dirty="0"/>
              <a:t>	MSSV: 20168267</a:t>
            </a:r>
          </a:p>
        </p:txBody>
      </p:sp>
    </p:spTree>
    <p:extLst>
      <p:ext uri="{BB962C8B-B14F-4D97-AF65-F5344CB8AC3E}">
        <p14:creationId xmlns:p14="http://schemas.microsoft.com/office/powerpoint/2010/main" val="18046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56C0A6A-6E74-DE46-B2B4-51A4EBB4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568700"/>
            <a:ext cx="5194300" cy="2603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59B5EC-74F1-D248-920C-4E6AECC2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vi-VN" sz="3000" dirty="0"/>
              <a:t>3. Cải thiện độ tương phản của ảnh bằng các phép toán đồ thị.</a:t>
            </a:r>
            <a:br>
              <a:rPr lang="vi-VN" sz="3000" dirty="0"/>
            </a:br>
            <a:endParaRPr lang="en-GB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8552-EAE1-6C4D-A13D-BDAD393E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13CDA9-9FEF-BC44-A772-11F4C8AF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9128955-7003-0941-B490-7FB8FE47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EBA54D-1599-5C43-97A0-5AC35A03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8" y="1428750"/>
            <a:ext cx="9601200" cy="3581400"/>
          </a:xfrm>
        </p:spPr>
        <p:txBody>
          <a:bodyPr/>
          <a:lstStyle/>
          <a:p>
            <a:r>
              <a:rPr lang="en-VN" dirty="0"/>
              <a:t>Thay đổi kích thước của ảnh</a:t>
            </a:r>
          </a:p>
          <a:p>
            <a:endParaRPr lang="en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B53468-0C01-3449-A14E-5AE0B6F9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651000"/>
            <a:ext cx="7823200" cy="520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596D6-ECB6-164D-B32D-12AA09823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6900"/>
            <a:ext cx="4368800" cy="29591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B2B3C10-DCD5-DE4C-B6E8-7F0FDA66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vi-VN" sz="3000" dirty="0"/>
              <a:t>3. Cải thiện độ tương phản của ảnh bằng các phép toán đồ thị.</a:t>
            </a:r>
            <a:br>
              <a:rPr lang="vi-VN" sz="3000" dirty="0"/>
            </a:br>
            <a:endParaRPr lang="en-GB" sz="30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A3C3A64-0723-3F43-A104-87C1634C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B3ACD555-637E-7240-82A0-DF9C898A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6F2C6CD-F862-B540-AAC3-16D57FD1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2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3005E8-E5C4-BC45-AF0E-7EFC8A7B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vi-VN" sz="3000" dirty="0"/>
              <a:t>4. Biên tập ảnh: Thêm, chèn, sửa, xoá.</a:t>
            </a:r>
            <a:br>
              <a:rPr lang="vi-VN" sz="3000" dirty="0"/>
            </a:br>
            <a:endParaRPr lang="en-GB" sz="3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2983-0E5E-3F4F-B1C9-4A462FD2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6975F-C386-4646-85BB-040A0660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4F74D-A8A2-6947-A231-7DF3502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Tóm</a:t>
            </a:r>
            <a:r>
              <a:rPr lang="en-GB" dirty="0"/>
              <a:t> </a:t>
            </a:r>
            <a:r>
              <a:rPr lang="en-GB" dirty="0" err="1"/>
              <a:t>tắc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nội</a:t>
            </a:r>
            <a:r>
              <a:rPr lang="en-GB" dirty="0"/>
              <a:t> dung </a:t>
            </a:r>
            <a:r>
              <a:rPr lang="en-GB" dirty="0" err="1"/>
              <a:t>chính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3134"/>
            <a:ext cx="9601200" cy="4374266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500" dirty="0" err="1"/>
              <a:t>Thay</a:t>
            </a:r>
            <a:r>
              <a:rPr lang="en-GB" sz="2500" dirty="0"/>
              <a:t> </a:t>
            </a:r>
            <a:r>
              <a:rPr lang="en-GB" sz="2500" dirty="0" err="1"/>
              <a:t>đổi</a:t>
            </a:r>
            <a:r>
              <a:rPr lang="en-GB" sz="2500" dirty="0"/>
              <a:t> </a:t>
            </a:r>
            <a:r>
              <a:rPr lang="en-GB" sz="2500" dirty="0" err="1"/>
              <a:t>định</a:t>
            </a:r>
            <a:r>
              <a:rPr lang="en-GB" sz="2500" dirty="0"/>
              <a:t> </a:t>
            </a:r>
            <a:r>
              <a:rPr lang="en-GB" sz="2500" dirty="0" err="1"/>
              <a:t>dạng</a:t>
            </a:r>
            <a:r>
              <a:rPr lang="en-GB" sz="2500" dirty="0"/>
              <a:t> </a:t>
            </a:r>
            <a:r>
              <a:rPr lang="en-GB" sz="2500" dirty="0" err="1"/>
              <a:t>ảnh</a:t>
            </a:r>
            <a:r>
              <a:rPr lang="en-GB" sz="2500" dirty="0"/>
              <a:t>, </a:t>
            </a:r>
            <a:r>
              <a:rPr lang="en-GB" sz="2500" dirty="0" err="1"/>
              <a:t>kích</a:t>
            </a:r>
            <a:r>
              <a:rPr lang="en-GB" sz="2500" dirty="0"/>
              <a:t> </a:t>
            </a:r>
            <a:r>
              <a:rPr lang="en-GB" sz="2500" dirty="0" err="1"/>
              <a:t>thước</a:t>
            </a:r>
            <a:r>
              <a:rPr lang="en-GB" sz="2500" dirty="0"/>
              <a:t> </a:t>
            </a:r>
            <a:r>
              <a:rPr lang="en-GB" sz="2500" dirty="0" err="1"/>
              <a:t>của</a:t>
            </a:r>
            <a:r>
              <a:rPr lang="en-GB" sz="2500" dirty="0"/>
              <a:t> </a:t>
            </a:r>
            <a:r>
              <a:rPr lang="en-GB" sz="2500" dirty="0" err="1"/>
              <a:t>ảnh</a:t>
            </a:r>
            <a:r>
              <a:rPr lang="en-GB" sz="2500" dirty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500" dirty="0" err="1"/>
              <a:t>Chuyển</a:t>
            </a:r>
            <a:r>
              <a:rPr lang="en-GB" sz="2500" dirty="0"/>
              <a:t> </a:t>
            </a:r>
            <a:r>
              <a:rPr lang="en-GB" sz="2500" dirty="0" err="1"/>
              <a:t>đổi</a:t>
            </a:r>
            <a:r>
              <a:rPr lang="en-GB" sz="2500" dirty="0"/>
              <a:t> </a:t>
            </a:r>
            <a:r>
              <a:rPr lang="en-GB" sz="2500" dirty="0" err="1"/>
              <a:t>giữa</a:t>
            </a:r>
            <a:r>
              <a:rPr lang="en-GB" sz="2500" dirty="0"/>
              <a:t> </a:t>
            </a:r>
            <a:r>
              <a:rPr lang="en-GB" sz="2500" dirty="0" err="1"/>
              <a:t>các</a:t>
            </a:r>
            <a:r>
              <a:rPr lang="en-GB" sz="2500" dirty="0"/>
              <a:t> </a:t>
            </a:r>
            <a:r>
              <a:rPr lang="en-GB" sz="2500" dirty="0" err="1"/>
              <a:t>hệ</a:t>
            </a:r>
            <a:r>
              <a:rPr lang="en-GB" sz="2500" dirty="0"/>
              <a:t> </a:t>
            </a:r>
            <a:r>
              <a:rPr lang="en-GB" sz="2500" dirty="0" err="1"/>
              <a:t>màu</a:t>
            </a:r>
            <a:r>
              <a:rPr lang="en-GB" sz="2500" dirty="0"/>
              <a:t> </a:t>
            </a:r>
            <a:r>
              <a:rPr lang="en-GB" sz="2500" dirty="0" err="1"/>
              <a:t>cơ</a:t>
            </a:r>
            <a:r>
              <a:rPr lang="en-GB" sz="2500" dirty="0"/>
              <a:t> </a:t>
            </a:r>
            <a:r>
              <a:rPr lang="en-GB" sz="2500" dirty="0" err="1"/>
              <a:t>bản</a:t>
            </a:r>
            <a:r>
              <a:rPr lang="en-GB" sz="2500" dirty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500" dirty="0" err="1"/>
              <a:t>Cải</a:t>
            </a:r>
            <a:r>
              <a:rPr lang="en-GB" sz="2500" dirty="0"/>
              <a:t> </a:t>
            </a:r>
            <a:r>
              <a:rPr lang="en-GB" sz="2500" dirty="0" err="1"/>
              <a:t>thiện</a:t>
            </a:r>
            <a:r>
              <a:rPr lang="en-GB" sz="2500" dirty="0"/>
              <a:t> </a:t>
            </a:r>
            <a:r>
              <a:rPr lang="en-GB" sz="2500" dirty="0" err="1"/>
              <a:t>độ</a:t>
            </a:r>
            <a:r>
              <a:rPr lang="en-GB" sz="2500" dirty="0"/>
              <a:t> </a:t>
            </a:r>
            <a:r>
              <a:rPr lang="en-GB" sz="2500" dirty="0" err="1"/>
              <a:t>tương</a:t>
            </a:r>
            <a:r>
              <a:rPr lang="en-GB" sz="2500" dirty="0"/>
              <a:t> </a:t>
            </a:r>
            <a:r>
              <a:rPr lang="en-GB" sz="2500" dirty="0" err="1"/>
              <a:t>phản</a:t>
            </a:r>
            <a:r>
              <a:rPr lang="en-GB" sz="2500" dirty="0"/>
              <a:t> </a:t>
            </a:r>
            <a:r>
              <a:rPr lang="en-GB" sz="2500" dirty="0" err="1"/>
              <a:t>của</a:t>
            </a:r>
            <a:r>
              <a:rPr lang="en-GB" sz="2500" dirty="0"/>
              <a:t> </a:t>
            </a:r>
            <a:r>
              <a:rPr lang="en-GB" sz="2500" dirty="0" err="1"/>
              <a:t>ảnh</a:t>
            </a:r>
            <a:r>
              <a:rPr lang="en-GB" sz="2500" dirty="0"/>
              <a:t> </a:t>
            </a:r>
            <a:r>
              <a:rPr lang="en-GB" sz="2500" dirty="0" err="1"/>
              <a:t>bằng</a:t>
            </a:r>
            <a:r>
              <a:rPr lang="en-GB" sz="2500" dirty="0"/>
              <a:t> </a:t>
            </a:r>
            <a:r>
              <a:rPr lang="en-GB" sz="2500" dirty="0" err="1"/>
              <a:t>các</a:t>
            </a:r>
            <a:r>
              <a:rPr lang="en-GB" sz="2500" dirty="0"/>
              <a:t> </a:t>
            </a:r>
            <a:r>
              <a:rPr lang="en-GB" sz="2500" dirty="0" err="1"/>
              <a:t>phép</a:t>
            </a:r>
            <a:r>
              <a:rPr lang="en-GB" sz="2500" dirty="0"/>
              <a:t> </a:t>
            </a:r>
            <a:r>
              <a:rPr lang="en-GB" sz="2500" dirty="0" err="1"/>
              <a:t>toán</a:t>
            </a:r>
            <a:r>
              <a:rPr lang="en-GB" sz="2500" dirty="0"/>
              <a:t> </a:t>
            </a:r>
            <a:r>
              <a:rPr lang="en-GB" sz="2500" dirty="0" err="1"/>
              <a:t>đồ</a:t>
            </a:r>
            <a:r>
              <a:rPr lang="en-GB" sz="2500" dirty="0"/>
              <a:t> </a:t>
            </a:r>
            <a:r>
              <a:rPr lang="en-GB" sz="2500" dirty="0" err="1"/>
              <a:t>thị</a:t>
            </a:r>
            <a:r>
              <a:rPr lang="en-GB" sz="2500" dirty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500" dirty="0" err="1"/>
              <a:t>Biên</a:t>
            </a:r>
            <a:r>
              <a:rPr lang="en-GB" sz="2500" dirty="0"/>
              <a:t> </a:t>
            </a:r>
            <a:r>
              <a:rPr lang="en-GB" sz="2500" dirty="0" err="1"/>
              <a:t>tập</a:t>
            </a:r>
            <a:r>
              <a:rPr lang="en-GB" sz="2500" dirty="0"/>
              <a:t> </a:t>
            </a:r>
            <a:r>
              <a:rPr lang="en-GB" sz="2500" dirty="0" err="1"/>
              <a:t>ảnh</a:t>
            </a:r>
            <a:r>
              <a:rPr lang="en-GB" sz="2500" dirty="0"/>
              <a:t>: </a:t>
            </a:r>
            <a:r>
              <a:rPr lang="en-GB" sz="2500" dirty="0" err="1"/>
              <a:t>Thêm</a:t>
            </a:r>
            <a:r>
              <a:rPr lang="en-GB" sz="2500" dirty="0"/>
              <a:t>, </a:t>
            </a:r>
            <a:r>
              <a:rPr lang="en-GB" sz="2500" dirty="0" err="1"/>
              <a:t>chèn</a:t>
            </a:r>
            <a:r>
              <a:rPr lang="en-GB" sz="2500" dirty="0"/>
              <a:t>, </a:t>
            </a:r>
            <a:r>
              <a:rPr lang="en-GB" sz="2500" dirty="0" err="1"/>
              <a:t>sửa</a:t>
            </a:r>
            <a:r>
              <a:rPr lang="en-GB" sz="2500" dirty="0"/>
              <a:t>, </a:t>
            </a:r>
            <a:r>
              <a:rPr lang="en-GB" sz="2500" dirty="0" err="1"/>
              <a:t>xoá</a:t>
            </a:r>
            <a:r>
              <a:rPr lang="en-GB" sz="2500" dirty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08339" y="424212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549A-F7D8-3143-8BFA-FC5CF727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23330-57E8-B948-B0BE-F4102A2B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4485-F82B-0144-AC11-79678FDB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000" dirty="0"/>
              <a:t>1. Thay đổi định dạng ảnh, kích thước của ảnh.</a:t>
            </a:r>
            <a:br>
              <a:rPr lang="vi-VN" sz="3000" dirty="0"/>
            </a:b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3134"/>
            <a:ext cx="9601200" cy="4374266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PNG, JPG/JPEG2000, TIFF</a:t>
            </a:r>
          </a:p>
          <a:p>
            <a:pPr lvl="1"/>
            <a:r>
              <a:rPr lang="en-US" i="0" dirty="0"/>
              <a:t>PNG: (Portable Network Format) </a:t>
            </a:r>
            <a:r>
              <a:rPr lang="en-US" i="0" dirty="0" err="1"/>
              <a:t>nén</a:t>
            </a:r>
            <a:r>
              <a:rPr lang="en-US" i="0" dirty="0"/>
              <a:t> </a:t>
            </a:r>
            <a:r>
              <a:rPr lang="en-US" i="0" dirty="0" err="1"/>
              <a:t>ảnh</a:t>
            </a:r>
            <a:r>
              <a:rPr lang="en-US" i="0" dirty="0"/>
              <a:t> </a:t>
            </a:r>
            <a:r>
              <a:rPr lang="en-US" i="0" dirty="0" err="1"/>
              <a:t>bảo</a:t>
            </a:r>
            <a:r>
              <a:rPr lang="en-US" i="0" dirty="0"/>
              <a:t> </a:t>
            </a:r>
            <a:r>
              <a:rPr lang="en-US" i="0" dirty="0" err="1"/>
              <a:t>toàn</a:t>
            </a:r>
            <a:r>
              <a:rPr lang="en-US" i="0" dirty="0"/>
              <a:t> </a:t>
            </a:r>
            <a:r>
              <a:rPr lang="en-US" i="0" dirty="0" err="1"/>
              <a:t>dữ</a:t>
            </a:r>
            <a:r>
              <a:rPr lang="en-US" i="0" dirty="0"/>
              <a:t> </a:t>
            </a:r>
            <a:r>
              <a:rPr lang="en-US" i="0" dirty="0" err="1"/>
              <a:t>liệu</a:t>
            </a:r>
            <a:endParaRPr lang="en-US" i="0" dirty="0"/>
          </a:p>
          <a:p>
            <a:pPr lvl="1"/>
            <a:r>
              <a:rPr lang="en-US" i="0" dirty="0"/>
              <a:t>JPG/JPEG2000 (Joint Photographic Experts Group) </a:t>
            </a:r>
            <a:r>
              <a:rPr lang="en-US" i="0" dirty="0" err="1"/>
              <a:t>nén</a:t>
            </a:r>
            <a:r>
              <a:rPr lang="en-US" i="0" dirty="0"/>
              <a:t> </a:t>
            </a:r>
            <a:r>
              <a:rPr lang="en-US" i="0" dirty="0" err="1"/>
              <a:t>ảnh</a:t>
            </a:r>
            <a:r>
              <a:rPr lang="en-US" i="0" dirty="0"/>
              <a:t> </a:t>
            </a:r>
            <a:r>
              <a:rPr lang="en-US" i="0" dirty="0" err="1"/>
              <a:t>có</a:t>
            </a:r>
            <a:r>
              <a:rPr lang="en-US" i="0" dirty="0"/>
              <a:t> </a:t>
            </a:r>
            <a:r>
              <a:rPr lang="en-US" i="0" dirty="0" err="1"/>
              <a:t>mất</a:t>
            </a:r>
            <a:r>
              <a:rPr lang="en-US" i="0" dirty="0"/>
              <a:t> </a:t>
            </a:r>
            <a:r>
              <a:rPr lang="en-US" i="0" dirty="0" err="1"/>
              <a:t>mát</a:t>
            </a:r>
            <a:r>
              <a:rPr lang="en-US" i="0" dirty="0"/>
              <a:t> </a:t>
            </a:r>
            <a:r>
              <a:rPr lang="en-US" i="0" dirty="0" err="1"/>
              <a:t>dữ</a:t>
            </a:r>
            <a:r>
              <a:rPr lang="en-US" i="0" dirty="0"/>
              <a:t> </a:t>
            </a:r>
            <a:r>
              <a:rPr lang="en-US" i="0" dirty="0" err="1"/>
              <a:t>liệu</a:t>
            </a:r>
            <a:endParaRPr lang="en-US" i="0" dirty="0"/>
          </a:p>
          <a:p>
            <a:pPr lvl="1"/>
            <a:r>
              <a:rPr lang="en-US" i="0" dirty="0"/>
              <a:t>TIFF (Tagged Image File Format) </a:t>
            </a:r>
            <a:r>
              <a:rPr lang="en-US" i="0" dirty="0" err="1"/>
              <a:t>ảnh</a:t>
            </a:r>
            <a:r>
              <a:rPr lang="en-US" i="0" dirty="0"/>
              <a:t> </a:t>
            </a:r>
            <a:r>
              <a:rPr lang="en-US" i="0" dirty="0" err="1"/>
              <a:t>chất</a:t>
            </a:r>
            <a:r>
              <a:rPr lang="en-US" i="0" dirty="0"/>
              <a:t> </a:t>
            </a:r>
            <a:r>
              <a:rPr lang="en-US" i="0" dirty="0" err="1"/>
              <a:t>lượng</a:t>
            </a:r>
            <a:r>
              <a:rPr lang="en-US" i="0" dirty="0"/>
              <a:t> </a:t>
            </a:r>
            <a:r>
              <a:rPr lang="en-US" i="0" dirty="0" err="1"/>
              <a:t>cao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PFM, TIFF, </a:t>
            </a:r>
            <a:r>
              <a:rPr lang="en-US" dirty="0" err="1"/>
              <a:t>OpenEXR</a:t>
            </a:r>
            <a:r>
              <a:rPr lang="en-US" dirty="0"/>
              <a:t>, and Radiance HDR formats</a:t>
            </a:r>
          </a:p>
          <a:p>
            <a:pPr lvl="1"/>
            <a:r>
              <a:rPr lang="en-US" i="0" dirty="0"/>
              <a:t>PFM: Portable Float Format</a:t>
            </a:r>
          </a:p>
          <a:p>
            <a:pPr lvl="1"/>
            <a:r>
              <a:rPr lang="en-US" i="0" dirty="0"/>
              <a:t>TIFF (Tagged Image File Format) </a:t>
            </a:r>
            <a:r>
              <a:rPr lang="en-US" i="0" dirty="0" err="1"/>
              <a:t>ảnh</a:t>
            </a:r>
            <a:r>
              <a:rPr lang="en-US" i="0" dirty="0"/>
              <a:t> </a:t>
            </a:r>
            <a:r>
              <a:rPr lang="en-US" i="0" dirty="0" err="1"/>
              <a:t>chất</a:t>
            </a:r>
            <a:r>
              <a:rPr lang="en-US" i="0" dirty="0"/>
              <a:t> </a:t>
            </a:r>
            <a:r>
              <a:rPr lang="en-US" i="0" dirty="0" err="1"/>
              <a:t>lượng</a:t>
            </a:r>
            <a:r>
              <a:rPr lang="en-US" i="0" dirty="0"/>
              <a:t> </a:t>
            </a:r>
            <a:r>
              <a:rPr lang="en-US" i="0" dirty="0" err="1"/>
              <a:t>cao</a:t>
            </a:r>
            <a:r>
              <a:rPr lang="en-US" i="0" dirty="0"/>
              <a:t> </a:t>
            </a:r>
            <a:r>
              <a:rPr lang="en-US" i="0" dirty="0" err="1"/>
              <a:t>dùng</a:t>
            </a:r>
            <a:r>
              <a:rPr lang="en-US" i="0" dirty="0"/>
              <a:t> </a:t>
            </a:r>
            <a:r>
              <a:rPr lang="en-US" i="0" dirty="0" err="1"/>
              <a:t>hệ</a:t>
            </a:r>
            <a:r>
              <a:rPr lang="en-US" i="0" dirty="0"/>
              <a:t> </a:t>
            </a:r>
            <a:r>
              <a:rPr lang="en-US" i="0" dirty="0" err="1"/>
              <a:t>màu</a:t>
            </a:r>
            <a:r>
              <a:rPr lang="en-US" i="0" dirty="0"/>
              <a:t> 24bit</a:t>
            </a:r>
          </a:p>
          <a:p>
            <a:pPr lvl="1"/>
            <a:r>
              <a:rPr lang="en-US" i="0" dirty="0" err="1"/>
              <a:t>OpenEXR</a:t>
            </a:r>
            <a:r>
              <a:rPr lang="en-US" i="0" dirty="0"/>
              <a:t>: </a:t>
            </a:r>
            <a:r>
              <a:rPr lang="en-US" i="0" dirty="0" err="1"/>
              <a:t>Dùng</a:t>
            </a:r>
            <a:r>
              <a:rPr lang="en-US" i="0" dirty="0"/>
              <a:t> </a:t>
            </a:r>
            <a:r>
              <a:rPr lang="en-US" i="0" dirty="0" err="1"/>
              <a:t>trong</a:t>
            </a:r>
            <a:r>
              <a:rPr lang="en-US" i="0" dirty="0"/>
              <a:t> </a:t>
            </a:r>
            <a:r>
              <a:rPr lang="en-US" i="0" dirty="0" err="1"/>
              <a:t>điện</a:t>
            </a:r>
            <a:r>
              <a:rPr lang="en-US" i="0" dirty="0"/>
              <a:t> </a:t>
            </a:r>
            <a:r>
              <a:rPr lang="en-US" i="0" dirty="0" err="1"/>
              <a:t>ảnh</a:t>
            </a:r>
            <a:r>
              <a:rPr lang="en-US" i="0" dirty="0"/>
              <a:t> </a:t>
            </a:r>
            <a:r>
              <a:rPr lang="en-US" i="0" dirty="0" err="1"/>
              <a:t>và</a:t>
            </a:r>
            <a:r>
              <a:rPr lang="en-US" i="0" dirty="0"/>
              <a:t> </a:t>
            </a:r>
            <a:r>
              <a:rPr lang="en-US" i="0" dirty="0" err="1"/>
              <a:t>phim</a:t>
            </a:r>
            <a:r>
              <a:rPr lang="en-US" i="0" dirty="0"/>
              <a:t> </a:t>
            </a:r>
            <a:r>
              <a:rPr lang="en-US" i="0" dirty="0" err="1"/>
              <a:t>truyện</a:t>
            </a:r>
            <a:endParaRPr lang="en-US" i="0" dirty="0"/>
          </a:p>
          <a:p>
            <a:pPr lvl="1"/>
            <a:r>
              <a:rPr lang="en-US" i="0" dirty="0"/>
              <a:t>Radiance HDR: </a:t>
            </a:r>
            <a:r>
              <a:rPr lang="en-US" i="0" dirty="0" err="1"/>
              <a:t>lưu</a:t>
            </a:r>
            <a:r>
              <a:rPr lang="en-US" i="0" dirty="0"/>
              <a:t> </a:t>
            </a:r>
            <a:r>
              <a:rPr lang="en-US" i="0" dirty="0" err="1"/>
              <a:t>trữ</a:t>
            </a:r>
            <a:r>
              <a:rPr lang="en-US" i="0" dirty="0"/>
              <a:t> </a:t>
            </a:r>
            <a:r>
              <a:rPr lang="en-US" i="0" dirty="0" err="1"/>
              <a:t>giá</a:t>
            </a:r>
            <a:r>
              <a:rPr lang="en-US" i="0" dirty="0"/>
              <a:t> </a:t>
            </a:r>
            <a:r>
              <a:rPr lang="en-US" i="0" dirty="0" err="1"/>
              <a:t>trị</a:t>
            </a:r>
            <a:r>
              <a:rPr lang="en-US" i="0" dirty="0"/>
              <a:t> </a:t>
            </a:r>
            <a:r>
              <a:rPr lang="en-US" i="0" dirty="0" err="1"/>
              <a:t>ở</a:t>
            </a:r>
            <a:r>
              <a:rPr lang="en-US" i="0" dirty="0"/>
              <a:t> </a:t>
            </a:r>
            <a:r>
              <a:rPr lang="en-US" i="0" dirty="0" err="1"/>
              <a:t>dạng</a:t>
            </a:r>
            <a:r>
              <a:rPr lang="en-US" i="0" dirty="0"/>
              <a:t> float 32bit, </a:t>
            </a:r>
            <a:r>
              <a:rPr lang="en-US" i="0" dirty="0" err="1"/>
              <a:t>được</a:t>
            </a:r>
            <a:r>
              <a:rPr lang="en-US" i="0" dirty="0"/>
              <a:t> </a:t>
            </a:r>
            <a:r>
              <a:rPr lang="en-US" i="0" dirty="0" err="1"/>
              <a:t>hỗ</a:t>
            </a:r>
            <a:r>
              <a:rPr lang="en-US" i="0" dirty="0"/>
              <a:t> </a:t>
            </a:r>
            <a:r>
              <a:rPr lang="en-US" i="0" dirty="0" err="1"/>
              <a:t>trở</a:t>
            </a:r>
            <a:r>
              <a:rPr lang="en-US" i="0" dirty="0"/>
              <a:t> </a:t>
            </a:r>
            <a:r>
              <a:rPr lang="en-US" i="0" dirty="0" err="1"/>
              <a:t>bởi</a:t>
            </a:r>
            <a:r>
              <a:rPr lang="en-US" i="0" dirty="0"/>
              <a:t> Adobe Photoshop</a:t>
            </a:r>
          </a:p>
          <a:p>
            <a:pPr lvl="1"/>
            <a:endParaRPr lang="en-US" i="0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08339" y="424212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9EDE-87D8-4146-9956-44BBD3C0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3592-53E8-124E-B3AC-C439BF12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9032-0D38-6C43-BE49-9BEA9907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5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3134"/>
            <a:ext cx="9601200" cy="4374266"/>
          </a:xfrm>
        </p:spPr>
        <p:txBody>
          <a:bodyPr/>
          <a:lstStyle/>
          <a:p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: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OpenCV </a:t>
            </a:r>
            <a:r>
              <a:rPr lang="en-US" dirty="0" err="1"/>
              <a:t>lưu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08339" y="424212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F385B8-3025-BA42-83A2-02A0641E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vi-VN" sz="3000" dirty="0"/>
              <a:t>1. Thay đổi định dạng ảnh, kích thước của ảnh.</a:t>
            </a:r>
            <a:br>
              <a:rPr lang="vi-VN" sz="3000" dirty="0"/>
            </a:br>
            <a:endParaRPr lang="en-GB" sz="30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16FB4E-2418-6C43-9621-299A91F3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A78DB7-BC3C-4842-8E24-4437265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CB84DD5-20CC-0643-9C09-96872973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28750"/>
            <a:ext cx="9601200" cy="3581400"/>
          </a:xfrm>
        </p:spPr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phổ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: RGB, BGR, RGBA, CMY, CMYK, HSV</a:t>
            </a:r>
          </a:p>
          <a:p>
            <a:pPr lvl="1"/>
            <a:r>
              <a:rPr lang="en-GB" dirty="0"/>
              <a:t>RGB: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Additive,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hiển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kỹ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số</a:t>
            </a:r>
            <a:endParaRPr lang="en-GB" dirty="0"/>
          </a:p>
          <a:p>
            <a:pPr marL="987552" lvl="2" indent="0">
              <a:buNone/>
            </a:pP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bởi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,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gồm</a:t>
            </a:r>
            <a:r>
              <a:rPr lang="en-GB" dirty="0"/>
              <a:t> 3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Red, Green, Blue</a:t>
            </a:r>
          </a:p>
          <a:p>
            <a:pPr lvl="1"/>
            <a:r>
              <a:rPr lang="en-GB" dirty="0"/>
              <a:t>RGBA: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thêm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A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suốt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, </a:t>
            </a:r>
            <a:r>
              <a:rPr lang="en-GB" dirty="0" err="1"/>
              <a:t>sử</a:t>
            </a:r>
            <a:r>
              <a:rPr lang="en-GB" dirty="0"/>
              <a:t> dung</a:t>
            </a:r>
          </a:p>
          <a:p>
            <a:pPr lvl="1"/>
            <a:r>
              <a:rPr lang="en-GB" dirty="0"/>
              <a:t>HSV: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chứa</a:t>
            </a:r>
            <a:r>
              <a:rPr lang="en-GB" dirty="0"/>
              <a:t> 3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Hue, Saturation, Value</a:t>
            </a:r>
          </a:p>
          <a:p>
            <a:pPr lvl="1"/>
            <a:r>
              <a:rPr lang="en-GB" dirty="0"/>
              <a:t>CMK, CMKY: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in </a:t>
            </a:r>
            <a:r>
              <a:rPr lang="en-GB" dirty="0" err="1"/>
              <a:t>ấn</a:t>
            </a:r>
            <a:r>
              <a:rPr lang="en-GB" dirty="0"/>
              <a:t>,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Substractive</a:t>
            </a:r>
            <a:endParaRPr lang="en-GB" dirty="0"/>
          </a:p>
          <a:p>
            <a:pPr marL="530352" lvl="1" indent="0">
              <a:buNone/>
            </a:pPr>
            <a:r>
              <a:rPr lang="en-GB" dirty="0"/>
              <a:t>	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gồm</a:t>
            </a:r>
            <a:r>
              <a:rPr lang="en-GB" dirty="0"/>
              <a:t> 4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Cyan, Magento, Yellow, Key (Black)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E26ABC-4CFE-FE43-A77D-9E303A5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979" y="1428750"/>
            <a:ext cx="5765800" cy="4711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91E706D-3339-864E-9754-A38298F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vi-VN" sz="3000" dirty="0"/>
              <a:t>2. Chuyển đổi giữa các hệ màu cơ bản.</a:t>
            </a:r>
            <a:endParaRPr lang="en-GB" sz="3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A0995-9149-B94B-BDD1-4A10881C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85B817-770C-7B40-B566-F5BA6AC5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80F79B-910F-6640-8F4C-32407B99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2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28750"/>
            <a:ext cx="9601200" cy="3581400"/>
          </a:xfrm>
        </p:spPr>
        <p:txBody>
          <a:bodyPr/>
          <a:lstStyle/>
          <a:p>
            <a:r>
              <a:rPr lang="en-GB" dirty="0"/>
              <a:t>RGB to HSV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B0487-0B77-E64C-A3B8-DB8B09BB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3759200" cy="373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BC341-6E12-3141-8DBB-911A9830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36" y="1676400"/>
            <a:ext cx="4940300" cy="4724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CF7010-E08D-3A44-83D1-D2ACA69D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vi-VN" sz="3000" dirty="0"/>
              <a:t>2. Chuyển đổi giữa các hệ màu cơ bản.</a:t>
            </a:r>
            <a:endParaRPr lang="en-GB" sz="30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2A2E027-D222-4344-B60C-CC74765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543839-F146-F248-B730-CECB07DC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2EEC1D2-8D5A-EA42-848C-F35E0AF1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28750"/>
            <a:ext cx="9601200" cy="4743450"/>
          </a:xfrm>
        </p:spPr>
        <p:txBody>
          <a:bodyPr>
            <a:noAutofit/>
          </a:bodyPr>
          <a:lstStyle/>
          <a:p>
            <a:r>
              <a:rPr lang="en-GB" sz="2400" dirty="0"/>
              <a:t>RGB to CMYK</a:t>
            </a:r>
          </a:p>
          <a:p>
            <a:pPr lvl="1"/>
            <a:r>
              <a:rPr lang="en-GB" sz="2400" i="1" dirty="0"/>
              <a:t>R</a:t>
            </a:r>
            <a:r>
              <a:rPr lang="en-GB" sz="2400" dirty="0"/>
              <a:t>' = </a:t>
            </a:r>
            <a:r>
              <a:rPr lang="en-GB" sz="2400" i="1" dirty="0"/>
              <a:t>R</a:t>
            </a:r>
            <a:r>
              <a:rPr lang="en-GB" sz="2400" dirty="0"/>
              <a:t>/255</a:t>
            </a:r>
          </a:p>
          <a:p>
            <a:pPr lvl="1"/>
            <a:r>
              <a:rPr lang="en-GB" sz="2400" i="1" dirty="0"/>
              <a:t>G</a:t>
            </a:r>
            <a:r>
              <a:rPr lang="en-GB" sz="2400" dirty="0"/>
              <a:t>' = </a:t>
            </a:r>
            <a:r>
              <a:rPr lang="en-GB" sz="2400" i="1" dirty="0"/>
              <a:t>G</a:t>
            </a:r>
            <a:r>
              <a:rPr lang="en-GB" sz="2400" dirty="0"/>
              <a:t>/255</a:t>
            </a:r>
          </a:p>
          <a:p>
            <a:pPr lvl="1"/>
            <a:r>
              <a:rPr lang="en-GB" sz="2400" i="1" dirty="0"/>
              <a:t>B</a:t>
            </a:r>
            <a:r>
              <a:rPr lang="en-GB" sz="2400" dirty="0"/>
              <a:t>' = B/255</a:t>
            </a:r>
          </a:p>
          <a:p>
            <a:pPr lvl="1"/>
            <a:endParaRPr lang="en-GB" sz="2400" dirty="0"/>
          </a:p>
          <a:p>
            <a:pPr lvl="1"/>
            <a:r>
              <a:rPr lang="en-GB" sz="2400" i="1" dirty="0"/>
              <a:t>K</a:t>
            </a:r>
            <a:r>
              <a:rPr lang="en-GB" sz="2400" dirty="0"/>
              <a:t> = 1-max(</a:t>
            </a:r>
            <a:r>
              <a:rPr lang="en-GB" sz="2400" i="1" dirty="0"/>
              <a:t>R</a:t>
            </a:r>
            <a:r>
              <a:rPr lang="en-GB" sz="2400" dirty="0"/>
              <a:t>', </a:t>
            </a:r>
            <a:r>
              <a:rPr lang="en-GB" sz="2400" i="1" dirty="0"/>
              <a:t>G</a:t>
            </a:r>
            <a:r>
              <a:rPr lang="en-GB" sz="2400" dirty="0"/>
              <a:t>', </a:t>
            </a:r>
            <a:r>
              <a:rPr lang="en-GB" sz="2400" i="1" dirty="0"/>
              <a:t>B</a:t>
            </a:r>
            <a:r>
              <a:rPr lang="en-GB" sz="2400" dirty="0"/>
              <a:t>')</a:t>
            </a:r>
          </a:p>
          <a:p>
            <a:pPr lvl="1"/>
            <a:r>
              <a:rPr lang="en-GB" sz="2400" i="1" dirty="0"/>
              <a:t>C</a:t>
            </a:r>
            <a:r>
              <a:rPr lang="en-GB" sz="2400" dirty="0"/>
              <a:t> = (1-</a:t>
            </a:r>
            <a:r>
              <a:rPr lang="en-GB" sz="2400" i="1" dirty="0"/>
              <a:t>R</a:t>
            </a:r>
            <a:r>
              <a:rPr lang="en-GB" sz="2400" dirty="0"/>
              <a:t>'-</a:t>
            </a:r>
            <a:r>
              <a:rPr lang="en-GB" sz="2400" i="1" dirty="0"/>
              <a:t>K</a:t>
            </a:r>
            <a:r>
              <a:rPr lang="en-GB" sz="2400" dirty="0"/>
              <a:t>) / (1-</a:t>
            </a:r>
            <a:r>
              <a:rPr lang="en-GB" sz="2400" i="1" dirty="0"/>
              <a:t>K</a:t>
            </a:r>
            <a:r>
              <a:rPr lang="en-GB" sz="2400" dirty="0"/>
              <a:t>)</a:t>
            </a:r>
          </a:p>
          <a:p>
            <a:pPr lvl="1"/>
            <a:r>
              <a:rPr lang="en-GB" sz="2400" i="1" dirty="0"/>
              <a:t>M</a:t>
            </a:r>
            <a:r>
              <a:rPr lang="en-GB" sz="2400" dirty="0"/>
              <a:t> = (1-</a:t>
            </a:r>
            <a:r>
              <a:rPr lang="en-GB" sz="2400" i="1" dirty="0"/>
              <a:t>G</a:t>
            </a:r>
            <a:r>
              <a:rPr lang="en-GB" sz="2400" dirty="0"/>
              <a:t>'-</a:t>
            </a:r>
            <a:r>
              <a:rPr lang="en-GB" sz="2400" i="1" dirty="0"/>
              <a:t>K</a:t>
            </a:r>
            <a:r>
              <a:rPr lang="en-GB" sz="2400" dirty="0"/>
              <a:t>) / (1-</a:t>
            </a:r>
            <a:r>
              <a:rPr lang="en-GB" sz="2400" i="1" dirty="0"/>
              <a:t>K</a:t>
            </a:r>
            <a:r>
              <a:rPr lang="en-GB" sz="2400" dirty="0"/>
              <a:t>)</a:t>
            </a:r>
          </a:p>
          <a:p>
            <a:pPr lvl="1"/>
            <a:r>
              <a:rPr lang="en-GB" sz="2400" i="1" dirty="0"/>
              <a:t>Y</a:t>
            </a:r>
            <a:r>
              <a:rPr lang="en-GB" sz="2400" dirty="0"/>
              <a:t> = (1-</a:t>
            </a:r>
            <a:r>
              <a:rPr lang="en-GB" sz="2400" i="1" dirty="0"/>
              <a:t>B</a:t>
            </a:r>
            <a:r>
              <a:rPr lang="en-GB" sz="2400" dirty="0"/>
              <a:t>'-</a:t>
            </a:r>
            <a:r>
              <a:rPr lang="en-GB" sz="2400" i="1" dirty="0"/>
              <a:t>K</a:t>
            </a:r>
            <a:r>
              <a:rPr lang="en-GB" sz="2400" dirty="0"/>
              <a:t>) / (1-</a:t>
            </a:r>
            <a:r>
              <a:rPr lang="en-GB" sz="2400" i="1" dirty="0"/>
              <a:t>K</a:t>
            </a:r>
            <a:r>
              <a:rPr lang="en-GB" sz="2400" dirty="0"/>
              <a:t>)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85AC99-FCFE-0F44-AC27-BEC0C106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vi-VN" sz="3000" dirty="0"/>
              <a:t>2. Chuyển đổi giữa các hệ màu cơ bản.</a:t>
            </a:r>
            <a:endParaRPr lang="en-GB" sz="3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1A09C-5250-F148-A93C-34AE94A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E422A-3AB7-CC42-8920-3E8F2299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CD4A2-6F16-0F45-976B-BC97DB03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cvtColor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OpenCV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.</a:t>
            </a:r>
          </a:p>
          <a:p>
            <a:r>
              <a:rPr lang="en-GB" dirty="0"/>
              <a:t>Thu </a:t>
            </a:r>
            <a:r>
              <a:rPr lang="en-GB" dirty="0" err="1"/>
              <a:t>được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màu</a:t>
            </a:r>
            <a:r>
              <a:rPr lang="en-GB" dirty="0"/>
              <a:t> </a:t>
            </a:r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19" y="4021020"/>
            <a:ext cx="3408096" cy="2635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14" y="3996467"/>
            <a:ext cx="3433901" cy="2619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114" y="3994576"/>
            <a:ext cx="3279252" cy="2621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C43E3-3913-AA48-ADBF-8AFCE2AC9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890" y="2663825"/>
            <a:ext cx="5118100" cy="1143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8D503D-AB86-A84C-B1A8-B62BFC32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vi-VN" sz="3000" dirty="0"/>
              <a:t>2. Chuyển đổi giữa các hệ màu cơ bản.</a:t>
            </a:r>
            <a:endParaRPr lang="en-GB" sz="3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F960E4-9A64-6647-96E3-99161421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7C1712-8F30-9C4B-9804-B0279B6F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0262A3-3A1B-6B4B-BF8C-F522D6E7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371" y="2329543"/>
            <a:ext cx="4349811" cy="3581400"/>
          </a:xfrm>
        </p:spPr>
        <p:txBody>
          <a:bodyPr>
            <a:normAutofit/>
          </a:bodyPr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tăng</a:t>
            </a:r>
            <a:r>
              <a:rPr lang="en-GB" dirty="0"/>
              <a:t> </a:t>
            </a:r>
            <a:r>
              <a:rPr lang="en-GB" dirty="0" err="1"/>
              <a:t>cường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phản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2A27A-28C7-8942-9768-C59D608E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6" y="3746500"/>
            <a:ext cx="5041900" cy="2425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8435FC5-A71B-9A4E-B9BF-3F7A0645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vi-VN" sz="3000" dirty="0"/>
              <a:t>3. Cải thiện độ tương phản của ảnh bằng các phép toán đồ thị.</a:t>
            </a:r>
            <a:br>
              <a:rPr lang="vi-VN" sz="3000" dirty="0"/>
            </a:br>
            <a:endParaRPr lang="en-GB" sz="30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F962874-403B-5D40-A50F-0FE16C6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12/6/20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0B3A69-7637-C946-A5B3-160505CE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tập lớn Xử lí ảnh - Nhóm 01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33FC745-8436-914A-BF50-01CCA6E4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1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733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Tahoma</vt:lpstr>
      <vt:lpstr>Crop</vt:lpstr>
      <vt:lpstr>Image improvement and enhancement</vt:lpstr>
      <vt:lpstr>Tóm tắc các nội dung chính</vt:lpstr>
      <vt:lpstr>1. Thay đổi định dạng ảnh, kích thước của ảnh. </vt:lpstr>
      <vt:lpstr>1. Thay đổi định dạng ảnh, kích thước của ảnh. </vt:lpstr>
      <vt:lpstr>2. Chuyển đổi giữa các hệ màu cơ bản.</vt:lpstr>
      <vt:lpstr>2. Chuyển đổi giữa các hệ màu cơ bản.</vt:lpstr>
      <vt:lpstr>2. Chuyển đổi giữa các hệ màu cơ bản.</vt:lpstr>
      <vt:lpstr>2. Chuyển đổi giữa các hệ màu cơ bản.</vt:lpstr>
      <vt:lpstr>3. Cải thiện độ tương phản của ảnh bằng các phép toán đồ thị. </vt:lpstr>
      <vt:lpstr>3. Cải thiện độ tương phản của ảnh bằng các phép toán đồ thị. </vt:lpstr>
      <vt:lpstr>3. Cải thiện độ tương phản của ảnh bằng các phép toán đồ thị. </vt:lpstr>
      <vt:lpstr>4. Biên tập ảnh: Thêm, chèn, sửa, xoá.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improvement and enhancement</dc:title>
  <dc:creator>nguyen duc thien 20168806</dc:creator>
  <cp:lastModifiedBy>nguyen duc thien 20168806</cp:lastModifiedBy>
  <cp:revision>12</cp:revision>
  <dcterms:created xsi:type="dcterms:W3CDTF">2020-11-30T05:30:16Z</dcterms:created>
  <dcterms:modified xsi:type="dcterms:W3CDTF">2020-12-06T10:27:42Z</dcterms:modified>
</cp:coreProperties>
</file>