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334" r:id="rId4"/>
    <p:sldId id="329" r:id="rId5"/>
    <p:sldId id="330" r:id="rId6"/>
    <p:sldId id="331" r:id="rId7"/>
    <p:sldId id="333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34"/>
            <p14:sldId id="329"/>
            <p14:sldId id="330"/>
            <p14:sldId id="33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79712" autoAdjust="0"/>
  </p:normalViewPr>
  <p:slideViewPr>
    <p:cSldViewPr>
      <p:cViewPr varScale="1">
        <p:scale>
          <a:sx n="58" d="100"/>
          <a:sy n="58" d="100"/>
        </p:scale>
        <p:origin x="19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D5DBBE49-3F76-4486-AE42-3117262A7873}"/>
  </pc:docChgLst>
  <pc:docChgLst>
    <pc:chgData name="Nguyen Duc Tien" userId="1d425f06-52f5-490b-9f00-5a0d395ba4e9" providerId="ADAL" clId="{AAE98CD9-CB68-4668-9B27-67077433F97F}"/>
  </pc:docChgLst>
  <pc:docChgLst>
    <pc:chgData name="Nguyen Duc Tien" userId="1d425f06-52f5-490b-9f00-5a0d395ba4e9" providerId="ADAL" clId="{ECBCAB3E-CBD0-4096-B7CC-F0D41C2100C2}"/>
  </pc:docChgLst>
  <pc:docChgLst>
    <pc:chgData name="Nguyen Duc Tien" userId="1d425f06-52f5-490b-9f00-5a0d395ba4e9" providerId="ADAL" clId="{8E6F6758-6C48-4A42-8229-2714DF57FF5A}"/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IT2000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CNTT-TT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</a:rPr>
              <a:t>Lập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trình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cho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thiết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bị</a:t>
            </a:r>
            <a:r>
              <a:rPr lang="en-US" sz="2800" b="1" dirty="0">
                <a:solidFill>
                  <a:srgbClr val="C00000"/>
                </a:solidFill>
              </a:rPr>
              <a:t> di </a:t>
            </a:r>
            <a:r>
              <a:rPr lang="en-US" sz="2800" b="1" dirty="0" err="1">
                <a:solidFill>
                  <a:srgbClr val="C00000"/>
                </a:solidFill>
              </a:rPr>
              <a:t>động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Bài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lớn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309826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Ứng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dụng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nhắn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tin Messenger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23065" y="5024735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ThS</a:t>
            </a:r>
            <a:r>
              <a:rPr lang="en-US" dirty="0">
                <a:solidFill>
                  <a:schemeClr val="bg1"/>
                </a:solidFill>
              </a:rPr>
              <a:t> Lê </a:t>
            </a:r>
            <a:r>
              <a:rPr lang="en-US" dirty="0" err="1">
                <a:solidFill>
                  <a:schemeClr val="bg1"/>
                </a:solidFill>
              </a:rPr>
              <a:t>Bá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Vui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LTU15</a:t>
            </a:r>
          </a:p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Thiên</a:t>
            </a:r>
            <a:r>
              <a:rPr lang="en-US" dirty="0">
                <a:solidFill>
                  <a:schemeClr val="bg1"/>
                </a:solidFill>
              </a:rPr>
              <a:t> – 20168806</a:t>
            </a:r>
          </a:p>
          <a:p>
            <a:r>
              <a:rPr lang="en-US" dirty="0">
                <a:solidFill>
                  <a:schemeClr val="bg1"/>
                </a:solidFill>
              </a:rPr>
              <a:t>	  </a:t>
            </a:r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Hiếu</a:t>
            </a:r>
            <a:r>
              <a:rPr lang="en-US" dirty="0">
                <a:solidFill>
                  <a:schemeClr val="bg1"/>
                </a:solidFill>
              </a:rPr>
              <a:t> – 20168199</a:t>
            </a:r>
          </a:p>
          <a:p>
            <a:r>
              <a:rPr lang="en-US" dirty="0">
                <a:solidFill>
                  <a:schemeClr val="bg1"/>
                </a:solidFill>
              </a:rPr>
              <a:t>	 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Long – 20128571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1BC33-389F-4035-B62F-727CAF6F2CA6}"/>
              </a:ext>
            </a:extLst>
          </p:cNvPr>
          <p:cNvSpPr txBox="1"/>
          <p:nvPr/>
        </p:nvSpPr>
        <p:spPr>
          <a:xfrm>
            <a:off x="1219200" y="1580346"/>
            <a:ext cx="5943600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nhắn</a:t>
            </a:r>
            <a:r>
              <a:rPr lang="en-US" sz="2500" dirty="0"/>
              <a:t> tin </a:t>
            </a:r>
            <a:r>
              <a:rPr lang="en-US" sz="2500" dirty="0" err="1"/>
              <a:t>giữa</a:t>
            </a:r>
            <a:r>
              <a:rPr lang="en-US" sz="2500" dirty="0"/>
              <a:t> </a:t>
            </a:r>
            <a:r>
              <a:rPr lang="en-US" sz="2500" dirty="0" err="1"/>
              <a:t>mọi</a:t>
            </a:r>
            <a:r>
              <a:rPr lang="en-US" sz="2500" dirty="0"/>
              <a:t> ng</a:t>
            </a:r>
            <a:r>
              <a:rPr lang="vi-VN" sz="2500" dirty="0"/>
              <a:t>ư</a:t>
            </a:r>
            <a:r>
              <a:rPr lang="en-US" sz="2500" dirty="0" err="1"/>
              <a:t>ời</a:t>
            </a:r>
            <a:r>
              <a:rPr lang="en-US" sz="2500" dirty="0"/>
              <a:t>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ký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Email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500" dirty="0"/>
              <a:t>Cho </a:t>
            </a:r>
            <a:r>
              <a:rPr lang="en-US" sz="2500" dirty="0" err="1"/>
              <a:t>phép</a:t>
            </a:r>
            <a:r>
              <a:rPr lang="en-US" sz="2500" dirty="0"/>
              <a:t> </a:t>
            </a:r>
            <a:r>
              <a:rPr lang="en-US" sz="2500" dirty="0" err="1"/>
              <a:t>thêm</a:t>
            </a:r>
            <a:r>
              <a:rPr lang="en-US" sz="2500" dirty="0"/>
              <a:t> </a:t>
            </a:r>
            <a:r>
              <a:rPr lang="en-US" sz="2500" dirty="0" err="1"/>
              <a:t>bạn</a:t>
            </a:r>
            <a:r>
              <a:rPr lang="en-US" sz="2500" dirty="0"/>
              <a:t> </a:t>
            </a:r>
            <a:r>
              <a:rPr lang="en-US" sz="2500" dirty="0" err="1"/>
              <a:t>bè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Email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500" dirty="0" err="1"/>
              <a:t>Nhắn</a:t>
            </a:r>
            <a:r>
              <a:rPr lang="en-US" sz="2500" dirty="0"/>
              <a:t> tin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4CAFE13-4C09-48DF-86E9-59E6B6D7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A71014-73EF-4706-AB8D-CE215381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09DC26-4401-4ADC-A9CE-F20ADE47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4464B-E998-4AFE-B110-A32778D8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09712"/>
            <a:ext cx="8153400" cy="4983163"/>
          </a:xfrm>
        </p:spPr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Long</a:t>
            </a:r>
          </a:p>
          <a:p>
            <a:endParaRPr lang="en-US" dirty="0"/>
          </a:p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email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: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Hiếu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Nhắn</a:t>
            </a:r>
            <a:r>
              <a:rPr lang="en-US" dirty="0"/>
              <a:t> tin,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2B4469-DFD9-402C-884B-5913917C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46" y="1282844"/>
            <a:ext cx="2243755" cy="48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CFDD90-9790-4593-B17C-8FE1172A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48208"/>
            <a:ext cx="2241775" cy="48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4CAFE13-4C09-48DF-86E9-59E6B6D7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A71014-73EF-4706-AB8D-CE215381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244-B6EB-42C9-94A7-6D49B57A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FD9-5D5F-4BCC-B31A-10D606D6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09712"/>
            <a:ext cx="8153400" cy="4983163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Google Firebase Database</a:t>
            </a:r>
          </a:p>
          <a:p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của</a:t>
            </a:r>
            <a:r>
              <a:rPr lang="en-US" dirty="0"/>
              <a:t> Google Firebase API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23FA-0AE6-40CF-8E06-602076A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0BE2FD-4016-4D73-8639-A6882920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3897A5-C7D9-476B-A600-7484122E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244-B6EB-42C9-94A7-6D49B57A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23FA-0AE6-40CF-8E06-602076A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DD14C-0223-4759-9B49-D2E415E2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User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/>
              <a:t>User: {email, name, age, sex, </a:t>
            </a:r>
            <a:r>
              <a:rPr lang="en-US" dirty="0" err="1"/>
              <a:t>listfriends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Listfriend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email. </a:t>
            </a:r>
          </a:p>
          <a:p>
            <a:endParaRPr lang="en-US" dirty="0"/>
          </a:p>
          <a:p>
            <a:r>
              <a:rPr lang="en-US" dirty="0"/>
              <a:t>Message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list,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tin</a:t>
            </a:r>
            <a:r>
              <a:rPr lang="en-US" dirty="0"/>
              <a:t>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</a:p>
          <a:p>
            <a:r>
              <a:rPr lang="en-US" dirty="0"/>
              <a:t>Message: {timestamp, content, sender, receiver}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56485A-798E-4CBC-A0ED-1E3E5101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F9E9E3-67CA-4963-B303-802D5C74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244-B6EB-42C9-94A7-6D49B57A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063081"/>
            <a:ext cx="8458200" cy="7318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23FA-0AE6-40CF-8E06-602076A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56485A-798E-4CBC-A0ED-1E3E5101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12/2019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F9E9E3-67CA-4963-B303-802D5C74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/>
          <a:p>
            <a:r>
              <a:rPr lang="en-US" dirty="0"/>
              <a:t>LTU15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376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Pro</vt:lpstr>
      <vt:lpstr>Wingdings</vt:lpstr>
      <vt:lpstr>Office Theme</vt:lpstr>
      <vt:lpstr>Lập trình cho thiết bị di động Bài tập lớn</vt:lpstr>
      <vt:lpstr>Giới thiệu ứng dụng</vt:lpstr>
      <vt:lpstr>Tính năng chính</vt:lpstr>
      <vt:lpstr>Thiết kế giao diện</vt:lpstr>
      <vt:lpstr>Thiết kế cơ sở dữ liệu</vt:lpstr>
      <vt:lpstr>Thiết kế cơ sở dữ liệu</vt:lpstr>
      <vt:lpstr>Demo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Hieu</cp:lastModifiedBy>
  <cp:revision>256</cp:revision>
  <cp:lastPrinted>2016-09-06T10:19:58Z</cp:lastPrinted>
  <dcterms:created xsi:type="dcterms:W3CDTF">2013-02-19T03:52:16Z</dcterms:created>
  <dcterms:modified xsi:type="dcterms:W3CDTF">2019-12-23T04:13:08Z</dcterms:modified>
  <cp:category>IT</cp:category>
</cp:coreProperties>
</file>