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60" r:id="rId4"/>
    <p:sldId id="264" r:id="rId5"/>
    <p:sldId id="265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876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11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8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8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69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15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56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7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17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994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0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4CD-2106-4E73-AACF-F7E35941F521}" type="datetimeFigureOut">
              <a:rPr lang="vi-VN" smtClean="0"/>
              <a:t>15/12/2020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8B7D-CB86-417D-9867-2D5BCD0A264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44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71" y="1600200"/>
            <a:ext cx="9238129" cy="1634564"/>
          </a:xfrm>
        </p:spPr>
        <p:txBody>
          <a:bodyPr>
            <a:noAutofit/>
          </a:bodyPr>
          <a:lstStyle/>
          <a:p>
            <a:r>
              <a:rPr lang="vi-VN" sz="115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WELCOME</a:t>
            </a:r>
            <a:endParaRPr lang="vi-VN" sz="880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1404" y="4343137"/>
            <a:ext cx="4181038" cy="2433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D1C47-68B5-4C72-9320-768E7B117AC6}"/>
              </a:ext>
            </a:extLst>
          </p:cNvPr>
          <p:cNvSpPr txBox="1"/>
          <p:nvPr/>
        </p:nvSpPr>
        <p:spPr>
          <a:xfrm>
            <a:off x="852256" y="4447713"/>
            <a:ext cx="460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118593</a:t>
            </a:r>
          </a:p>
        </p:txBody>
      </p:sp>
    </p:spTree>
    <p:extLst>
      <p:ext uri="{BB962C8B-B14F-4D97-AF65-F5344CB8AC3E}">
        <p14:creationId xmlns:p14="http://schemas.microsoft.com/office/powerpoint/2010/main" val="8809957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3" y="-154550"/>
            <a:ext cx="1070186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LÝ DO CHỌN ĐỀ TÀI</a:t>
            </a:r>
            <a:endParaRPr lang="vi-V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59" y="1652929"/>
            <a:ext cx="6273014" cy="4488690"/>
          </a:xfrm>
        </p:spPr>
      </p:pic>
    </p:spTree>
    <p:extLst>
      <p:ext uri="{BB962C8B-B14F-4D97-AF65-F5344CB8AC3E}">
        <p14:creationId xmlns:p14="http://schemas.microsoft.com/office/powerpoint/2010/main" val="16798680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22365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tích</a:t>
            </a:r>
            <a:r>
              <a:rPr lang="en-US" sz="4000" dirty="0" smtClean="0"/>
              <a:t> </a:t>
            </a:r>
            <a:r>
              <a:rPr lang="en-US" sz="4000" dirty="0" err="1" smtClean="0"/>
              <a:t>Usecase</a:t>
            </a:r>
            <a:endParaRPr lang="vi-VN" sz="40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"/>
          <a:stretch>
            <a:fillRect/>
          </a:stretch>
        </p:blipFill>
        <p:spPr bwMode="auto">
          <a:xfrm>
            <a:off x="3100450" y="1258122"/>
            <a:ext cx="5804831" cy="52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25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1933" y="-87315"/>
            <a:ext cx="10701867" cy="1223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liên</a:t>
            </a:r>
            <a:r>
              <a:rPr lang="en-US" sz="4000" dirty="0" smtClean="0"/>
              <a:t> </a:t>
            </a:r>
            <a:r>
              <a:rPr lang="en-US" sz="4000" dirty="0" err="1" smtClean="0"/>
              <a:t>kết</a:t>
            </a:r>
            <a:endParaRPr lang="vi-V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39" y="1350043"/>
            <a:ext cx="8486053" cy="5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012693_2853327701570461_8373862565754681976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81" y="1237930"/>
            <a:ext cx="4732776" cy="53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22365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Thiết</a:t>
            </a:r>
            <a:r>
              <a:rPr lang="en-US" sz="4000" dirty="0" smtClean="0"/>
              <a:t> </a:t>
            </a:r>
            <a:r>
              <a:rPr lang="en-US" sz="4000" dirty="0" err="1" smtClean="0"/>
              <a:t>kế</a:t>
            </a:r>
            <a:r>
              <a:rPr lang="en-US" sz="4000" dirty="0" smtClean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sở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452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B3FE2-FB56-4DCB-B430-DFCE37F5BE4C}"/>
              </a:ext>
            </a:extLst>
          </p:cNvPr>
          <p:cNvSpPr txBox="1"/>
          <p:nvPr/>
        </p:nvSpPr>
        <p:spPr>
          <a:xfrm>
            <a:off x="975126" y="2191748"/>
            <a:ext cx="83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>
              <a:spcBef>
                <a:spcPts val="1800"/>
              </a:spcBef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>
              <a:spcBef>
                <a:spcPts val="1800"/>
              </a:spcBef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en-US" sz="3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30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endParaRPr lang="en-US" sz="3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>
              <a:spcBef>
                <a:spcPts val="1800"/>
              </a:spcBef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1933" y="-87315"/>
            <a:ext cx="10701867" cy="1223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/>
              <a:t>Công</a:t>
            </a:r>
            <a:r>
              <a:rPr lang="en-US" sz="4000" dirty="0" smtClean="0"/>
              <a:t> </a:t>
            </a:r>
            <a:r>
              <a:rPr lang="en-US" sz="4000" dirty="0" err="1" smtClean="0"/>
              <a:t>nghệ</a:t>
            </a:r>
            <a:r>
              <a:rPr lang="en-US" sz="4000" dirty="0" smtClean="0"/>
              <a:t>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78280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C54C4-4321-49B0-8846-42A2445B8FA4}"/>
              </a:ext>
            </a:extLst>
          </p:cNvPr>
          <p:cNvSpPr txBox="1"/>
          <p:nvPr/>
        </p:nvSpPr>
        <p:spPr>
          <a:xfrm>
            <a:off x="2405849" y="6056073"/>
            <a:ext cx="687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endParaRPr lang="en-US" sz="2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1933" y="-87315"/>
            <a:ext cx="10701867" cy="1223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/>
              <a:t>Chương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minh </a:t>
            </a:r>
            <a:r>
              <a:rPr lang="en-US" sz="4000" dirty="0" err="1" smtClean="0"/>
              <a:t>hoạ</a:t>
            </a:r>
            <a:endParaRPr lang="vi-VN" sz="4000" dirty="0"/>
          </a:p>
        </p:txBody>
      </p:sp>
      <p:pic>
        <p:nvPicPr>
          <p:cNvPr id="3074" name="Picture 2" descr="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52" y="1374939"/>
            <a:ext cx="8291510" cy="468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8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s for watching | like and subscribe | No Copyright - YouTube">
            <a:extLst>
              <a:ext uri="{FF2B5EF4-FFF2-40B4-BE49-F238E27FC236}">
                <a16:creationId xmlns:a16="http://schemas.microsoft.com/office/drawing/2014/main" id="{701F0745-BFB5-4103-A9C1-C97B91D8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720802329"/>
      </p:ext>
    </p:extLst>
  </p:cSld>
  <p:clrMapOvr>
    <a:masterClrMapping/>
  </p:clrMapOvr>
</p:sld>
</file>

<file path=ppt/theme/theme1.xml><?xml version="1.0" encoding="utf-8"?>
<a:theme xmlns:a="http://schemas.openxmlformats.org/drawingml/2006/main" name="Hus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st Theme" id="{D9679055-40FF-4BB5-A5EC-65A74FD13B5F}" vid="{82071D14-D83B-4E00-9945-42966C365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Hust Theme</vt:lpstr>
      <vt:lpstr>WELCOME</vt:lpstr>
      <vt:lpstr>LÝ DO CHỌN ĐỀ TÀI</vt:lpstr>
      <vt:lpstr>Phân tích Usecase</vt:lpstr>
      <vt:lpstr>PowerPoint Presentation</vt:lpstr>
      <vt:lpstr>Thiết kế cơ sở dữ liệu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LA MINH TOAN 20183841</dc:creator>
  <cp:lastModifiedBy>Admin</cp:lastModifiedBy>
  <cp:revision>7</cp:revision>
  <dcterms:created xsi:type="dcterms:W3CDTF">2020-12-15T02:30:14Z</dcterms:created>
  <dcterms:modified xsi:type="dcterms:W3CDTF">2020-12-15T09:24:42Z</dcterms:modified>
</cp:coreProperties>
</file>