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EEF9-CD0E-074D-B66E-F7D628958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A871E-3434-D848-9EE3-1008D390B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DB7F-7104-924F-86C8-F3DC95E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A510-D8D5-D34B-A614-93DA163B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CE640-4533-F44E-A200-1C090EAC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309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0E5D-8D5D-664A-BEA4-DA86285B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1A9E6-F530-8B4E-9D2C-59E675948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B65E-CEF6-5241-B470-BF519C2C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CBD6-ACCC-0748-BAF5-8CC98E42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EDAB-A15C-0A41-A264-EAA6C40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09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D04A6-DD1B-5241-837F-D7BB9B86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8127D-E8DA-884B-91B7-0F769F793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DFD9-CE59-F74D-B43A-B9BCF6B9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AA20-4660-6B46-BE80-71D90CB7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D515-E66C-FA4C-94BA-BAC29304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79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D1AD-51E4-C646-BE40-8824F56C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C2A9-4FC3-A34C-945C-090D8E3F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BD16-2B50-D546-90E2-880842AB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163F-C2C4-444B-A570-9592935C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2F03-D6D8-5648-9B31-623E345E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10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0467-4F8F-7249-A82E-95217A4C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40871-7F0D-0649-9EA7-EFAAC1C9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F75F-2F5C-564A-B09F-F0BB7D38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80D2-AB29-6C47-AD86-34CC5D8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F2E1-C828-4542-AFD7-012E6F7A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37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6FC1-3734-464A-BC40-CB5411E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099B-5EE0-1746-88DF-00D5528B3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484DC-286F-6F4B-B6D5-C1536054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35206-3C79-9D4D-904C-55BCA4BB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BFFE-0F7D-6342-8A68-EF5DE52B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D6E77-7C92-AD4F-9983-878B58C4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2090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F1D-CA05-8F46-A2B4-09C0E560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8D2E8-1B51-E847-B85E-F2B94FB7D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5346-EA53-8E42-9DC5-3012EA4E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94A67-665A-2C4D-A525-9309902D1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B4308-B696-D545-97D2-B3666E2B4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25A41-A2C4-8D45-8901-FDC380A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E0890-3ED6-814A-8EDD-2B66CBA9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39E94-01C4-FB4D-8C63-3293E836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500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23DD-3959-B54D-9A3B-186A9E6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44F6B-4779-3543-B678-729D7388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89F57-F379-B54D-82F0-B41E166B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7F00-387E-EB4D-89ED-A1524632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06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A9CC9-08C4-A647-8777-6C9E681F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F9F18-6119-BF44-8008-D64E0DD1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9A1C-79C4-C34F-A2E5-DCCE707A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364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9088-294B-8547-B740-33310695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1332-EC75-6245-AC91-E3AEAFB5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8430F-6816-FE4C-811C-FFD19773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F8E75-A027-5249-9F08-EB7372E6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775D-018F-634C-98D7-0A7883D4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4EB5-5287-A649-8561-AA538E30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614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80B4-4718-E74E-9418-DEEF31DA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5E4FE-AE3B-1C45-AB49-8585B4EE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02A7C-C2CE-5149-B606-C33704E41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C5C72-7BD6-0E49-BD9E-E02875FD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A879-33E1-A747-B503-B803E9D4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236F-CA4E-ED49-800F-913FE62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150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C9603-A9C1-6C4B-AF05-6263C31C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23FE0-54D2-104D-A91F-8531FEFE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424A-38C7-F14A-8A5C-323F94F68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1290-46A1-2D46-BFDA-870FC4D3C9CD}" type="datetimeFigureOut">
              <a:rPr lang="en-VN" smtClean="0"/>
              <a:t>26/02/2022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D2E6-4831-5D4B-AF68-64A713F18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7E03-7C01-1E42-9046-99614209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95DF-1E50-5A43-AD84-B7E9119277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73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0066-B2A8-9E48-BA59-5B1D8E9A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3590"/>
            <a:ext cx="9144000" cy="2387600"/>
          </a:xfrm>
        </p:spPr>
        <p:txBody>
          <a:bodyPr>
            <a:noAutofit/>
          </a:bodyPr>
          <a:lstStyle/>
          <a:p>
            <a:r>
              <a:rPr lang="vi-VN" sz="3600" b="1" dirty="0">
                <a:solidFill>
                  <a:schemeClr val="accent1">
                    <a:lumMod val="75000"/>
                  </a:schemeClr>
                </a:solidFill>
              </a:rPr>
              <a:t>LẬP TRÌNH WEB NÂNG CAO - 503106 </a:t>
            </a:r>
            <a:br>
              <a:rPr lang="vi-VN" sz="36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vi-VN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sz="3600" b="1" dirty="0">
                <a:solidFill>
                  <a:schemeClr val="accent1">
                    <a:lumMod val="75000"/>
                  </a:schemeClr>
                </a:solidFill>
              </a:rPr>
              <a:t>THỰC HÀNH TUẦN 1</a:t>
            </a:r>
            <a:endParaRPr lang="vi-V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B4E41-8450-284B-810D-B9B12136C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VN" sz="3600" dirty="0"/>
              <a:t>Thời gian tự làm bài </a:t>
            </a:r>
            <a:br>
              <a:rPr lang="en-VN" sz="3600" dirty="0"/>
            </a:br>
            <a:br>
              <a:rPr lang="en-VN" sz="3600" dirty="0"/>
            </a:br>
            <a:r>
              <a:rPr lang="en-VN" sz="3600" dirty="0"/>
              <a:t>Nộp bài vào lúc 9h15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CAC18-59D0-E342-A4BD-8C2A2980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8979613" cy="13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0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LẬP TRÌNH WEB NÂNG CAO - 503106   THỰC HÀNH TUẦN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LẬP TRÌNH WEB NÂNG CAO - 503106   THỰC HÀNH TUẦN 1</dc:title>
  <dc:creator>Microsoft Office User</dc:creator>
  <cp:lastModifiedBy>Microsoft Office User</cp:lastModifiedBy>
  <cp:revision>2</cp:revision>
  <dcterms:created xsi:type="dcterms:W3CDTF">2022-02-26T16:33:34Z</dcterms:created>
  <dcterms:modified xsi:type="dcterms:W3CDTF">2022-02-27T00:34:39Z</dcterms:modified>
</cp:coreProperties>
</file>