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9" autoAdjust="0"/>
    <p:restoredTop sz="95853" autoAdjust="0"/>
  </p:normalViewPr>
  <p:slideViewPr>
    <p:cSldViewPr snapToGrid="0">
      <p:cViewPr varScale="1">
        <p:scale>
          <a:sx n="84" d="100"/>
          <a:sy n="84" d="100"/>
        </p:scale>
        <p:origin x="184" y="696"/>
      </p:cViewPr>
      <p:guideLst/>
    </p:cSldViewPr>
  </p:slideViewPr>
  <p:outlineViewPr>
    <p:cViewPr>
      <p:scale>
        <a:sx n="33" d="100"/>
        <a:sy n="33" d="100"/>
      </p:scale>
      <p:origin x="0" y="-40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2/10/18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2/10/18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9809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9809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A96-F3D6-4703-8EE2-3FC786BB479B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197-E749-47B1-A96E-6E3AE90FFE7B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57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6EFF-218D-4F5F-B5A7-1B949430B45A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5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40B2-7C8D-42DE-9377-EDF90492D4FC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buSzPct val="1000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52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76D4-EFBA-4211-8C96-66595228CA63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6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D695-644C-4C1F-9427-69F96E6B1DA9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82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F27D-A26F-4735-ADFB-313D29112FDB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356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03EA-CB8C-4E0C-A1D7-56FEA0B95B2A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54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69D7-3A79-421A-B99B-CB653E420B85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30F-D961-46F2-8194-4A078C1EA2E8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91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4602-70C9-4A60-9B5B-E1891C08A54A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90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2484-C174-4118-BC1C-29AA67119CBC}" type="datetime1">
              <a:rPr lang="en-US" smtClean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45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 2" panose="05020102010507070707" pitchFamily="18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INTENSIVE GEN 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SAVE THE 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4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ĐÔNG</a:t>
            </a:r>
            <a:endParaRPr lang="en-US" dirty="0" smtClean="0"/>
          </a:p>
          <a:p>
            <a:r>
              <a:rPr lang="en-US" dirty="0" smtClean="0"/>
              <a:t>TÚ</a:t>
            </a:r>
            <a:endParaRPr lang="en-US" dirty="0" smtClean="0"/>
          </a:p>
          <a:p>
            <a:r>
              <a:rPr lang="en-US" dirty="0" smtClean="0"/>
              <a:t>TRANG</a:t>
            </a:r>
            <a:endParaRPr lang="en-US" dirty="0" smtClean="0"/>
          </a:p>
          <a:p>
            <a:r>
              <a:rPr lang="en-US" dirty="0" smtClean="0"/>
              <a:t>ĐẠT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knowledge</a:t>
            </a:r>
            <a:endParaRPr lang="en-US" dirty="0" smtClean="0"/>
          </a:p>
          <a:p>
            <a:r>
              <a:rPr lang="en-US" dirty="0" smtClean="0"/>
              <a:t>Funny</a:t>
            </a:r>
            <a:endParaRPr lang="en-US" dirty="0" smtClean="0"/>
          </a:p>
          <a:p>
            <a:r>
              <a:rPr lang="en-US" dirty="0" smtClean="0"/>
              <a:t>Pro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mpany meet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meeting presentation" id="{8B148BA1-4350-489B-9CE2-8A9FD6C201E9}" vid="{EB7F512D-8019-4D33-935E-F7B3C563341B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856767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2012-09-20T10:42:33+00:00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1622855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TP103460375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3C1A78-A25D-44D0-BBDC-5D91255E6B4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879A2DC-1CD4-4E75-B1C8-0828EB26A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A4965-9CEC-434C-9111-E2171C25B6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Macintosh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Wingdings</vt:lpstr>
      <vt:lpstr>Wingdings 2</vt:lpstr>
      <vt:lpstr>Arial</vt:lpstr>
      <vt:lpstr>Company meeting presentation</vt:lpstr>
      <vt:lpstr>SAVE THE EARTH</vt:lpstr>
      <vt:lpstr>TEAM MEMBERS</vt:lpstr>
      <vt:lpstr>QUICK REVIEW</vt:lpstr>
      <vt:lpstr>DEMO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2018-02-10T04:27:28Z</dcterms:created>
  <dcterms:modified xsi:type="dcterms:W3CDTF">2018-02-10T07:09:38Z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74063000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