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18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73" r:id="rId11"/>
    <p:sldId id="271" r:id="rId12"/>
    <p:sldId id="265" r:id="rId13"/>
    <p:sldId id="267" r:id="rId14"/>
    <p:sldId id="269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452" autoAdjust="0"/>
  </p:normalViewPr>
  <p:slideViewPr>
    <p:cSldViewPr snapToGrid="0">
      <p:cViewPr varScale="1">
        <p:scale>
          <a:sx n="80" d="100"/>
          <a:sy n="80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3686-EAAD-463A-A979-B007690AA65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C7C91-A108-401D-80E8-2733EF90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9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C7C91-A108-401D-80E8-2733EF90EB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03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C7C91-A108-401D-80E8-2733EF90EB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79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C7C91-A108-401D-80E8-2733EF90EB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1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C7C91-A108-401D-80E8-2733EF90EB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28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C7C91-A108-401D-80E8-2733EF90EB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8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vi-V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C7C91-A108-401D-80E8-2733EF90EB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3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C7C91-A108-401D-80E8-2733EF90EB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1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C7C91-A108-401D-80E8-2733EF90EB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4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C7C91-A108-401D-80E8-2733EF90EB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04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C7C91-A108-401D-80E8-2733EF90EB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1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C7C91-A108-401D-80E8-2733EF90EB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0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C7C91-A108-401D-80E8-2733EF90EB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9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C7C91-A108-401D-80E8-2733EF90EB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4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BAA-BCF6-4DCD-8D09-69081C352F3D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2219DB4-5F8F-4051-9272-8A08642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1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36BC-44D3-4989-8A5F-AB6F39D5382A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0C9C-EC4D-4EF0-9CD5-E2E14B5AD30B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9D20-C7A7-4C07-A967-14D61A2E399C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1E12CD1-EFBF-49AF-93F7-B4CC4E5106EF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2219DB4-5F8F-4051-9272-8A08642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FB73-AF73-4C9C-89F6-CE88E5D3CC28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8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5DB6-FD84-4A40-ADC8-FA73C83D844D}" type="datetime1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5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1B3A-A887-4DCB-9E9A-64C51B76F894}" type="datetime1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6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9AC3-BA67-4F5D-ABDE-7FE1BA6596F6}" type="datetime1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5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D8F4-D0F0-473A-B714-ED3D1EFA46EE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1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5CD2-D152-4209-8300-8605E0682517}" type="datetime1">
              <a:rPr lang="en-US" smtClean="0"/>
              <a:t>7/7/2021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5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0FD78C7-FD36-4568-B65A-261720CD60DE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2219DB4-5F8F-4051-9272-8A086426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6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8315" y="1449640"/>
            <a:ext cx="9966960" cy="2774017"/>
          </a:xfrm>
        </p:spPr>
        <p:txBody>
          <a:bodyPr/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						        exposure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79520" y="200299"/>
            <a:ext cx="4188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CS431.L21.KHCL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Vinh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Tiệp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7576" y="486192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18520186 :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18521027 : Lê Hoàng Long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18521168 :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9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Mở ả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99" y="1418948"/>
            <a:ext cx="2955373" cy="3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422" y="1498461"/>
            <a:ext cx="3079073" cy="40433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6913" y="745435"/>
            <a:ext cx="19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8512" y="745435"/>
            <a:ext cx="232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9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395" y="1054483"/>
            <a:ext cx="7627226" cy="457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3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2600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3.Các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+Image Matting :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mask</a:t>
            </a:r>
          </a:p>
        </p:txBody>
      </p:sp>
      <p:sp>
        <p:nvSpPr>
          <p:cNvPr id="3" name="AutoShape 2" descr="data:image/png;base64,iVBORw0KGgoAAAANSUhEUgAAA2cAAAJRCAIAAABOfVg2AAAAAXNSR0IArs4c6QAAAARnQU1BAACxjwv8YQUAAAAJcEhZcwAAEnQAABJ0Ad5mH3gAAP+lSURBVHhe7P1nk2xZdqaJhWsR8qrMKhRko9GCHA5pMxyz5hf+tv4v05wh/0J3Y8gPM8YmAXRBDwooXajMK0O6lnyedx2PjELm3MoPt81YZr7D4/g+Wyy91l77nOPurf1+f3Isx3Isx3Isx3Isx3Isx/LR0m7ej+VYjuVYjuVYjuVYjuVY/rfLMWs8lmM5lmM5lmM5lmM5ll9fjlnjsRzLsRzLsRzLsRzLsfz6cswaj+VYjuVYjuVYjuVYjuXXl2PWeCzHcizHcizHcizHciy/vhyzxmM5lmM5lmM5lmM5lmP59eWYNR7LsRzLsRzLsRzLsRzLry/HrPFYjuVYjuVYjuVYjuVYfn05Zo3HcizHcizHcizHcizH8uvLMWs8lmM5lmM5lmM5lmM5ll9fjlnjsRzLsRzLsRzLsRzLsfz6cswaj+VYjuVYjuVYjuVYjuXXl2PWeCzHcizHcizHcizHciy/vhyzxmM5lmM5lmM5lmM5lmP59eWYNR7LsRzLsRzLsRzLsRzLry/HrPFYjuVYjuVYjuVYjuVYfn05Zo3HcizHcizHcizHcizH8utLa7/fN9VPUf7zX3z/fnK/2+5O9q3tZjObTbeb1W6/W8wti8Vss9nc3d3NZ/PZdEbhdO77dL/dtk/2vV5vOBx89urly1cvLy7Pzs5PSWs59geDk1a31e6cnOxPQnC7Tb67b3Vam912s9u12q2T3b7b7ux3u/VqvV6sWiftTrtLaXc62/2Ok35vEH5PWi2PBaHdbrXb3d1ud4AJghNPWyfMVTggkJ9W5rVP2l1OdtuTbgdSR91ej8G7HXD6J1DT6va6Axo7Xaht7QpZcOxaeyjpdixtoO/hGIwdUCyWc85AvJL09Xa7FeIexjab9Qa+dhtY3Ow3K2ryud+CCmj0Mx2YQAMiZAq81QYC7VQFtd8hA05b4uSIYKRpv2OKFDG91xt0u31EsoM9RK0cWt1Ol3ESD9f7YN2sd3AOwYvFVM1ukBiCFWYxCiUnLaiCgZPWrkUbwtxuFQQz91tQKhN6IRuyWidQiDKoi7TV4hSepZE+VM2f5KJIKaSiaiIsUDAUaKKAFyFvwQi/YOh1ewyGeSmJrovybrcHPdAM3SgBjEBB55pUqz1IYQCDD1ydrOEGlZ+cICs4hJESCxPpoOJs54sL+dMJDRmCPDwtjSP8WNLW6YoFSMKPmta0QwCmiFHDMrKT7pzs0TKzTk669DNhh+112p2AlS+sAxZanES0Aas2sMUOs9ZrjETCIFE9tCTOUZqGjOMNyEkUTMF+NXvFgQH0+n1Eut5gldCATqXcvlYbomh1CkbdxYwFB3qEJgPlqkwu45cX3UOBq7gtIqNDDrpywawt4Na47Umv3x0M++1OD3muV7CGJ2rhaERjbbd+63svf+s7r/o97FMkQOavCkLmCFWNqf9q+bW91fgte58O+8beR3FRPD05WS6XP/rJj9+9fw9rnGPqhES4JhasFsTI2XK54DWZTKdT4iL/881qTTvhEj0DptftjEajVy9fvHr18vLyfDwedXrd0Xg0GA2xJPRCnKpiSFTe8VwCQkgxQm7369USlTISM9KqOx0mIXC0rzCd7IGi8uLg0I/dcAoKyDAcldvicSiUWGaExDwZ0kO7ICSuDAfDXq+PaWAcYGl3GI+++wQc2hm8hTodRMLxMR2gzJoAJRY68a/darUiMMDCarOhvqG+xZCxWWLSxi7MkSMiwq/2m93JVhAdnDShRmhRQUIBDEkwmmoTIgitREj9NCqi6LxVo+IiEsl0OsYf2CC8c0AYSIx/xmQ0ThRBKI7darlEZXgN/RkiMF76BVwbIFEL+HbQab3CgS1wRTULkDMFKhn4r1AMpfDrxAAtmvWMbp8XWnSuvO6RCxEScAwAZEanI+EK7cAO0IBPk/LnuDe20M3gihiSaHfwtPb9Xn84GBSjTId4OlCHYS0hCFIdniKTrjKF2UKXI/B2g5ATOi4CTFPpDFB+qEatE5mVSVarE2uYsM2SB0hOVG2ZO3A3rjIu9kLfAa3siIKpGCFDrkZVkjb+oFt1s02E1CywBzoNy0ZInTTCMsR7Fp2zbOkmcgUOMhbA4k2s3CiOibSHQ6L6jsjJOChRmMACgiFa3iMqZcN0KqJpKNTuIZhKMSEvjEE4G7As6e9TBgMoQVjgReKEhcgh0bhz8p3vPP+d3/lujwhp66cv6ripforyJ9//0/uHB2K9skeVqwX869q40YqIOKf2MJku5sv5dDaZTBYzA+VsOiGJnM8mjGL8+fn45csXFxenl88uv/Nbn7/67NVgNMJFoRSrQsYIN/I1a0RTIMLoNSFMjShC8rVYaYjaDUtLe9/e4+t4voEvBT0ZLgmpZRnagC9OsV5MhzFMZxgrHiPgIVrtnLR7OAJu2++T3w4xPABk7IB3oJL3YlkaBI5H7tgh0Kh/PSR2rGW7wBv34EDFI6XdOqFEn1kaImPaZBOrdSUCu/V6t13Cf4s0dr8RlYZknAasqY82uUsyaTZJ0dJkcBu0UCRRvMCkfxBftmScvYGRfWhOBmsApGK8KEEBz6nx5biNOE8I3Cxr5I5YO/02pUTaBgsFaa5rRghfqIqKgoz/yRoe/tVqRNRWTeCq1Yg56kWQLaIDvYiXqI0IHZ4oEYqMd7ZIGJQZH1M4k3rWKvPtzEAQ6bAagJ0KCoaP0nW7TZJEqfgPcZLK0g4DqoZZLBsSjER4gRQCkDCCiVQ0zlKxMEMASkfkgBI+kUiSpZnBIg6LjIIXIqDKacGgKbsQ2aEQUzhhrPZgXAY91gwS+msLAsBiX34TH2E3cVs208iAbSSsalhd3aAobgMZXchNVpQ87sGaOFDvrRaZNz4CtUAgoWNQIQrYDonHamXWKKDEauO/IhMYS5yyRXuoGXOSPD0ArmOb5oLQJgMC6zBaWyd/MhfpDEfERIyQVU3zR1qIFXrYjmFuv/29l7/9vc/IOxCHYkNCpYAYBkeIEnkZ65Pya3ur8Vv2Ph32jb1iSi/F02SNP/zRD9+8e7/erjE+1L5eE/HWqM0IuVwQCoyHM3bYvM0nDw/EybSwTZuQiJBbEk7PzsYkjueXZ8+eXX3++WevXr0anbLB1s+Qv/YWz6VeUQL8mpE2RYTcgmq9XKIVd4bGNGagHuyJ5RDLzXTeYsSQjt7DjQ5LNVzZkmTLUEYdX5N1oWVfvWuRYBAhgYFNaFFs2ATSHfQI5v3QQshh9wPZJgexBv0nPsT2zAVe0nc7IjrGocu749AayYdkFdfUMjVqIj82RBPRGmuS2BgkJAIP4hiiXycxZTrFAYwwAoTT2CTcJS2zTh90J0Kya8UvuoQ2XAReYAUiNV21rEUxC0ExkUKEZHVDo/QdAqRSgxb+lZd2rWfpMTlCSFSUjpSkMaSNbrHwE2RDAhNt6PK2G9nEjuK6uC15LcJkdIrj9H3AJQBSIFqPMdWKkjv0IQfHJOqpBwWhxMAnECezzsorxOD7AyOkSnH7EHjGB8MOIT1L6n5LOsZocSfa+Z/CSKRl+EosOyREqKE0YLCiNHOYxL8jgQkopae9hX5fwuLfnJYVmkEkksDiNFtRC24AFRTVJEloCfgVVTBgQpxhE+iaXqdtsoJ4TWqNa4xhpTnoShtvmTT26QMe0shGi/2z5gQUCJEozaLLdmaxWtAbo451qX412Mg1RXPvGOudqMwPERKhZCIJA37G/OSmK0jF7wbDIeGQWWDEmOllaI+dA1Gxvf/ud579we9/j4wH0f2XKJ1/+2//bVP9FOXtu3eLxRL5RkdwbVBAdcnQ2yzJBP7+YDgaUwh0pxcXF2TN7J7Hp+M+9tjvYwKECKym2++xeLx48eLy8gKfSLRXCPWKGhGghl4egbUgeVpWC3LTtdo6RAWFDx2pO0zTUktMYqvJ7MYcYxrSnGySAgta6InrusNUsDEROGSNbLxQeuD3ZRBzSmQpSilqPUsshGAZgUwRn2aD7Wo+8VhDh8YKgRguqPVifGFdNmw/lGhEsBERlGNp/VknJFVKbWKw0LOvB52Q3bDqms4xpDrZgdlyuRqzbzYqQadWKrS4MQU4jHyMiYEQH9K95ZUxAKdSPTUkfh5fNbwaiHVFI0ToTIZHhZmIgbbMLe3YqMAiLmjkjDYYhtwmojS8W6xZNDlghmQ23KpLFCGvJIY2OGUudRutMdFtfep6qUC3Zq5JzOiEHYAEqquIbMmuGoQ7SFWUhReCLVGEI8qqcjmQFjmlRDo1nnfJz3xchLGektPtXBCd75qBMkOhunIqr8BuaAIhdTrSBmBHMQk2ShGGyQRiit0allve0jEIVJ3ikZpQLiWMo5MRgGJg4CQlzYYKtAyAd5YWfUmPApjAxen149SEwn88k/8iKORBL//VpyW56sTdAgUZ2sGp0sN69wVbGjebi/PR1eU5qDOWfzgQ0mMpIHX8evlI72Pjt+x9OuwbGp92p2AJd3f37I9RSPziUYmuDNnYEuqIiENCIv9np2fnFxdUBmkajIZEUJRDWEC8jGUUiePl1SWRUwlHyCyjUWbM4OAwlLS3WF9JGUn5GVl6RBNUCG5MP+gM0i2cRlleL2GM/lZmH6umZHCyVXCR1GSYp14zJtr3GattetvHTQhHVrcGOoXo475CQeQ0BpBXmQkYEhZlwrAYRrAX8kW5wjlIAhKRGQB7WiNAYz+0+OdkvUkWohChxiOUlxjhMSFXtoVvsJV1BgpA5bAem2GzDLuYVYSM+mqGQzXj7MhCl/7CKVjkS9V41ITphtAQIWGNrGHTCdRCpt4BpEIRDLZAJSODOcoWu77pWVai8OrM4DFKKzNL4bUoB0M9QyIi3C0xRICqrxpFTZfCTX5TIyFHyMSWSE/rsJ4FKK90Zq3hX42Ik0Y0qprL1MOgY4z2ziry6JVIEUgqp4pRnUeGCJ9tJLoJU3QhRrFQRSycJ0IiApC6IwGjMErtSq/BKnxRaFvBl52IcZ6e4hqIDIRS0Up8GMm8OIeQ9B4VIPGg4DQad/UOzngW06lmGG0VWOEpAizkJaiMlORgj8bCoYUmWEtWoHk4zIRW+PTQArmS5kDf2USdno6eP7sM4xn1qcsnzhq/fP2afTK0Ex6idRvRnmokMemTmiQ/p9YjKbScnZ1RGVJGw9Pzs8Gg3+l1OH/2/IpycXk+Hg2VYnQltEbE3n1DzLSUw5f9IcHV0mt1aIXTkjIGy8G5qg01m7QxVztTU656ClzD024o4GMfSwXX1jM4Op2B7M90oH5/QHwHNFFFZZsdGxAr9DNRIzGEeuUJLBqSsawcW6uv7FOsZR1JpDxxQZUxSd3G1u3EM7HT1GMhegTnARaS7S0uHCRfBS82GJ+khVOgwp/e7jGbZzL03rDTZu+CYYfoKgcQHK1IoJCr0L7JpTxGhcamQ2SM1ZeJicqzYg39ulNgMpF3fcs7+aGe7gQH5jeA1B0TYdRxsBc5x1klzVvhgaMkwEmFY/UWyTl6apYEfucmktStOmRhsJBafBJyFaBzpNndqiQIh5J34QeIBkU9Zga1EhoGNLmAt15ChHQaBWYGbCjIQa1svFFbV4OgXbGz/TajK+rbQGjAaoBeTqZug3BzkGCKHEjGoSmCU62Im+ASsYYwXI8OkVfEhAiNiVM2J1kgOMOkUwLMOm+hCBhOKmBaTpylsEdWtYhkRY8oilCOyiusBA6jAFPoY+iUxj49wUTEqysjYfcq6QFRRrb2V1dnl1e/eVmjDO92H26uHx4eYCUBwcu9KsjgpUo7PZITA6T3QQkxBMXRcMyW+vSUbbaZ5OmYNvJF4uXz58+eP786J4kej0AWTwQjL4UOtGAVL5KmAhJExtlmtUZHjsx4cLO4MQUg1QZRWmlsBPoCU1ZsjNKFqhGpPwc367jeARJSWmjJbeihgRr4ckhIxO2KQ3JfuE08MEJq2lkajOrAERzwRaPa825iIDWIy5fsSFONSIX2WIo2ybGw1uw0UzwRwqFepwbDxuB51yXphQD6PZ7AS59oD/3mLl5ISxjJMGkIVKnL4LwkjoZKcXLqjOpKIBEpXY800wLeWLX1ymPiwc3+LhOFE5KVAGc6uq9ED73VttQbIAUn02kTffq9piWxjzAFqTKNWmkBBDR6C6I4S3CQEE9zPdtShBXX+Ve2BnYKA9XiYSGuAUJww249oyCneS8a1HyETt2wjL1JuB4SK8X2QlAYlW0A1rREY86AI5IghcyALeOUdXinBfw1HQkHhfQwAAuEFIeXtTVi8nKjVEXBzfRA8y2lxoYtKEhLdmxUaIM8RuQ9EVJST2JDgaIAnFSgRawDMli7qjb+M1ZJRF6avzgdB5byhnrtLy7GL15cqZ2a/anLJ84av/jii9VyGabif/IvW6tcanLRgmuTBa9vUYgg7EgH/X7trQmPvBMr6Tk/Z5tNSjkmmwQOSbyG62ZLGIqxMcc4AIIjyEW13q5lu6OUISGu0siUg2bmaWIERwyffuksK5FkYYgkVtAwgH6Cd7v3di2VupFnsqifA4yjTsscTm1grRWlEzXxQymYdJkyAFbg3mkxhNCic6Z4GXW3W2+wNg1tQ9JA9CEQeKIgkiwqgSKtSHWf5zUbqbA4rmEzLqE4ohnsL45aI4nlw2JBw3QQrVkQINSjRIBHw49Y6KyQxKlyKf8VcpTeyE1ai8i0VSQK6aEq3pI5oAnU4KWlIZshzAMgagRPM0sKC2BGlKXZVSCqOLEZAc3ywBAahKwU0I7mZEv2BQqt1MYM4oZm49QAEZcYQZtBQaAAVS3HQiuqFCiOkeVyZq5zBI5Qiuw0WADCUQOLhdFrVk9/bmSVTIVv+y6B04ayOXTa6/RgAS1IDcDxAi3QNs6YByIG63G5OFTYKxuQIsbkJWnIuDjIeMoBuYX2zA6dzlb7pVyatmtyu40gNS6pbWbliG1BhHOUmOQz0t4caFIQDWFOZAR4pFCEloykOaay37KX9Fqjt0c5F46HJyXAm+PXy0d6Hxu/Ze/TYd/Q+LQ7BZF9+PBhOp/LjOzIHcrXkXAW/FSm5JUMip01W9AeAZIy6LutJkCSNbKlZm/d75+ejS/Oz8/OTomYgNrkkWjtR2tIhIyB8feV6r28ha68sqt6oFEqVQtHx0f9KnGXay36LIuP6kuJEaQwBIilKGJXtCQAOrx/k72om0KAx5rNabwMGfLgPUgxvpRQYYfnIfQxnIuBN+WTP63Xl3ZfsmM0hajIgSpjcmEmJJGTRQ/RBA3CYnAhopEXjRkQqSF5NSDqagtXtGPFlTUWFwyl14AQwNp8LgOEk8KEXzeX5wu+Eo7SJaKM29satdYEyoHQItJ2xvMPqHpRMiKDDMiugOFKHpqKY1RnRolGINmy0pT+QLG7WZgcpiYxwBDmwzBuWZV6yEtvLnTF5wq0/+ALQHkMXP7VraUic4XNxsKccrgvASSahNCYYjQR+hqIgZdBTfChpd6pAIIeUAiH2cpMOEausmGOphk+pU2XYBJpxYOu2DUJIZQk4IXaAAm0IJH6sgDA26KMZSNWEhKEYL1IbkrI1au9NKPk66oEcORTBE6mBIc063NUheYrOCU4/QxvoKOjEHy45BHFcKwpzlWGu8vL0+e/WVnjYrlAFkosCoj6lACslhyQijfgVS65V67NkTgOB+aNYyLi6PR0xBgyTEPi2Sm77oiJqT5JgJ6UUy2x2SVwpjFrCjphYvBWK4gdGPtUhg/0+Nbyvq2wNBHUSu6gRrLsmYdhWtqpFbkImNhhu6WWIL/ThdBuf2DdrMsL6eqMyXQe7AkEtIOaBQAjk/GQQaXYwbTAgzfqrgcCpD4JpA9o5mkJG00l9WRqtGQE5iixuoEl0hF4ZBJ3DaqvXIJzkIqaBcEAwWrQjTZYqligEuJzGQCSGc68XKxSVhTAKjPkDtMxVHJXXjR6U96goUaQGPDBVXoIOc70kPCRdyqKNb0CSyNIolMnKgAhaTq6v+TkgV8HNAzGS8wwBEtP1SnVBSAgMITVZ2sWBfTqybN2EQjTEgyEEOfXisSSjJwTYCqCGJCSijWj2jKInFY4TgaM6kOusohk61izCrJwvtKFwBkLBI5OFKcCFWfCrl6STX/DWWD6MtawJAuHJgZlxC7UaQ0NrySLCi2se/khHbzlskEoycMD8is7dDInLFuAiYHpInmkmLPIpoEtaoFx6uWZnj5d82isxQakriFy4rY+ztvoSwiVJAGFo6UZDuSaKrQSCyAgr7qeXZ1fXf1mZo3b7fX19WQ6QYi6R54bQWhlIDFqPUm1l+/pg9TMHJsIaRmMx6NItHV+dkohinLiZI2NiV0kUsoCEc1IUATJsbSShJGmUXMr3D4HDMkxDC2ZwthoX6UzC6gNS4yjZjuKBoCmLFJsBoAd4vmo3x9CTg1leuwa2DKlvWLVLnk2HyKkIKsUO8Q9GoMlEQFczIGgjc81uhT7CSqfuDUvMIsCntGxQqgAIcl2DV6wAqNWz5/QH+NMQH40XQijxVnSE91geySNRkhio5dLOZeTjpcG5anCiCga6YCuRAchZbpZsLRURYZqGEigDFvW/G9AUGWuuP3wkBGe5nI6IJs4UJIap9GBiNCXK6xYRBRzoJQkASFzxb/wxF8ypZkGSYIEqTKUa3x4q3PszQzNAgVbZXCGaSqGU82Xl0TUJqMRHMICSIU+YikESgxjPTIdANl1xypokFJ6PYleqFKK62KVfnBTicIY2aorsaJwCEOFbMkYSoh3SkZYyQxGeaBKd4GXIgXgcF7G+cYOEZVZJoRGh0WjCz3AVWdKIqQ0cIyYrHqQOtPWfpwapCJ3qOOEJ2qh6whu7zOLzvAvldRrVghmTBA1ZITyzE9h9OXF6YvnVxGjkD55+cRZ489+/tPZfKawlDGrTh6GS8qoVURQGlWYxMi83Ogj7jEynJCchfwln/0hLrC9Ho+HPvHjh/VKJs3DsGXlhIfYgdelqdALHNS3Wi5BoHhjkyV+3Q8SI9w4r+l/mVGkvk80g0BK+TWD6Ihty1DHhGh3QpLbH46yZmOROpVW75Xt3BPM5wrl11AI6YQbWj0SPeKYUoP2RRFTACdQat/J5tQrARBAyqWtupNWcK7rLvAUQySk2Gyc1MAh9VEgbgrjlrEYUzeqChhRQFc+GE5TGmOZyD8U+thAv9Xx7hiUA1vhZPfCUESMsIzAOonYoaJAqRRTdsmFBgVOJiReKaTVW7GMjXfZlKIWUqCEs0AqnqICP4ZSQRFlGW+oNQp0oNRTnKJHRYFpSF2fXa1WjI+oK7Er89AJtYZDME3+TVUHOzgZ8qzPEkqz3BLEoTfjAC2Ewgi2BmGaqKlf4SaiHSSeRTHjFFrgCTozUD7jtQlOImEH2JSVAxhQwtRaC4EgsmChKxgsCgwv09KaxRix1+AQp8ukzkC7GCDGIKfNTlGiLI9qRBkoxvSlLQVQwSk7dNJBGIfEqkNPYFv3LRPoAqP8YifpZO5hFMOaUCvAMAZ8RMdpZIrkehqAOosMW/vnV2dXV2dwKmFO/aoUqKeVp+XT9j4d9vFeCqcQjw7fvHlz//BAA6wY4LUv1aoqTevlSDsNq8jBR3miVgYTY6i6ze711OVuOxj0SSUJSAonguOozC0YANrQJZVqqChnIoZs1ms9IkK20BHdMShNyhljDBOu9xqvVk2vNMcpEhyALYRcEYgBY0JGyMGIGEIHrYGpHXtIiJQeKO4ZZ+pxTk51E8eLUorkosgRT/HrPpUIyfKcaFOUQFBCiym4K3x9LkGLi3lE8rLhbplx2SMpj2p0JnVZEJfCp0KbaM165c4NjwT2O0ZIr3MgapAJIRbuSHdo4lU0MX+LvkxRIyCiUHEWI5okw+gE0WaQGSS0CAGi7HVIScMiqMBmCPOpxjui/VBih9m7vNRLLpmmvXmmxhzpCgtOT1ScdqIdaIYegMgsaQMJI5zcwNNNYbhCaORPaXDSX9gomYZROisFkTeUMSYXbAGCISharSW0UhRTY4oZbLsV5kcO9NMCdRDFNAzHE5a6bHHSFWbFmOKyriATIV2Fs/YrKmBWzKtpwAVEEyGlXpqacQpNm+QYsGAQL0hCj0ACQ4uBLfppaoaHGs6YAv2qOlE6fY6gDsvgYzqdoFUOj8AjcbqKIWVKRAgBniLE/OtxGXbpHepLxuTs05dPnDX+L//L//zm7RsX7Mgx4pZ9qffMsGV0kF0fDzEh1PqUHfpJsHTvQpfPWu22Q3bYY1K07KLMJDQL5RuTJI6AlImMBLiSbPk84mrlRxQFGp9nLqcKNUYTepA762u2dIqfwcKM82iRUatEoXDGc5rEpb3ebglzBEVEl024XKvCxGsQcFCPie10gh7sWAmsMlL2IDGztCWk4gYajEYOO7QQzUpxOU52kw0a5SUknDK9fAT4yLCg2p/cKDRQmlRM6xGqBEIojXLPjrnVYylXlpGSD5v2ydGJ4D6XKSlSB5dG0ORdelFQy7nYglOaclWgipzl0hRTGYDoeHHCxht49EpPpJopPicKvDWxPueA5j2Ec2oCirZ8qaAmMcJkeKe/8AdUEVKFemiV4ahG09K2mFH9zJQ7KdQYAspqgHkvGDSKX1r8qwX5MJL3KkjDoCO1rCKcawUJfgeMFs605wwMQDoqFbCzud2lYC1ONowEZYFQmFBVgwGFGVsPLZwiIcQrG5kLSwZIbM9MIvmZ54q0KjrRiZ/sQ+1QlGm+Htce0DrdhkrUQoXDhBsf8iNfir0lHPq37FUY1dwTKGxSQ8H4eVEpXgIJvCV5SBCdwol+meQw59Feejbn9hXBgvQq1xp7udbYwDsUp/1q5Wn5tL1Ph328l8IplC8Xi7/527/5+S9+QYUEqJpjPgZGGKcOlwo4Z5WqYCqyadRCXH6MCVnwIgGixQ8qDwfIhxmAw8tUOMKMeDV2KsCN+TFLk8Ce1omQMWCKsTLyTuilUWuKLaAGFQmQRDgBeWZkKMOnM61ESCMtm/MTP4hPXqVavZwG416h85laCrxpZoStxxaZ24W2UBO01EObEpIh7Zi8MJtkzbhcGNAU00cTyhpppAltkmjCI47iJZQDWulxTk/BkAbvV+FxSjewoa5vveGSCWhi0O0PEiG1vaIjSBQDOAOz4rdsRzgHQhzkAGnw8FUj1ZCsWpgEed366g+gl3hVazaNwgxQHIwSaQkhrfoYYScFcotFOit6FLWFHlwBVSEr46rCqyDn01rIAcKclTjsO5OYmzRSLQZ36OEInEbKWs3BtDjKiAYmDntDVUZH49XCixAvNkxXYoqRmEFGSFqtCxxQWeHTIyguMhqadeYeImQwOguNRDwZjRxrrF7DXo65nLL0IMOAMJzutYCQ+qRIsgA1dd+s2SyeGgmYRgVKCyiJkJAUDF5dYrjKDxuNUBMhOWVkoAmQ8TVF/YA0GjygsJl3eoLKO7YatZscQO4uLsYv6w71r5L/qconzhr/h//xf/jhD//h9vb27u72/r4+Lcgi5dfHlHmXiahG3VFX4aBM/LxtmZZhkSDD6Xq9dqPtownIzxvBNaGyvVh5Ek0l6pJTmgM2aet6tXFS3R2IJ8cIKlnxcjHCJuwWSSkAwUWETBFjtpsYijMEhO4BVTdfBsS8GgYZgWZYBKbWnl017g8p2qU27bcMUBF0MAW+vBvyEsX9CgmvydmHFfmPt+veWFTCIqblpURlF9oiAm1KDjgiG7CYlCcbUBJpd43XPJFVkgDboI1Vp8YwPNR3fcK00xtoozHJwGCQbEIXoqAhMegRstxVyAsl4E28TiMjaSmMDAMUY5It+WHM8OFYhS48R1ACNhHCJMY7OyGQBrrwq8YTROR4sJDJN/RQGEuxonYcUfgzUUbKxvyXIulgPu+RFnaKzEOGsI1hGZncy4AOHYrkQAPjUwBYigBFuDBOhHeFWeYU1qQv2AOgop2qBTmUMRexYQrgZnJYYACCbC6fMEOw2nOAHOigg7rhXJ5M1DinR1UpaUSI6usxslDlEyAuLfKQTJ2ZIa4hm3EZhRkr/gMSX6iPjuhcmhgOXireNHDNPWjI2dTkFo+ou6jMBYw8aXzRdbaQCCJUCJ/JgMuwRgOSBrxGfq1nudaIGRWZvoLwsTDs8fj18pHex8Zv2ft02Dc0Pu1Omc6mf/zHf/znf/kXCY93Dw/389nUq2fbfG+I8vVYCvCU0rgbssiz2hGaETJOsl6vEAjbPVoZpB4VnaZk6FL2qo8paTzU/SKvBBwtyuWGHubRW2EKbVY9Ot6GoEZtIUPN5tzpAZ53vz6Cxbzj90sMhug8TARpoBkePUK7n4YJVwATo8PioXIOaKOI5qz1QoChDyfwEikeEr91YdFbGSHPvDjN7RqpEbQwg7sMseCCoCJkBCWBIU3D5ZSRBknJNnpnDIOYDtUuRb3+gJdWqBSYoEsIGPMM5rxChP4ubHAcImQ8ztFOMuQ0y42MH2TlfpKBwBCwD3MHsDOcC6MlzLDlcqOmOWNKYBh5xOJsXiJ2vu5Gt0MUSaU+SN6RRYLLVtSsiaXRGTEqycdEDYpGPOn3lVjjdkI4NhB1mlihyATe0B9npyuxL1TQlxsWVBSmFSWGEUIKIxVtGV2j2hKBp6yC9WAuWmGuvX71DxQqslD+WMKByPKq00YmUudFPrJtpYPUijZF6VRE6344aOVVAppOswJbBWml5jkio1WAX1fnhfFScURl5GSZtRewysaZEUGQ4R15A4L0OcPoGnMVuFQ0uLReHVOybKOpUAOOwWSNz5//5nyG+t/93/77H/z933348P7t27fv3r27vbmeEBrv7+bz+eaQ8SBCZKbFKDGZ5KUWzbXbfTPnmG/rZLGY0UIyg7zMLdQ0lmKy4gAtzLn0Cgo1+MFnDcynXfwyORyhrlWI41EfB11JTaZZ1+yzVNMJUd43Ezg2QXRrLswkBWXDOUT5dAarfl7AKyvl1en0ce2wKjqUSWM0a4m+LbqjJMQfaNXKiI9145JhTZjkTcfBMdZrQFJyC0abAi2LcQSfjnh3zpQFcYABJjryUVA1IrBpZ3IttQrUZUjhCI6YKKXlFxFR7k07OfYOmsJCAwbNO6c0RlYyjSREm/bAV7LKp2JB3AnukBNQ3MoqQsYbqwqmUwLfSX3Uh/fSgBS8jZJhMowyqZQoqDCYRjBGO+FZtUAhzVsoYiAwXBTK2xwsUFYf8LMQwxQ9hgTpkWx4hZDoRy4BCL3goyJ+YYQO2wxDTgSokpUpCHWUQyzVpYG68uWWisueA5BgophVGhlmCMl4GmnG+Oxj6kZLAI+rSwrdGcgo9YLFaB9eUxSxFEGtxJUxV64vd1GEmD04Agi+KDYk92WFV9wSJit0qZ0IpAjmyGBy7eqSYQnxVAnQiAur/OJGQEGLDBsdKWwhK0PRSENtxrpoFZC0M4VG6el2/Az15alZo/A4oCtrj6XkXMevl4/0PjZ+y96nw76h8Wl3GJ9Op//xf/rjP/2zP33//t37d+8IkjdEyITI+XzmJrbEqFCZrFwovEVCiggJIMtenupByqvlAnvt+YVlJ96awY6YjqRz5ZvxcS11LbisPeZfCSZakVeO/UkCtZBwgey1yXh9bCFmkVDgCzgaUVXBVKLnBTb3eGoUiP18J7/2ltlRcfalhUgeIEhXIqsAjgYsuUAzUMIYr2g8xpBlHSPAUc1dtHZeFSG9zerKYhTYEi1NMevqmkXTr+29Rqr3CFTqgxNqK0j6Qk4NFbKWfCJ8GfQrikq431HWiyslQmruUi3EwOMIhniVk1mB6IH2gi1JLnMRtcNc0UTTbMaEyEk0yRSDjJ5cxb44swd9j2Mg+aIua9l7UDK8mRg8xjEZUMAKhTnSaxJv5C9oAGBsWC1HTk8ChdPDdWSXVS8xxO6MifGZ8wEfdQEjrASmZqmGGFlytiJ62JDCAlKFihYKwaFblWsAthdvjA092nYVJ5mUSp42oUl4IQF7MxWOGxXZCjZjKNCWvXhIkhBCLDWvUyAUwCp8KYgtaT5MhfIYX8igQEKzYIUDjyGJk9iAp+INL+lxOvzAIdXiADVIaikiQCqE05XA2Ugsr4KkQLSiKAqqbAqFOmGnfXk5fvbswn6Rf/ryibPG//jH//Hdu/fEo4e7h9ubm4qNb16/+fD+3f3t3f3d3WI+X8wXpVTEox/0yB6MCkjAXWiWNGXbbvnN1ye7Tr/b6vU27ZMtdthDfGoCUUYxmmdpigOCw2DIqfw+s3zPnAkooiNI5auesCdUUoLmhU1hvbRo0GY2JvVaBtmn+qfqRbtSGCkjVkXO2B8MAMDWRv23/YgWmWSn65esUm25jfbmtRCNJpy5aGKLGn8sPhrGYnw+nfSWFjeq2ZeACPKw1NVq1aSMskV3M81iSoFFMDKDc1cde0IocKooUoBvbMjiCmDaGU5Fh2mEIGcFhJocsbPJl91HDnDeXCK1no8PO8lSLkrg6aoPNz06QnyKYbkAXPOiI4iR63ifrg86aRUFo4KP4G1gpq/4su6HiAGF1IPagFgUcNS30VdUdtBZpJ13iuksgMpxxCQRwc6Z6gRSc73BrcXhG7w9lwghWuHdlYCRZnuOSdrHvIzPJdWobYd9atDMYhL6MEyLRn5CkqoRv2MkMq2drgqAym5h8ctKkY4Wky/6t2Js9x80S7IEpOC8DrspYbq6B1WIBAIUxSSQoZFFbCZ48EQ91EimgqhslwFM3m20Tr+Bx28/1mxohkftTF44QzY+A8pk43gqflNQvgxAY9P4FFasIKsCrAGCSqnJCOvDD8jPHkDngk5CpASrWVUdUFp4Fh4BKE/pU4LtZ5enl5cjRCMvvOTkV4oTDsevl4/0PjZ+y96nw76h8Wl3zhbL5ff//Ps///nPV6slueLt7S0BktzxzZvXHz58uL25JUL6td6LJRmSC0Q4RtfqsLn+Zw4OKANmp7XaEem23UGPSOc9aeTX6RAIvPiNwXjthlLIVZjf1ZBllTiJFnEfNKJqYuSJMl7AQPgYITBUGwYAJUamqCy7CA0ngKNqj2IInProDtBcbW039EE2uWQiJGP81F3UKV2ZCj4Nh3PwrKWSd/tAs/FHI3IXBjwlyAr1freyv1YlcYkwjDF1SYhx+ZQgYNrpcpunPhIR9Fz9E4PMkgNQbDINakxImHYmp8CAvoLj43tkjTCpeNONgDIEkcNbQCg6ZmvAIkPwFlwGFMoDthC2Hi1anUvPq8cxoUzfFHXQ602GcfUQ8o0WmrxHZabOg5LhYGJMDQQNc2AOawlKlZFlSMkSIA1HspYiXiSXpUHwnKaEcH9qpY/nYlqlgpoipMbPgQIbRT1zmqUqYTBpX54EQrAtv4Ed9qS4UEtLi/CRzfqjwCLHSBMWrNFmF0bPrtirJ14K0j4NFKi6JITiyD3EENZ93pesPUhCjkVRhyQBijMyydrFUgOVMCMT6gWNGay0FeMUbbxciUENPkYyHbKawY5SuM42ZtrEZH/rIsxGVPLDCHBIsTREhFETQHFIAWKwcBzVNRZOzHSSDBAeteOwHO44hM5g5/T8fPTyxbmql4hPXz5x1vj//ZM/YdNMiIg62nj1dDa9u7t5eHggg3zD3vr6+v7u3l86yI+LkDPVCoficDKFEkOV29jHdD6lDUetJRmYiXtmbOrQNosrZWpUcD/GID2lZuhEt0a/MvZ4UWNDZducij+F1uxx9SDDjC6jD8ANXURyttEoNpPUHCPBkwd5+uSoDEPPIgRLMIIO1Mlv3FxG6y7toEbhGESyRn8VizqU19d6Y/r1bGhN0QlzpRaDhVgl68c1OGgodFJiUcYMFgLYSIuhU6acWfdH2rVsSD1c6ADALlNDCNDuZQx46fa66QK+wikstYszKSeGa+sCt1/Jm5FRpyHYMtwJ9SF0/TmZhq7hSOWvlhELopEpYWXrxssLFhQItpFphpNcDWVemIL3kGyI39CqzoyMLh5UI/xE/yQoSiA6A4qW0yjdgn6CuXJBf1uAgvyKPCNjEezSyZjw6XwPaEoVMZ1ZWUUwQjgCPcKLZDQsQ61gXcudFt4VLIx48dJeXmJPRNBmQimVBAdLcRc7MX1mPPpEDIYNETXyVPYS30DnSD3QNHtokF0tX6dT8pmiJRy+wE/eaY0zSlBjYOEyz+aGkkYmYcjp4vcs+BrqGtKgX+IszW6buSrG0qyUEhiVSWorF7B1aRdv4buERwzsAtudZ1enl1fjEO+UBuWTErTN8evlI72Pjd+y9+mwb2h82h0J4NQ/+Pu//3B9HduWeBxkPpvd3d2RQX54/4EE8ubmhgg5mfiLq+yw69cgnB/1lMRlGSWc7Neb9Xw+R/FESNSmu+ZDLVi+qA9yR4aKMxOpVAil3zBlGInUJZa6qqDKHJAxkSJ2O1AcIGMSdgSwGPQLYFCnkayR5Zrzyv+dCMhszPLANN5Bo/rkkD5MhSDQZG9VACyFGkoFHbNDzYVMMdRXhDxYCMTkOmSZovy4gwS9jMRVM7IJQKDiHXiODONlhBDAqaLxqzMkzIkVBpkgtQJ2u8YqkJ9lAl10zEBDrrckoU4CRRrgwvcEk0+oqNEMjpYEXmZChXYqeigvByI7KdRadF/VY9bIehaRJUxoEvwRR/Vx+FPgvBoAIi5qApxSLldUgZ4j+BC1lMQUnCXmpgSJy19CDyYkbE5RTg1oUCJSLUFb0ELoeAyq4GJSGOM0IkmmxbhEgyIiEtacGFPUOk46q1YYicdZHSJcVCZ1tiCgxvILGMUe3ypMFEBNVJK0kfRh5MVj4DjJnkiDtQb4IoaezCu5AaqRsKTRCLgQ7GRbRKd4FaIcMRl3Mx1XqgAJxmAXjr6Qq1ePTGeGGEUZWUazodmEVaoe1UqpaRowgum0Li/HL56RNTbx/5OXT5w1/vXf/DVuMxyOdCyKH+4rfdSPLD0QEN+///Du3bs3b974+OP9nb8ruFzkp1GJjz7fjTz7+Y1FBMzuHAjD0Ujx5cmAxtpYxmLAaY5dRnMxLH97l2MZAKI2i1WsUqI1PJpGspYCwhlq0B6iRU1fo/H76IGIj5IucBwMx2Q19OTqlFkj4YN+Y6JPY5rzUAoXh8JS6KpOAV3iRWm9OMsfBGQIh8QeQ5KGw+iM17lNnWPUkFgGKQTpjcS8MiHpQRpBKZzw1IQDKUtALFEk9oDQ+OTtqnanP/Bz69WFgUuj0ghKv6zUFiFLqamK7VJQ100NShToRQtVtzd33nmFIjrzLUhgPpi1Q/J9SbBsPZe1OC3ImerI+IyFY7ziZJ3rx/RwdFSWIs6NXy4hOo7ERgaU4JJ2wIq4lt80AhHdcYYmJIPlREr8OVEoxp4YU2OVmGCdgQkRlvJkFBTxj+iCgvnKFvMIZoYREF27DXxQA2507DjZBGqUJQ4KqhGW9DXlhP0xK6hCC/ZCllUfJYAgg1KUa46hQJIonko87aJCPoxvksmIDaxIrtbwZqpBENFJfmxb5/RiF+0Ymwuz5EEt0iwEOUqKOORJUhXywZAjapfhAKWIOwT4tCvmY9WPowJZSIzXAMKkWjw5ubo8vbocH641ioGx/D8WsR+OXy8f6X1s/Ja9T4d9Q+PT7hRynZ///OcP0ykBzXsWBsih9ozUWq3VckmEJIO8vr7O7eu31zcf7h/u2WIvlvO6+dCILuKKIP21Pc56A39knzSf9rIi5I1itEQVm6MvhckLQ6IOUovyNoiZj6DCFAyGnqrQLYDCp5FY1KMQVDhWwXQ7SKmGQ47YtBESmJpP4qE3d3WSejkxxgcMeOKEIYALrU0xdIiQF6HSOGeELErMJy2hyrHYM0fOgIhD1nw79SqgbFkwEhDApSc2FUa4I9JJQowFfmUwhVO7bDBA6u9+1mfQcwNT4qpxjpREz70UWk1RQEgPPIKVj2ZyGqI4o9CuX0SwJWr8IAAQHU00OxmFEj6Up3QKoUjlSPaacc6NR9Y8cylgJCYb0CzSbAF4dm7hUPf0HU696AC6dIgDH2ewluVLNTqALuMzlWIEvoiQ8is0jxLpy5XS0Bek0bkxFuJq9VPSaIFDepiXsC0q2jwNVKhWjyVq5SBWoGucMup08Bo/tv4Wn/yLWouzBqAnanWCpPEGQRaDuMHWkYlphcl4GAQCaOBIr+P12WTp8GEj5+GOFmoaE+3iElrAJSk3d5QMXUM0QuQFd03xKpXal8Z4hGMdApn+zCamAkWgYKzGEMatZyh1zi4vRi9eXOhTTcsnLp84a/zhj36Ems/Pz4aj4enZ2Xg8JjKeno69aTEY4HCwB9uLxfLh4YHg+OH9uw8fPvBGdTK5Z3vt/Yj1GrlgF0QVYCIQRKYpNV8ZrXaAgyQRJN2IpvGVyAhZLv15GCRvHkBjpwlY7iMZUBsVISTFo6IJxpLUjJdG1LhmgYKFYAq/b3VG41OyRiqmLuaOIKPfZFFfEAVHwklPy9cl1KjOkguNwOdIoSXGwqkJVF1HdN8Xb4lH4IfmjTTr8I7b8B8TgFcLGYSGLiTztkYuCQdYHaArJoInGBNcHCaHkVNVeblxpQ4ERM1p80UeAWu8O5QAUwO2pjCJ9kg13BwGc5rhitq39HGMlxC/3Q+41qSn6YXIjGAMyHULVdGNfAwQgZcwEfEVQA74mB3ZDXOqETCi+KHY1TQIoKizqAyGBGUGRjupJkJlT1xEOOBxWAgWfJUmpLqWZ0gyv1qQspqKgmGSrTrQKSFPaBaDBfApkYD0I1U7hOz93HzExG8qAXLFRAir2YA0/lKnIUnkQSpSr4BzyVP5pNWI4xLl9Mbw/OCzYnE0w4sRV38XDA0DwsIjnYzJuqwb5vsNNu391huZwMcxYUSuHLD3sqU4HeyCb+BvpONBVAgQWh/Ni17sjne8H8flZeRkkgqSq6ivqT+7On3+7BR3A1IBrv/HUu1N79fKR3ofG79l79Nh39Aou79SNpvNl6+/XC6Xfsvi+NTfVR37FbV1TBJpONqsN8vV8v7+7vrmhvD4nn32h3c31x/u729nsynJJXDKAMsKmeJRr/R6hgGLcwhRrTHrDIAAh0WG5qBm8FFu9BEzyxWgmHcE7vgyTiDLAEATIQPWuqjq8VOS+E6vPxzDDSRIhQYP0oowRmBeTk6ERNeoHjhgp4k+EYQXSmGXUOiRMY1Iw6tiI2EHDrRIz7U0rUYYcuVk2nTB1CEkPGl4DCFfC+rIxG6LPCX9clx15QTy+OcFw4xEUj1/J0YhlI3HViFLOJF9grAii14ypHpLjOGhORZJhe6xyBTDy+RrXFiuhgw3oihX/Qj/EzMT+S9awxI90lcR0pIh0CRk1d4kJeWPzgqFlhKk4+HButI5EMl4QRk/RVb0C8U8rymeN+0xOZs4qpsgcHdKyTghi59TeUGNMYwCpJWJJkCcqCgVgpjNQFlyyyAhPjf6GVOTtatc/gClLKKXlJCSN3qMZ1iXwlJPsTTm0q/kmsVFcBwcbw30EmN62M33gkWCdCWqQoUPw0EL0jdworvdloSGCJk4Kg+xmMJYHBUSirYK5Boa65dWumGHbiOk9yNFlWnKXABOy/z9/uJ8/PJlfRqmAfppyyfOGn/yk5/DJRlivo92OMi3QlR05JwjeiSBJIlk8GKxmM9nk+kDaSOh8cbg+P725ubh/n658Ef9CQkYDNuYSC16gmJ0v2O5qgXfWKBokDBvsUiMwPsYCTG0JNbYFYUSFCxMRaYYXFTcWIYonK7SRemXinu7lrCmTbTapIxsoH2+iBXLDbTOKZgEERpZ6I2MMaBo1LW8fKccMc0eRaoxaJvU4wviZSzvEE/BNIDBGcPl3gkesRNcgQpbngoCwAdP/EcLtnDe2JMyhLzYsvkFngoYWijMtTN5Y6xfrwAsCxj1eKCIgQUlUposTcpKko+3w6QBCA5WX5HnAUVTEhwkCOnGvsOLpp7eYHHpM3DXMAcAH87EFBBFa4YbIyI9B3KUQtSXCqJgMHTCvpJwvCihX2TIT7Rw3rMr/klzgEmAQgPNISn3P9OUINRnvaKVSdUAAaFIqpGOoyGmopjOHfNNTCFvo1aLZxqFyxnjQRpUqpJiFRXWiQMdyhjQIWamVgcFiWT50MK3mzXjwkVg5UYGUxMxZU01pIQiZR7VCz+BCNVQXIocwWgkn8Wec2jy2vsJAEkZNx3426xn08li+rBezPE6xQ+La+OZQLxYi5oDMdRCWEhCMRyQkJ2lPm0zDx9HWhbeizAOTEa4vHXb3ZfPL66uyBo1rXDS/D+Wam96v1Y+0vvY+C17nw77hsZm2a1Csw719u27xXKJfxkf2VtbRgmOhMfRYDA04rjH7qMBIuRsPp1MJzekjwmP/N3e3BIhzR1XfsE1GlrnAr9yUmTGEI8lF3WIjkuS6chzDvkFAY2EwZqF+j4sUJE2BRPlqMmpKUMZ83PqKwOxPanFQgio+1bXj073+nZVNunNaPC7tHM0ymj4PfxYTI0Na8X8Yzzap1TbGaSi0SpFWW0+3MkAqIcDuhqCsm2jwr/Q8qII2iNUuItCtoZyTT5+RR/Y4gVwd0Cqc1FogdYCoijkP4ASXtAgY+oB+pJ7ZGuIgFy9PnfAC2wipJAYAwo6IyIgk9bkudInxUUhnDCdGpATQ9FUcpWmkcqj1kIyAo+7AlHWkoFJiqpqZOcxd42ZxjDEUH0MRhwBxRBhAgi8QpHrqMRW58KLg1wFob8JHQ3/Gcj6mSuPsu84EQtXNSQ06f1Zku1FvRkhFPRN8VfQfNYcidNCCVfKgE5PVYiio64qY5YpUUFwgjnk2VpM+GfmYNwBGVyCGJShUOwFkBPBGCTLDIQDLQGraPz+uIibcWpe6oCPzN21gz9Ly661W3eMk3C7nk8fZtP79XK+3axiHywCWgATFQjgeDvQCUqNOFJKJhJBgb1ZRhItSxm8ikSrRTPvOhub6pe/Qd/X+LN//MVmt+n2cCp/u57A6K76zF9SPbs4v7y45Oz8/JxImY11n/dkkN7cJId8eLhnb/329RsKO+zb21uSSlyQMX2cQZk1u2G2rtF3zFxxKjfg6KwxbTbTdLK0GCny2QgGG7LQTEok7QKmqR2MGIUKU13RiCL9sIupVoIg4Z1o6EbAbx5GJYk9HN3t9EgoEytdcYEQY4dSIdNd8DnSVGTH3ctM0yJnFl0pgQbGdY8sA1ADU2VRzNQyU8o3oAJ4EOPwlsKhBoRcW2qe12FwPJnZ8pvZHjPJIBRWkJJkIm9Wg0O41/gkIbh1ct4Rijly1+FEEBg07quSwEwIbmJlI3nAM604p847PPT8RVqFAniPVP2MkIgYSgOjISPiB0QFbsBTDrvPcMJgxByZGzddDIXlAN058jsITSesKlAYFZkLhiMtHBG//MqNAkxPsuSATLtTsDPpjWxpp65l+FQDg2rFEyCzOMpl7BRByEi7nXBZWVqy5dDAMGNJJvFfVNHDP6fqdLtRUim0oCCgUZekQ1TFJBsQrtWRW2LKYwnZWg51Jm4M8wHtZcKa60sVJTQid6Jht7Xt7Dcn2/l6cb+a303uru+u395+eDef3G2Ws/VqvlrM8WLGSwB4dQxsxIuCCifx/SA6hVNaAK+SUIOqmz4rYRxjkMoScgZTff7s7NnVGYwLNE31/1iqven9WvlI72Pjt+x9OuwbGh+9NI0U5EzeR9ZIsCAAUvyhF3bVxMgzX5eXFSHPhsOxP7VKmBwOCaSIYrMxQk4eHthiv3vz9u2bt6SRt7c30+mUiNfPw3YKOJaH+PBIRIlkFWM5VyxfSZuz+zQ1NSOkv5VX/uuePK6q9otqAEA/QChwZtYQmJypHu+aae3aiB+eHtGir5oMEXU1djBgBl44p9GwSejWO2JjSohD2QZAS1YaBy9jY+wk+CxJhOIsXniHmBDaJMr6YzMKfh0TaJKNFTU6wIDcaBkUnJDcuUwV3JXQJKwosRRdWPMTlECKRq999Hy6UWmVe9AlhFDINC8BEEB97oJSQCTOEjrCVUhSyBwZQHPcOLu7YIoLRRlNhBSPYxotyGuETEHOboMDSbJwMEWgGUo27UI0DfJj4IDy1PSloaZG2pZZB5L8VqagskMRGDRYjGzQmJKlhWkDMAPVkOQZW2gsvmjmDUNQZLJBr0BDcJlCwzLdTKFFUECQEEVESU8znKoEOMdpoAxMVJrfzpY8b7iJjhJ1h8gSkABASacDGCJ6JQLO2EwzBhTgBSZq3Qg7Md/0Q1lFGw7SrFts1Tb+hNx2uVlMFjMi5Ie7D69vr98tJveEx81ysV7OFvM5ZHTyKQiloVN4jQPkIAR/DKBWeiOhPIKbExIAxaNUHwl7Smfe+N9fXZ56h/o3JWv8xRf/OJvPYANFeElx4CFf5zLwcmMuOlJO65ewTk8vLswghyMvSRL24BG9zNlfUybT5WLBQjbs99mLayyRC4Ljn1ONqNmb5oJiLZmRKUBWy1Xb28dmc2hH2SYJ0n5KvI5UCdRViUbpf+NvudzitsoBOFsbHoiKrl+JfWg64HDoNsGS3DRK9xUrlsroUPhBahFHMFlJUgV8WuJ7qWicRB4OZI1+zgPjgT6ODKzNoyDceYRf1vIUOC28YSIoYlsxHZlVNnmnR3eKK6WehTm0wzgntAAQjvjPVYQIVaBgBAhRWi1QtFcBMiQOHLogPL5nKdS0c2Q+uQlcgtcYnWlFk0CMtbmAR24UoUeCSF7xFYmA8cVgn1sKTU4Al54bonwmgTVLkFBbGBxgiZLDQrJDCr3MMmU6fICRwgyO/EuLdNiiChktuQLM5EanCNKLAFJmUEsYM1oxkUWokasbDJExmXqRXWIxXtGMsniXtiJYw3B00PmWEwhFTlKlriy8US97gQOmS7skqDFqvhoJNJXgdZjqSqm+GiuX4PJEiRJrcyd610Fx+1VrM51PPty8/8fZw/vtcrpfLffrVWu36bQJl1ivX6fXy1d+YtAxnrgDzAZaUyTEUoKhqJj8w5qmHKMNxxkGgLIx/zsvnp0/e3aKyTcjnkipSrV/Nf9Xy0d6Hxu/Ze/TYd/QaI26pyVg1Pfhw/uH6YMrN3ba9ysZ/Ekmt9mD0am3Y3LR0TzSTPL8jD32KJcl3WgTZFonZHukjzM/TzhZLuZkcbQzB4DGijLQBCMt0U+dWkrCijH7Zz9WsvJL74hgoNeKYuMVFhQzA5kc5QGzUZyGRQNDXdkxN+OQA0xQOvDjVhPbV+8x0KQIoDBltK7GdSkBYoMMkljwxSlsjF+IqgxVgmHL5RoOfMAiz+rYJUd+VVkTHqkwnbkEGZ0h+V9ilKi9tBaHzZBg8F8q8xSN5GQTJXspJYvAKAr5dzhH4k/myRajKhI0EDOaIACKmtDoQxkqTylLiLRAM9IIyyVkujgqssOSzwBJymD4FpICTFTKpoqXGpBAZRjWnME7jNZUkBYsPT8bOc4YUPArVWFOJmYkPdkDFy7jY/Mpdov9Hmt6vdzXI4hUDXFZIiWRQ3Quj8xSEIHPeA00eCU9kqVXfjIxqERDFw2pBl8QS6ps22S7hVH+hAGlTszJZKHRo7KVhhKQlSIpYwsCkIWr3GyXZmaVvfAqmjKalwO8mZKY223vu62NEXK3WDQR8sN2Nd2u5vvNorXfsDC4NuTucvZU+RykF+N9xknUrk0JuCKRNfCBS8lgRVhUc9M1EfMr4/yKeAWlke+vrk5f/Qbdof7FF78g5YPf2LDChXReeBeBj/BElKQYE89OczwbDPvnPgFpzGQMmSajUBOmfXZ2dnFxcUXmTExEIAlC6puIoB6xLwuqFaPWgc0ROk92az9kp3MgR/3MIKhMI0R1oqwTsAhdzW7SLlpppx9wsSjwyAR0D4YjYIAzCnUHyVw/PAJNlYzaQUGdAaUGBQsQWmmhaKdxYG3R5xRtt66ha8XaoE66JmWETQP8GmYwtQ32VZZrEHTVMWCJIIZFkdzsxhhISIgFAd8YxCAQAZyqPKuXighEq1ghMFWPWx81xwxtVZiyG6FnMAMTZJFQiBcxuaZ0KT7oNbFRbvobA8WYAle0ZYp4hRzeGUPVrAe3oc+rAEoccPEjYkrX2GJwc4EobZqecpJGpktqARJAIlJtEOPyAAmzUkWXNpmcQ9qIJkkZNdikdgxw4H4Hp0gFJhVX9KxqLVIFN4EAUlFEdWmHLL+rIkEf4uIC2of9xhdfCku5Kmb+I8nYmxAo5oaSlCUqJc0uKmLKKcgrdjBdQXlRMMSF4gyvcFQUA0lcBe2xyK0y1DKZxQBGMZpWN1sYW4uAuO2cbHar2XLyYXb35uH2i8n969160mPSermcTVbLyXo926wWaA6fHg1HLAqS4wdcJC2mFOlqfiEDguoBAAkn81xjAIxyp2JI1YbLSKQe81BxqgigL56dPX92pmpKEx5SOZRqb3q/Vj7S+9j4LXufDvuGRlVBvU5V2Xa7fv/+3f39PRpTJpqb1+bwZyIkW2s80AfA3WMTGtla+2g48qSWCvHRXuwSyQCAGMrG++rykk7NLAaBRLWTOE/hKBOlUnrQZI0oPlZfscSRsQQqHLWvXMHSRGJszKI9DEUP+GCGJRLb73XG4QiL1FVVPZYm76VTEqwAd7pwYwYFymqMEygU7f5QAB2K6kqPe0kNIYFIDt2ibL2ClEtA1hlAhPHaYaSrMKTak/wrEl2SV4gr6A13GlzIC6GHOA43TqZUOOjmel4smTapD0SGaaxGSC8nNKCF7lLIUGsJERLeRPsmmQOhtEG6PXX7IoRF8s6iEheg0CKFIjc1t1PpGRIdZR7vCGZWpIASu2wzs7fBAFjB33hCkUjhEjOdVLyjsia6RP4QFz7kXJBBFqnQUhrUlmjwzJcEC7TsLeKJsHLlzC+vATahVgKhht1LeGCKH14+iM9NdbiLvKpJLrJxAIjCNaaVZKpCu1LJXOiRBYJuEvVMb8SrzuoUICGYUnoDBqCocKRFFmiENjNppc+g0IzvnhAhCY+t3Wq7mS4ePkxuXz/cfDm7f7tdTTqtTWu7XM0nq8V0s1xs1ktIx52Ho7EXPoIaPJALjywwyCC0iJFKESMZu/1m5XMoLkMu0krF9hh0hqFKFKeCYIKM6dXLq2i5AHzi8omzxp/+/Mfsg6NoiiRDt9TDjhx5oMlnGwcDxDTwk4R999XssIcjgiBbbUJk7U3Pz88uiYiXF5fn56YRjda1QcDGXxQvTRx8R8nZuOyNI17OJSKpBXdNCrqMAJOQkgQRxjOCs9hbKUC49JY740GEVgLicDAyO8RXUXA+78kYGqAzdhzVgSoKB4hT45/GGnUpdcyiomEb75xDlW2/hMevsi1kS2Eo1Jps8LnGmJA3KMtVoADjUcQhONQ6llPq8CZjisdzuOOdXqmiHDwk4yMKb4EYvGmAbroCmYk++yIbhzxPcWV6AIvKStYP4OFXxBcf1k28CvyGNpqdjMFJjN/+UETQCOLoleohcdHck2WJy+nwXSgVqxdELY5sdxQJES1SZ4pb9ciBwkSwwSD6YgDthYYOWuqUYYmb8hVpyg/iZyA2GNaiaGFIOkxKlblf7EPQTqKol9BPNZSH2ZgRBbUSyCtRKmWUdpWaL7mQIM1DSQhfPWIFjpE3FeRIB+xPMKt+PVALeqBJGIyHTGUmR1FWMWpDaJOAxwqFzsCL8UQGEQVJCaLf9jr7zn49n9zcvvvl5O7tavZhvbpt72edk/XJdrVZrdA5g9t+FaBfL+qXNvX87tJOb8jRWJgsEKqCs1g3BIf9YgezWdOUXvqkCXnwx8gKkYxUuuq49eL5+bPnZ8ROKaV4aHipUu1N79fKR3ofG79l79Nh39D4tFt9GpbevXv3MH1QzB3NHkYZpQ3RhC4TK6gjRPfPPidiqGSP7d0Zn/TJVcjTUT+PP5IyEh6JkVSImNGzUtWAUoOAErsVqcFw1bLSXW8Qd22zM8xxJUwnSqJLGqchz0a0RX+1p8vnEGLyHSPkcGyEbBs0aMGoQGQk5wzIjA98/oJIDAyE4yerYFMwCWxJqnSHXGikAEJ3MLdxxGZDXJCsnIZ6nYUeapGloVeTCRdi1/HxZenzhI4iJAEQSI7LsHSCSZsElEpp5ON/w4tgYBTF2VZTMpUThylS/9Mdc6fP+LjOZ9pSdN7abPuZyLqR7XiDkgVQhQwIiQIhCMHxor1IRtJuE+jLs6RK1pcF5SgROkM/wwv1I7MqgZI4H1zN4SAhcfLGP+cl5DTrpRprya0EnpSlINcohmdIEVOREIHZpB0aZ4zpdoEGmGVgEtaACO05VoQ0VImhwoczwSh7IuWMxhrKSFDH/Iw/cTbHQEMoSohM0Ms0TySupIRAQ2tQZZyAqTrEGRhSHmFst8jkyBp3i+nt3YdfTu/frObXm+XtyW7ebWGfy+16TsanRrFTk++1Tj0YtXyUKT9rrhV1yUABDGEIoliTj+KWA96qyaCCkJQCk7ygzVm0ywv0qbZnl2evXv3m/KLgz375Ux9ssihgvDYy8VoUIscfYA/nRzdqs0PW2Bv6mZke6ffAxxzZTPs5GrbOXpcc9Mfjobvs8ZgpiC2qRHAC100Ol7LYJdEVD9Zw1us1IlXKVRKIndMUJilojS33ajWomGBsxZtriRdYN5m9P41F5CZIY+QJBXARYuBC5txZqnMmc2oAgnlGwblBigrAtfhfPcIHOvXbanLxH7cXQOxeG+dt7XetQAtA2PfFjBqOkq15H9m32HIA6qKcaTj1RJ3sGNRrTCoi4JQ6pd/HdjVpx+Wl/zZj8e6sYcQFbyC7D3bRafyIklmPZ5QQj89SlR4avG1pKsnRwZkjG3vzPEY5xmgVzFVYk6JiV7d8dR8vvC1DEmccX1iBowYRHsORNVwBO12OVj4IQRCSQQlS++DukR5KuI3yaQm/nJQwAV8Q7IV941rJNY7KyMTpeoHbmChIfxjTYl2K6aP+5AXFrt3ICdUjE+fkLrzKsd+JcloMATAPLgkJHu3Gwji1CvEZ7JlCCmekX4wEoIBSIMf2+rRQvmoK1ShEkCRWMU1GgIAB7detPcnccjb5cPPui8XstttatffL/WZGO0aTywPKU3NFwNvtcrFi3SIm9ofjXn/U8due83CVMvSPYrArTNKaplBJDfKowLluHPtBBX7GLFyRBQCK+ErW6LVG3dbJ4agpcvKrlafl0/Y+Hfbx3qZg9JvNm/dvHyYPaihckerBonrxVAnQwVxUlS481Ie/fb6R5JFgNBj4kZnRYDQa5sJkn+326dkZMRNteHdCYWiHlMS3UrpADU/CZ5hfkU3YQXiMT6iChlh7itKuWB1fjQIMKXQJIV6mfvQadwVJcf0cDC0xtAQNR2CjYTBGKSWCfjxNU1yPwVgjYMFoJUXz8HcQMFJ/NbtaZJAK4mVOroHBNRCwRkXsyhrYwUJxghX9DUFwLhclZCzNU4eXOqxQaqQwcmknzuIfEKWcTr25+pNuMbko5xCXk4oqImpqQe0I6MyEamRCVgQfWLLIxiOzTlFYvAekypCa0GmVE6RXQVX6pcYBOkZhLmj0K4Y6TQfDYC3f3cVoqYj0AjKu5+SgpTEWEsiZKAYDkDFPxBJJS8DHl21xMBFTo+DlSsIsP3kcKrWNph4RGq8g2nQ4WCiCDvHINViY5dUEzdYZEYKnFElSH1GWg+nWtIw/tVNq2l1YHM6ckoMxOOOrBJagqBshVWrpS73RHWPD2shxCY+khqvZ5Pr2AxHyun2yaO8X++3iJBGyp7mUAIUJpPxkXbs3GPcIkoMhiSN7DwhKzq9BqobggyQogWjTBHfRND2S11QcECvkNBKGNGPns6uzly8vcLzDqE9cPnHW+JNf/Gy2XKBmGIBLv/R0nxVd9ogwfew05qdl9Lsdn3r0cp0e7mk+HEMyzp6agMggdtakjN1+n02xcDRSDjFov5KZjM3ohnCUso/EsaH3W7KXq6ViRpSRq9jNBhgbKbfbjFHSilWj0a90Y/M+NKTi0ES3Q7Zi5jg8BQJN6E7aDXOq1Mv4bq871I3KQsZqgWsUU4GleG2uWcOJEFQgBjpNxHLflg6MhpE6iI31zd9E9qbXFBj+5EVXCakRKXPwJCnyJS8ZSw2svtxqM9eUFI9iVOQUX5cH7Q8QyCQXBepBRjiNb/mUrp8sMauVdFf/THd4CQ5KGRvBCst3+Q+R0Ziz0q8O8CRLHtyBFIWjXmxzDZJ+tuK6TRgQMsVF0AtujIl8THTCXbmZ38SGuEGVJieW2zFEEvJrE8KUNG+xS2EEBm0MtxaBmERt8WrHiVfKdVYJR62YYLFPP9i0Baxj10Eo+WKFQgYU+DFeKA2VrsVTF5jJE3W9WcpL535wWNOGEOQB8GAgDCtASS6ZWktEVYMogJJFALisN9kkaBjIh3mSkzVMaYtIkDJVv8/uuZKyrzFTfBbCgK/JbAmF7J9368nD7dvZ/bvOyeJy3B522V4jAtQ/GHRPB8MzskOGQz1KqxWc09HYD3O081Astu69w0iNKAsCBK92RImhNcsGL7KPRHzqcRkGuIBEOQ5R8pvNBigvXpzzYjHPqF8pwvzVytPyqXqr/lj5xkaPVUupKv7stcbJA2KXr9JXZQ8aBhkWsTAX+CMoIo8BMg9noyYSmMEwAdK7wePBcEj8ocI+259dFZ72X6DUrzspM/ssPNgrA9wSo6jVerVcLlWEAmaUslbzeSUIsMjpCzEri4Q2PmSSF+eQRl2qww6ftNVffMH6mA8iiEG3SboIO9iVimWMwKNQvcpKBKUhp1RIUT7u0HTcREg4kzENNqHI6AkfrDBrjjTHh0CJ6OrWrS2xLJOig0QZY096VYsuh3iQA5LACDU4w5ERh7fML+eE2IRILxTABk1ESLUYXhgMUEI1HlC3RXBP4URSaiL+RofMwsghVeMs1GADggo6Tty1Fi0y4HJj9MMjiDgowt1moIm3WCfogZnTLLvqGyxMoXe/RRsVOSJGOZdjkUuOU1xyYofizWZbwbnBQBwHoUTukXYYkbkQGzGwFhejvlWmSy8BwNjY9mkrohJAqNDCFCWvKAhBwRdSEeqhhEHRRj9hseMy6aVkxsfGRBeO5FWRSnatzvWENHCLQkiU6MMW3R0RFr7P1+MIP52uCBs30oodEELP0hnyfEgdgNErGiBCLomQs3si5Bsi5NmwM+zqeGQDvRZuOhoOz3r9MXtDligjJH/5nKV7vtG4zaa628OHcuVZLjxCfX3GVF2k4JsKSIvyBqOywut0S/RCYxrknCnYBdyRNX7+2SVqpLW4+LTl02eNi8Uc31MTGDNq1bnUAOsu6lYf2oMbqcQM1UOBO3bSxJc8uuNNGc5orwd9jDtKqQmyTAG4q6NWX6JBzE2hoRIvqqAw3JrCOsLQia0h6BQf3MB7a5qGBWGSrcmJTgMEXD3UiKaoo9Fub2A3gI3q+eoW0xSVHIutwomuHmiJTxKvMVCogycZIQzJUdFDyyZXScloqbsF3awrxBk9FJbEI0GxaVTNC/kUfApEaoE4vNGBQRKbcQbuUCB+PSfkchpyM85ohtjlGk4Tuh0TggNGHhvpxbsqAEGjAmcUpw72ybymt1Rml72NsIECQIFGd4yp85K9/5CkVMONQZEXuaY5TZCEIeUAH37pIPASDYrlQlVVGLSRcB9D8Nj0BQlAPAd+i+TS6xrSFGqIwrEGs0ZXC0XpE4e0SFX4hjid1XjKGSSYQwMOVzYcpjTrgwOMpxAv8NK8yKA8SpYMM0hnnDSZuvQp82LKQreiDjb+gUQvE8REcX4zjKMxxemiTQP/Ag/3dcqJwVcO/IwE9ua36vTa2/X8/v7m7Xo5GQ06vLpoww1Mq687nI1G553uACfzbpsmhFzxe1yYTPJ0fHbZ6Q/x/I1C1MlBkw2SSyr0W9HglI3Y9eXikpS0YR8WSkHIi8Uq7GHW7VcvL5I1aocy0Qjmq1LtTe/Xykd6Hxu/Ze/TYd/Q+LSbEpd58/b1ZDqBKRqMURmixcCpX6TlYlaDUZRLFJJVACYNpI7egRn6XI9xst9nFCpmgcJAAzMyKhBanDIsYLxTp4UzmlRBOWxSRueGkiQgVBu/ILAAP8AsaSu7553xDkMnhMQmQuqjRMg8OAFcr/34u5dPwfLPKwCkS2qxKnAES2O+CQUVIbFM7MPxIdvbu/VltpiTWaPbJPkq4JTKj4BTXFAwzbCIz5WwpSYQfdWkjKUin6EWUhhJI2fYqfMTGMO0KNxdl+rkSAkLM92wTFcZLU3QJ5USCWRhAF6qwziKgEeJiKNQ2IYKlnEGCAcr8qrVi25GN05NyTTeQqR9gIKbeDYiNmnPlhsy0otOHeMolwChZGOiyjS4wK/IITfRF8Ncn1iSmEjUSoAqCwNvt0mmI+SGLJEzRmhUzWjyoqXBHjUX7wxJnbacGc837OIDHjEYd53hK23SAzvo5LCel/CA4WqkxDCbKLFKVRSlVEujc2TOUl0OC/agyHjelYezIGi7WW23K7jvtneb5fT+9h1xcjho81KQ0L87IWchPA5HZ+3OYLvD64nYLNzNfgPvGI7PRqfnbLX2rS6RL5yJQp9UGvme3Tzh2rB1kAzLSlFMR1SZ5EoT9QeBhSPFrefPzs0a0WPD9Ccunzhr/Nsf/N3k4cEYpYzlKgmCpLPuYkB4uQqq21upKBXiTY8UroNN5YoDFqj1Mh0rdSfbJytC/b4A7eYJV6CSJVOxRq68YQyIm3DDAbiYE6jdEIMsInUw+DoGRDqBbzsvb+l6KzkWVVetjeR+v+RwTFgEGfDqN2CaQGEK0jyopioNlLodKCADqy6NlhXSFVOWiDpqhHU10SUzDpgXroJruXrsdiufG3Mrpji0ymLW6AlSUIA9GHAhJQ5sTyNUKXRw+a2zmC6Epm4jlAAW6NIj8xzlRTRk+RZJLckznFWMjQ8NXlrKN+UaDRzFsFwhb4BHC9q9MihEiRcVQzF4ckqmAUECxBDqpNil0o/CMZyJLJMFkzGMRAUlB8+NHo4RXCMQC7p1wQUmwdoEy4eImRYctlAJqTobLcwLfI0HWQVy222fctQ0EIhJZ76G2mzYPUsge7/IEZwDwlQohAFcVUYw6FgQIYbBodx/Fz3WRIfnuoitFRwRjwEvwSQzlZj31sNBs95TmARA9aQRagCM1fhyvwP8VOg1DCXOKnbbE4vxzSTlzAKoQgt0FtZOa9veLZfz2+ndu+X8ftBvn40H/b5pM/1sd0kZiYrs5LHT1Srf3+LVx/ocrt8DR744HJ+3u30WImZIFj7Tc2NDQTgcJVOlK1s0paA0AGUZLdsSjiyuqrhzEhIOL19cPPe5RneVdufwtFR70/u18pHex8Zv2ft02Md7KbC23qx+/oufX19fK/eYiMQTmTgijsQNlc9M05QyeDMLGvqJkMzhWNe8PFUwG2xz0Pfj1YgQc8y6HN2mlAc2hifezGF3GsMosypcUKMz2CRi7IqJXh8paFGNUAQSbVHcZvpBGLJZMekqWoKOTpcRstREn7mbewKAlPrBqwHYHxZxZG004y1QWJEck5UA0cKe5s8GxxhNzX0OjqA0wC5FMJt4WmDE4iubHn3WqC6P4ZOqYvE/o+VSbURUxlKqkq6LuaNTZeoDyeh0DNJyhVATm2WAUTp40AE48xStXhayaDEjSkxQGDQCKJpjWFi0F+gCcIoHZR4c1JEB9HCKhGEkmhd7xOuwYIRq6WfoZpPfSwsynU5h+Qxd9KtmEwHkAtp4j6IAK84IyIq0CVZeFBMvjRYUPt+PezIKRIJQMOpL3ToBAOpNBp0UgJEeKgZBNdAlEv81hnzxqyG+7A3RMBCorg1MVUB0OouT8AW3mLqY4gbSCB/aBhMjMrML+Wqoo04taA2tDUkSGtQZVsbpKqxofZCxtV8TISd371bzh37v5OzUy1zkMMBj9RmNTnuDEQ6EJNZNhESe+EUP1iGGvLE/Ou30hq1O76TTAxFaQX7YWfQfLZZtFm5NSIYRg7JSqc0m3D5WjRS073Ocrc7zZ2effZZPw0SWn7x84qzxj//4P/7kJz++vb6e5Wemsb5imCNCYEDpI7rUgKM/xUEVqTVCish01BOWrwUn7KsVjkai+eCyWSlVKjA58mI8QiTqmA+0WuRbBBRtzYUq188UN2oyWWQEo0CsLx1MlkYGizs3OPQEP28wGozy5d57PRPtxxShnfBoHMcmoYbtBT7T0C6joggejZgibdExdYyeP1DzX9grTJBhMKBOadD2c0tOf66op+HokJwiLouCclIY1fnxCsWoRxgTKJldRbopAMlkjVPbtI2qwKxkXdehKjIKifc4UGw67qQmyq4bfw2a4pOKg6N3tZtClXap9CMrPqwpAmkIUZneALbLbZlgvf+l9YtXyRsgTDpZNB5vlwjC+VE3RLgnc1vCJD81AqgWkoAkB4exDEdPjucsEbgWRWngFWlTUQC0P65/nEJzGJdX2UlIy1B/B68aEXuIieiEy0QXHhlIO8CRgt2EM7E08a66oLKILAi057QZIMwTdrR+K6qPFZTBZRInMlmRxQh74seTYcaoaneA+UFywBUwBAKv/NNJun6yn0/v3z3cvN6uJ7jdaJRnev3smteeu90hcpgvVvg3HqZSpIUdkZ/yW64WVNwDDseDhE4mgKVLLCNrlBOlBwUglV81osTYPIVlaZb6UKaBesHbWQznwGjEYNboc42x0l8tJZ+nlafl0/Y+Hfbx3qbsTxaL+Z99/89+8IO/u729mUz9JVVCQLhtfIgxxgHUUc8uaMEIBINAWjiLu18GJ+pokoxcrZaYAJaAIjnVGhPEtFKFJh0hJs6YktktLyyv2ZSaXTlYyNoqWIRghGzoYVqZnMYS4NTiHRiFtjEYjlkJd+5/mKE9FL10ZnMu0F6/Z9aImePXgSNM+kIlHJZ7ahWVX/Cfa40KTnc0zaI4U4O2C343ayKkHOl9wmiiDdCh09KJV7ijsd0GSILCjPGOOkKTDOVNS1FFQSYMrno1BZzPDyD7hnx5sVZFRcW2aTnQkXKYDhLaINIpUYzvFmnPQP5zGlLdJEEFEBtC6GaOEQ8+8srlKzISFyZRNbAMIq4iriOQVNhDc1EDKX7WOxP0M3Z3PhmUPWRUrIkY2zkVrWArgCs0i6ORNjXFoL2JIgUJU5c/qFBdoTqIOQJKjR9kRfNhXrpFqPT0A4c6jUk5GrJYF42dCoGJTqAxRMqkQ8tckyS4382n8eyMEChFOBXmUtvEsJhVvZIFBHqTEIfoilRbPy5NfN0s5pMP97dfbFYPw97J6cjPrXW93u/lJL9/qtNfLjcPkzkpIxsMILCk4UarFcHYH79CaySOg9FZb3hKRgL9qiA3DMNErnBFa0WMNlobHoOe+bS9uUzj2qZ06pZXI67nV+evXl2ghIj305dPnDX+u3/33//N3/zVh7dvb2/vZtPJfMn6spr7tZZeucWac8XCJTDSIGBF7ehFC1CvyEcteV+4S325mDOMOjrRFGIQiJWh8Q5DYQBqFiU0tjxUFvM5uyg6ow7TO0rczH9EzFykbPyL9GkMSUAQCe8VIIan54PhKUEvtp28wZABWG9Pm6Kp5jzXGOxFiTypdd/9d2ewXWJKiYaYKQLJJq/Z3GC5urfPg7Z1eYoBPVtV/UWvdVhcRRJAGSd1gPDxsWbnAcD1Ordt8gPKnEJktkHaVkOU9yPkJVXhkfW6sNNobpRLBbISTpOhmqR6aqPDwH14QK1YEBIVo5XmDgewqcoTHdJIPwbvVUbULjiAld9LmLOghBmQKg45dIHxynOu74ItkMDlsyYcy5aImhyMUIl6fpqmxJSMhBrDWF6YDCbOPLemQMSRJYUpEnLYs4pLpuKcWSSMmrQ2Hq02UFqIBZlzmVGBRo5VYX1ZY4dmoi8mFuzi1wpQfUbmRY+WCOKGPg4hQx7tdWpoSU2OIK/gW48tyDKoEsmZq0Dopx7DQKRKW1od7bNloGYybeFte7Jb73eL5fSGrLG9XQy6u9GgMxz4NaVs+lfrTXZ2fWwr942ADSDtHzCgYIM3m83Qf38wurh8TuJIZCYnwq6hXDa1Dfkr+1cg8XeKLCHlXKvQEeRO2ij2xqk9cSXofvby4sXhWuM/KRnyK5Wn5VP1Vv2x8o2Nj5UqdTqdTP7Dv//3f/onf/L+7dv729spieNigdyWyzlcIxP8w11ATYnBPWo85kAr5xoE58YKfHyxxEhQDDGOPl95YwAAMVBNU2cWhApISGTiarnERRnLKVKNO7LV0rUZy4vZZdQoONZ1MPIqGLs+3CU8+unpTp/YhN15HU5/scsIqeJEjX51KRZIsAAtpPLGi3aAgs4ImUhIUSDxE7vlRPkwUM6gXu/ziUaNLwj4pxH7EVckFTtvqFa0h/yJox+w0QiJwYYjgo0xTZlnuhJULMyPxPSmREdknGc0vRULRvgIIhYGVxkghK+MtivRIKJKxOAf3CnFFDRU8yFsZhiR3GfpiEqC4B8I+Q9hWbuoqzRdmghpBJOqOLsydkMqBHl1HrxIWeF1tlGzBlvoAj6ImasEgknKq8bY2KTnYUYdJylE4IxTxnYTRYLAqpHNXEdHd0AEQ6PCsVLq0McBBRmgbUzUyUmMTGJDnwISsBB8qyFUMl50ijekFsOHQKkQ4D1waeAYriU76AzyGSYxVNA4hWGleuh2VVMtwmWNbe83+818Mb+bPbw/2Uz6vd2w3x2NhqgeBRIhc5+/jyC9OM6s3OSkAj6IYZdIhAR5r98/v7wajM+2+/Z25wYMtXOgAsuIlDNKNEgA1A8gxAiZRSTx14I4JFA/NUJCJ21Yxcvn568+uzChjHA+efnEWeP/4//+P/78Jz+9v7vNbwS+f/Pu7bv379+9e3fjT05fPzzcVajCWZEIPMFqr9ODM+0c6SoxLZoGFBfxbdfrpZdV+n3WE5UfW+JVNsPgVLR8BB9T8LKHt2C8zEbGASS9y5iY3riiz/kidF3PRCAP5AZQYGPcDDaFGoxOu/0BEcYY4eUuI2MDNeswXKPMmMVXEUdlA8X3OvVojEihjk2EC1WOEWibxlC5cxjmk6toIKO/6coCLxFFqC3GmNhYQqoDZDB2DtYTA11WIbwCsPyLyG59ifGOJSaEGQCmB+CGQGhb5TaWEal5LjDffi8IDN1cQKyRFyWBPkEnhZZ0yiFdlh1pRyRSWmiih3/UKMwSth4bYoxHrmeBzjBebgNCgbmgjEkLNJlq80okE5pykzj9LTFJwoTresaJRWGGI1Tvs1cQB81hgRdYoJRXGKFdvmiQmBT7k+rlWQuTXW9IRT0BbhDnDKkxMZ4PWHoQMqrKdoERotUefTlDK4sMxR1J+01jwK8SmDLLmBgwWwLbBea+hRmi4KUonW2g4Y1zKHFkIrWDahaW0Nr39IHNfr2Yz67vbl/v19Nhf8/+Ll+HNV5v95g/canXHbK7IHrBHysoGkCryXuWc7eHS7Cwi+70iYeX/dEZ3oVv4EoIUEVAPuyo9SZGe1raT4wO8whI44RHgMfe+Yfw+iLAfb/TffXyyt+h/v/75xqf9nrSOiFN/H/+v/6nv/nrv76/u7v5cP2B8Pj2rfExP8d/8+HD5P5+vVyufS4ljzJr5ElHtNpYZlNQnBunGAsbzBXZGbu+dLkEOZKx2Fpkl5FSY5smnW/5zr1dmo0R2Ib+5GgGWdF+ogtXdRnR9MJRY8eCZlEkQo67vaErnyE59ow1aXc6XGA5tlKSTLRISBEZroBFzRiVcBfsFt8SPGInwY4/cEo+gruZE+vfTQl55cpUYYUj43UVWMUKDTuYPaOyyhhfLFCYUFHXnLB1HZCRQIQCKgwjJiIPTVR/Vy1IN5lrHoVKUVOhgQIyYaU0p9SkuXHARCxK+KQjMSJ4Ix+pExad/AsxkKlCApjoh3G9S8IMKIHGNsBP40UyihU7YU7EqyQBoQfKiTdrxK5dBe7+xMsk3o5giGbSmE6ogTnFCjWyEHIYRNESS7huoCEO/oAckhVXohz/TaxnjlahGLWriM59hRCIvQnNsgNIWQ1BjJSQmBYTtE2FEXlYZSSEIH/HC786QhQR0jiTWBdGaHROYFQbE4vNqjS9eUEJ5yyh3vc1Qs4Ws+uH27c778OcEDbH/hjoqZtq9sc+TjUkVQFS1jGhYdFLIqNbw/lqtQA4jX6Y7fSMCLlv+xlqmHQHg3aoi9CtMgQXVSi2ZsmdopQsT2NdkYgku7QlumKEL8gaX12A38H/Bconzhr/w3/49+SHCIBANlvMJ9Ppze31/f399fsPt9fXt9c379++YZM9o+Nhwhq1nC+xQsSigrMxoSgVPYWI5jbI2yjlaUkirWjkXlcvoVCPzVvhXNvMthUyYptIuHaBDPeqSlPK1EwjnJvOAEmdoIBJD4bj3mCIOQAQIN1unxkBiUHgYkJVkz7GDpbG5igojGNhpwLo6gJOqDUS4iRxYFsgm24TRh+CUAL6IpKJz1MVSGJZxJCKpaEXNHUOeN9gU+4SNDLArIdhMWTEUuKi0ADx0gadcuAy4Lt7mraXLAt13cPirRBrncnzI0NbQEG9QsWTFvTFm1zLhpmib+pA8lwJPDWoMccwkVUKsg1bPtBJYu7PHXNu1hoRS25DiJN5MV0kuXZLj8uCzaYpGc5QNcCyGtrUriILMEbCPDPIq6GnALt8mMpTFXXW77z8s1Gl+RY+YlhU9XnTx4YugKLk8NosVB5Qis6skeY0MLIl4SxQOZEMhiv9xAU5DsNVaOSEBkQXaZS6mwwMaWtCNjb2EAlAFM0uZHSBzg5pYnXZdU+2J7vlen7PNnq9uD/ZrXudVt/vnR6ddHrt7rDbHxHrsAEAkiDOpnN8F2tdrdb+RMlkMp9NsSsHQFe3d/Hs5fD0HAWQcSLUpBeyUEWxKEFLuAq7B8mr90RPRdVcTVHwDlQTbb955/lpXWus2f+kVHvT+7Xykd7Hxm/Z+3TYN/TmjxJRq1qk9v3//J9/+ct/hPFVfmR6Mnkgg7y7vSNrvP1wfUeMfP/ey5D3E8Q6n81YcFyDVR0BgTckh0lVFMvlFtcYUyiEBFgjZOyB4nqZS1OZJhUeS/E+M+0GHnki7dqy1EsrOhhHTPtRc/KWZnVFAMRqsZDBYIxiQGBu5TW2ci5jCEfnJKBkk1fWCowGWaDWoTmT7hRoM43QlSzMowab+ckDdx25tBVP4y2pgPJmWGgMXNjQ/aorJbAkv87jNZwXFIM8lLoDzFBnwoXEF5lGIC/HMioSczeObAFOmGAupcFEGlpiD/omrDR4tOzgF3XhCvLIPbM546BE0k6hSsECaNAjDFwW+IWmgixx+cZ4iIs0ASZt6dJ/ECngJDZUNi+ZsTAB3qgDjA5Oq0fxcA5ibCzPkgGZOq56AOK+XQwipcEiow1nHARHAxB5xZoRD/Pwd5TogBpsjaGOAhr9tajIKT0CpxKV5SAgp1ShJigLHRxlyctPchGCBMSUHFU9NMAHwzM/6sDmIm0YAq4QVdHGr5XYLfJLqrfrxcN+u+y2994CJTB22MkOe/2xFZxi15rPl9PpjOPaT1duqT883HsfZkOEVPntbv/04tno7GrX7iZCZnlFpyEZ/hu7CnqOaYQaZYH9wwYs2WxGa/lqgGbTfv7s/NXLC+yUFsXxqcsnzhr/03/6T8vFfJSf5a9fUFXH5HDEy8mUaJjc8fbtGzfZ7LZvb27u7+8InYvZrDS9Y/HOlkuL11bMGgmw+kIsuKIN7Vi49oeqObOFmsHCCjmNkbR+L4vVBdn6jLaujtXqyyXmErQTAIWq0JVNbS84g+H09JyddIUJ8LorggjSxz4raDItBse7qNAtGdn8BZfrXCGpAnmiOJSTLYSLFLsEKNYAp6ZZMWiTpv1W4ir6+Il9sgkNG5Kxmbg5CBJPw7wDJFt/DAQbGcGAx01wJkGpuTLFPWsMNWzAIw31o7TeeZQ7oxKSdy6gAK0K8hHXinfOLTS+BMZ0haSyCP25qJzHsaW8ISnYpEvTZ4wUQHyAiJcajuS3VGaDW+N9t4P0MN4NCV46jSj0J9ZUmuXByC7VYaTMBtxxwLygU1zObBGH69J/4rfW1JiXxDTvKQZTCJbDYGNs9VB3gpy3sJ74O/jyyqawLIECho1bI/Nt6EjYVJ4OdDgTFREs2lsBI+fNO0gokUhJfbtZURGD541sazzcCSHXCyDe5TMoVJNLWgrIDYjr3WY+f7hezu7au2WnxdJCYNqxwe6wde6fdXpjEjl2EIvZ0g2z18I2s9mc7bMmu1yuvNpoiBQpEu/1L66e90en7Lc3OxeaPOvjbgScSk3dY4FyTYvbAduUNkqEKHjKOInPLOVsQI9QXjw/e/niXL8uBZWWnhSlcTh+vXyk97HxW/Y+HfYNvY8W1Khwj6x+8IO/u7m+9msX/XJaxGuERO8IcPowJX00Qt7cEB7fvnnz4f2Hm2si5P3EPfYcA8FwNa9KI/RGTaWUoAwj4YPErDASrTtYgykLSbzUeLzng7N0O6Z6VMzRkwwxDNIdpqKwfH2LooECQWCYEIfOaHTqd4j488cGDcHE8fLMtzEHGkQelVvUM2+4JuMPCUrwMAgUFRspbgKLYpxCFzNFw/LMXVwalSd9GnYEgmCkGMPde+sGGUglQhA7DbKfKf4fmhyuxEKT1EFOZtKSbqIZTEm1wijSfU4uET5y5k+OswRwGiwOhGjI8iRKAZyUEHJlXoQcGSw7FtVKYZxOWmQHECVST5CJHUkdSpBsYBRxSB/IXnoI2iBXXcoqSxETs+tQel48k3qZaa6PBoXBoaRSSJznFRPFxXiFLNiwqBQZGiJDJlVodLngkJ27EneAvULmmCUyAVJ+s5rQLx3KMfFI1Rtamc0I1zOlFEkWUqGGu2pxVtEgBN6w42grw0gDaDzAd17RAhSDTKa4YPnMRoEVIY2cpJfWTcvvMprPp0TIm9Zu0dqv9tsKvP1ud9TrjTvd0e6ku97sF/PVYrZYLfzmvzlZy4KouPFC42KBj2aTJqVEyNPL5/3xObM2Pr2jNaAIBBE+lAhSBHcxXktqOZ4UegNNNpSoq7Zn9Kp4xu9Pnl2dfv75ld4cBj95+cRZ41/+5V9sN+v8gIG/ZuBHhcYjMnIKZtVTeex4tuTd7LAJjt6defeOQOkNmvcf3GQ/3C/yLCMKM4NEaX7cf62dK05EZBGZt/yT5ynjGEJ5jN7iEoPFaL8MVsgKN4XlqslstAx3sWROuSacfQnQvMS3aw18on/U7Q5QKUATHAwW4WYAIMyq4AQsHUIWGjitGBsgSrpCHYxIcJNW6C6CCMnIhNBfS2Z6eRFNEhwjitiIUPCGeDyz9dEyM3mJRCICi0QFdckmdBp2AdH3EfVilKKTV4jv+h0ZEI9jM1j31ne9yug4oHNk7Q9iJJpbySR1SUCVs2Me9WMBHSyXJiDJDDBfPsKRqUo+eqRT6Umg8jBQ6Ax4ZFLzXOr3JpIkOAUGpc1VT/MQCFPgHBz+cI5zHV1yiYAEq/AYLCJoVfq0GFsYJ7WqIlGDQh9KUFzqzkAjTOgIsxBQwzQZkKgGJV+hWkl4xxzr1YFLw8yK9mwVoGxVp9PBX/xzQEgZAB+V9jkJAor+lOysKrtNUUr05uV/VFbQ1Wk+vI+stJzsAZiCqORbita73WI5uZlPrtsny/HQDRFhd8C+b3TWH563u6NWe9A66cLslrFbPxVIcJzPFmSNs8mMhAbowII3mNlAbbd3+fzl6PR8z+5rrzeVpUpVop6unAJtEKMRFjPRh0OjuXTxpq1rdeoFsZ28fHHx8uWF1xoVaiT7q4WJj8evl4/0PjZ+y96nw76hN39NUTcnJHc/++lPptMZEfLs7IwoSYQZDAfdgVk1itEvT9qb1XoxnT3cP9ze3hAY379/f0358OH6/fuHu9spe+z53OXQwEFq5V0LoodyQ1ribwokGG3y8wHIktOSYR4387EDpkMV8g+hvhhYrzL4MsBSAjZDnXb0SIU8su+3jfv9Epgvhq+ZRplGyD4RUgNO00GVccaDgzJQVyzZAFD3jaFKcxMhI8FENBpZBajQCAO+EhhjSY50IPgApv2Dx4qcHCTCaXhscFGnjbr8hikqhZdQWE/CS2N4Twt72Fx6YBWQBXEIruYbZWnwhhQnEkKPo7LuxNSLFtUgSQ5ANd5ckl2K3xJAOxWOTGVIRrk2MbUeyagWuIQ8P1Zvushgg6Ru08QVUw24ZFVBUPQag2TNi5XgcHARDW9Mcw8QijkYNR8TeotKjFM6PSKuHsWY53mkiXNYFa5ESkIKXNElW41z56N+EunF6WwMBFbIkQpTYJYzYSaGOUDgQi+arVQtRCo4VxDHOLjQYti1s0pwpQgwWKoAxL5DJgBSTI+ZCBkNMk/KiejuSdb77XIxu51NSBlXZ6PuqN/p+UURpAfng8EZWWOrO0AhEI71+imhNTkmProkTs6m8+l0ilGDVGb8NA9jBxfPXo7Pr/adHkGThoafGJUilTRnhC1Z5l3j4byx2Ai1sSsTyhIvhcbnz86/Q9YY20vbJy6fOGv80Y9+CHNso09PDYsjf+bFX5cmNLIKnZ+O2ZnqgfDDaBIp5Jv46Cb7wzW7cP6JlXd3d+6wJ5PVakVAZItpxsasPHeMoBS0hqhhlUA5ohWUj39wyqQ8uGOi0O0PtUEFmjX2oIbYI6pAVVoUI6mwxPNi9+yXFQ/GKjDa6ZD45gkMLI0IQgNVo4vgzKdo1VsBGeUmODZKwwSxJ44UvQIHxqal1lsGWlO1564vYzhQ10D0U9jRUBjCmVZuUJSosCIGkOkwtskmll6NHCmKDd44hT4h+KQgM+tqDeLzA+B4O+BywUCcjKvJ5WuBJTK4ppJkUXiS7naZKSKr4wF1OGKIXKeVf1lWLOzFjTjMEwFMoV1am6IuvHfMizpcik3ylU69gRVgbEF8st3Pyy9IatAe2mo0ooadVdqgDblCEVWDlh3866XSEHnmX7T0gASBS7bXC5PVJdrqr5LrZ3vlmi6Dcr782psvRlK1HG0DqKwHkOFaYmBVuTGpKVInxqyCVclabx9AOIqk5mtLXpxWTyYa3u7JKIeFAac7NF/VDvFCEYeGrPEInwl2IkM2zcvZ3WzyobVfjgftoV+x0+kPBuOz89HpRX94hh9sdies11DXxmpOOuv1dj6fz2ZzkhsoxbBRNCyY9kjPSW84ev7Z58OzcwzFG9ydHuhVd9QpUT4PkOwZMwjlkEsWSAt+AqISCEXFJyNXQ2pBQbx6eeG1xmSN1RMJf1WY+Hj8evlI72Pjt+x9Ouwben+VMkhl//v69evVakFU9PcLzk5H4/FwbOJoqCRPH58SL/00ZpYu9ET4m83YSj/c37DL9jkfskfCoxHy4X46ffAyI4PWuBVWr9GnNIiRLccYn01o3qvdfnMZfuMspK9F5ylVyKUgZsgWhPmEJdMDUBi6hhrDMkZnbK2JhLiIutQtJDu5kzcrKJV/SRT2ij3QqlAEV2ALsBZ8KHG9RDvrIMuLhkROvY44aUhJVIFBHUdsGjuh0gAJZH0toijimzW1CgAPFW2vGaXvOKqm66mKBShygbfBKazBCcjEdDC/FKqBBLNUQkREXgYPvUWtB0qR1Dh5GKQRGhgBn6BH9LhWep0DfUlHRVHTqUpC6NevVRZj/TIE2fOCK7JCbqSOhEdfeB3gGedSKpOCK2jqwlWVCOkFEk/tNXqpL3mI9q1KbnDJFNjCmJxXaBRySpjxuimQ5CFYahbCAJFvdibUpwbKQBFvhBLm6coxMqeHxAxbyAEQGRGESSpk3qmcY4QcQ0VDbfFLnXaoSXvmGIsKiMJwtMh44S7L5exh/nDd2i3GfjpQG2fFJDyOxxe4LCnjZtda6klwIqsbb8WQNS50MHx+ZYgEsnmPV+5bveH42cvPzBrbJhIwDAVKvtiLZrF3TpmlmPLsBEboMCOk+YC8RFwYG4Iqr/Ks3X5+dfbZb1DW+OMf/3i1WeWnpce9QdcflT4/T/o4fnZ1SS1JZN8fdR4Ox/6K4MAsEAM+OVmulpPphGBI0vju3bsvv/zy/fsPkztyxynhAiDlw8gW6RhSEGrMjEZllp3H2gclfKBthbLWPqFKzog2WYm8kGZUbQoLJsOYhSehVPrREgNY6vKRYug/7Q/G232n1eurpfpiIB2jZ5TMjpBS4bLRIuZrUqlDqkMQaI3+USqKbDdmBE1MzF6fIjcJi5vQj8lirGsyIb/RUNMBrp8mEZeekDjcGDeNsfBYnO7p9QC8uzxAJ4QjbzRkNRYUg/xezOaD4fF2QgV0MYB24GivXhASGq+QJJ2yqJUiRgM9zfoBwmSP5WOIgGNa82gU/EBVbB7I5ou8gBZ1y20g+sICGI44BM8IL08hIb++W9Pv6onEmfIZlsnZ9H42vV1Mbue3N7evv7h//24xudnMr9ubWQcp7Vet1qrdZh01ucRi2oHsdtAPzGAUq5OWl8c6rWHHX59PmhVSlKT5rtEz1zVCoUcHIKUShPQlXEUYLCfRsyqJUnJ1sCRbxW5NIlmmthcJkdgZl0VeUqpVhGHBIskMdO3qsTmJJtWpYs4AoTEn1AmcKEuFfYHvjgGQpEa2QC/ITBUR43pws5pMb19vF3e91nbog4yDNn7bH3UGo07fhxpXuRQCPIhQcWGU3NIfKfDrVJer9XJtIsIYxYGCh6dnzz/7zvD0ohXX01mUm+gVCnE8KYvEhN3wygArWQu8LBoH4sW0LQACA8d2hXr5/OLFi4t+EpTSTqnosdh+OH69fKT3sfFb9j4d9vFeSOSMNeSL119O57MhG2mC4LA3OiVCEtvOzk5Pry4vLs5Ox3m8Z2ge6W7bL1fCwrzI3WKPPZ3M2E+TPr5//+716y/fvftA8jidTFERSWe/R4KOpDRx3SkGgcw5qp5ESB8Acvls441+3A2dsBoZITFNYkuudjDSLZBXp3nVlb2kIVBB6GE8qHI1uj82yzCGN9G1VkEIiCXbwJttWg82o7LMHzElN8MlHYbwgoIOmt+xLCY8atGe1PVFfaFipOSY/RrjjZBxBFDhtaAFD17C2g6hNMasBGBQSY0CWeES2Sie3EJRbnY1JupmFZtXfGZl7hKJkPDIntktn0gVVWb5jwEHbEo+N6jcXO8VS93jx6gljlNEqVuGIUON+VzqxkyitiFFPYKqAVs6jWdwElkgGeRe6aTgTBn9iQg/rPswn9zxmt6+v337xf2H18v7m+38obVetHer1m7d2W+6J1ufqUGY0C54dQPNJQZ5MmtRQp7yqr+IEeUky6EKLTHuDPGsAFaoqcCXDwkAr/iyO0iAjGSxHUoglM2AtcKFArUht7+Ygnx4KR+lnaJYIJKlLAmiYFSYMVW1uG7HcgKq9CQmvSkUG0jTqPQRqdNo0XlIr/ekafvVdHH/fjO/7bU3w16n772YfsefBDz1x106nc12z57abW+eggMgZPTZ1Pawkx3p0Hqz2m3XAFU6phkng7PTZy9fjc4vCLCo0OiWLFleZcZFqq6s0yQ5HORHKjF8wq12XuanKSlnf3iHUy139+z52Xc+e07cQBpO+9TlE2eNP/iHv1+vV6ZNxDn8lnVoWD8vzY563Ov32VGfn5+PRm6pySdJIomRY45suA2QCLur62y2hEKWFkQGoNPT02fPyJ2z/45OywB0NvXvYkI7TYjZyf7QKgk+2QC09IiGDEIbDvYvBioIcjSNn9Nk6xQEzasL3QMWzq4/pFvRBRQM7LGm9vqCQXaaqYrR6qnbQlupylOVmmAlhV5u1C5zaSbxwe9/hjuDCINpOhiKlrLbLuGTTlQPDwygnbXaRMEAbqCWZZluHLhooFKmImF6UAMfhAyNj+pmvW796J0YfCzJi4hZLSSWCb74Y0o8sMEln4ELnQwBjhyy+8mtCmjB9cBVozjf+HSBjyECglP0xTFQpd8xOqqpLS30c0oltIu2dhR6lDFjvV0vpve3b/7xF29++fObd6+nt9ezu+vpzfvV7H6znCxn95O724fbm+nkejm/3a+nne26u1u3TzbtznbfXuOexAtIMJSZibA37Yk4q6HuZ1ySWk/1QcKXqGNv7hdKwumlXYHZh5xctByjoMOpQTjfLkRH16zdAtbYZy67IZxEQNpp5EWF02qxMUgb49L/Dbsl3kDL6hGYCNvrOAoM8mhjIGgrBGeoGAwuzSnYthsvdKzmq8XdyW5Onu0nqY28RLpsnIh5JBO5GeftRm8ReLnFFSp2wWq9Xi0Xi9nCb0tZs4ZTtPp2Z3x++eLz77IZ3yHtvRs81z7+8oyEqoVoKW8cR5usRUXLyUkGSGpMBRtwEc0k/l++uOTVZI0pzduhPMKv039SPtL7FcBv1/t02Md7KXBCQPviy19OpxPDXAJkuyLNwB988RPr7FPJxc7O/GwmW2632TR7ZdJAma8SRlw6w3o9m845oldazk7PLi4ven02tIYycEX7mpOmhcJ0NX1PH9NqozAfKSZUd835iDSYt4ajphyvDWY0MMppVT5jUBqEEK/H+X0LIxQBpLF67IVkK8qES4VwMGJqupBAGuEcRATsBPZkBXgoLoJR6Yzsb5NxMoRTF+A81pxVfkMdAEjRR7ik0MdggA/BIdbV1+J1AV1AGuIXIUrk0MKEim8YZ2a5u6cRg+eAMdJS8qFTrxYCA+0osguabCSa0dGMEb57JBMSgJsH6+1BayRRtmCFWxcyRR0aEnoEBJTADz0NKyYGopJ46Irkg7oy6eX0/u7Nl//45S9/9uHt68nt++nd9cPth8WECDknek4frif3HyYPH5aL+50/KL9iL9NqESGRGFtrDQUyJCFOWHKC0lDVkMtb1BYpRALQFmYZ6zpSDRIcgAVNmaQtkrKmkJljbupiQDNHpmpv2i0RH1xMromH8GWTUGGYU9ACHDlH7E5maBhxTyL1ri/atmMiVyeF8kAOKqfBtsKXXMW5PiHV2yzX84f9etZurbv+CA2Udl042j1215CPRbvrcrs96vv0NlGTUYgA8rer5XIxn29WCy13DTfe6sJex2fnLz77zmB8vmmxMrGRCyMxJ0iRRr2JivbjCfEfq3bJ2XfbXkEADJRzqkCYgPzccCkraH/x7JysEWLC7Kcvnzhr/OFPfjRfzJQM8QKqYdBjj6yRlJGkkPhnKLSMT71B452a88uLy8sLKjT6jZkkl8ORsafXvbDn8tmzZ+cXF5oWMkLELvuI0e9/wY7RDwUhU7FdD4uBE3MIB7tkXXRUaSxMQ0TWbq2UvP3oBg3g1NhBYviZ6VTcEi6YRYQ3cJguWsyK+/2KRAVBB44ZNqchlzotG8qKPMFwL7EUnZPe+L82YRwPI+nyTq4ccQIguQ7oOGnqAUupZJRTgFQjBw00D+gojDQ6Ro+gtnedkFR9IHdpqegQSieriKzw0mStcACIhenA1zgVVzknKaPmymCJdXsnJYySFfrB7JWOYkxgFS7t0PGBIzEN5YkBkSdA7DI5NrtHo4vZ3fsvfvn+y1883L5ZLW536/l2tVj66d1le7/O9oy9xvUDMXH2sJhcb5f3w/Zu6GYEWERtf4mH3TUe73VWL3C6qdVcDDCclXiKsA3iAH9RJUmaTYTB6FSgOwGNHiY2Gmc+0ZtzFCVQWGaIPR5c7vjjSJB2qbAzYdBe4DX24xSXhFIKJ1Dl4OpRc9LGicQb/bBT7ztBWcEvgGDXEjBZl1aXQ9o6LK5gX82Xs9vN4qG1Q3obdm04ZP2aPlujPJfWhQOZFaO4mIsayVxg/OH+7uH+drVKyuitNEUm1nbv9PLq2cvPO/0hqToQUH5ewgISaqVQ91R5aQwND6DUyUNlTKW4wCCpIAHyBOT16uXVq8drjSnN26E8TqzTf1I+0vsVwG/X+3TYx3spnGB+r1+/vr+/57RJGz0aRoiQ/S4Br3c6Pj2vrJG9NSFx7DFR8PL07GyQ2zRGVFap/CT12fnps6urq2dXbMKNYFoiL6QnARiDxoz0XH+tg1rLIURk+6pZ6XMxM+Zoa2lodGQIyiC9IzzxRm9FyFO30ISLGGrYQSlMxdhs4WXupb0EmMVaAQJgsiLOtHm2l34FcvYf5ouJELzS7UyopwuDZnCKPMprum0IkdpoeZTXF63CJqwyRqaUjqZsx94vDY3QJIkWJ4WY4iHiSHRgqs5lqIRqT+ApEUGwEYsEBKvzsXtAAKP220mzOKcrWJim4xIGohSPigP6C4Tm7ys9RFQhgcJeo4qKkllWMM2nK24vym7ms4d3r//xzZe/uLt9v1pMduvFdu0zyCebdda21Xo5mU1vp9Pr2exmNrneLB+6ne1o0B6w0PmwuhTxD2PqzPSHNmgzcxWrp/JQxEFT2ZL8NsIJ18rH8AnlJVt5D9kRNMEi09WVnPBSgvYJCuDoOKFSbumMHKQqo5RRdCguVwi1UOtL5KNgTEBVUoBSeNfjXGi8vlgYGUhk0thafpO0KhcFzV6F3a/ZFN+tF5PWbtU+2ZLCnJ6eafCaOhFyaNYYPJpAOZxUbweopN2aTSb397fL5XyrZfuwnByBuNMdk9K8/LzdH28hhpcXbmsRFwjUwlgx5fGrVFKVQCNEIgAag5J2lwpqQDDa73Yvn1185/OXsMuA/xLlE2eNP/nFz5arhYyQaLFW+9NuMtvr9GGNtdpIR2KYQlbOFptk0bs1oyExkTA0HBIlz87P2Tf7YV5SzIvzc3fbo1H0GWuN1VrYHrU1aFpFqoRjoEhws1v73JXyxhzwPIZrEimxRZdeejE1leRlNk0fxZjljs8GQ39I1/AT5RAACYGmjHFVJwhJtWpsKQIVolPoimYlFl1u8nwD9kO9ZAUJNBvTa2lnrN5EyDQyMoHpvCeyGyjljlk5OlQjszCgKjTG9gIovUkay6ttTh28LRanCohoRr6SGcuLJhs5psBb2bCDXd1deWCOMSWB8KsH8sacqovsQAZDqcI6+AEQ7A6hFw5xdKNLcgJOYRWk1Ok9kKpTQh/SmE/ub969ef/m9WRys9nct9oraWj1zL0its1qxc6tP9yxVWHqbrOaT+8W8wkpDaCxPVY0RqJmQwPeikVIlr56UBpom6BEU4khO5PwEtOCXFtDJxwJwC5l5jqyJxtbQ0ztNb0uIuP7kmNQoEGq1iIeI0JJKkbGsCidZSZGRUfOHGoJXumKuEMt9KtZRpu4Acv4qXwdDARN3cLRoGjKSKhcr2YPu+VDe7/sdPanXsYaERBd/jv+qDCJYxkGqz7gMck8PLpaL+bki8TDh7tbKov5rLlAng9XrH2ooHN++fzqxWft3ugxJlJQAaNCmQJXAVqUpzKOG7tARMKccZJCbxVF6ZeubBj8+aurVy9/I641/ur7nrV78+7d2+l00gSRpFlJIdzZEkZoIXc0QpIPusvuEYXyrKOBMRVCJSHTuNgfDJlzejq+uLggQA6HqExUMagIO5ZAS0gi+ile6oQ9xMiQbDgJeiX1eBwDQy+t2mSKXu0gVlyGgRO6RoPhKQunT33EfRxQkUTTLHu0iM5VLX+at/GBcqCq+dxYAiSFN/NG8Rcj0X29Z5ZjNe66Uce7cSNRNADjt/KQTZuEM60sj8ayN+plWbQgcKVvoilhoVCSfWpWaYYVnZ59p8/zQDDHprhYNN7FOKwwUIUuCBd3AoI0NEdHWBVTKHEoLeXxSaRkPPJ30ahvodIuvPLUhAWhGIqNFyVdsbOvXs8m99fv33x4+8vp/c1usySR6ef5GzYrLgx5tJFdcNZV2ACDN7KJkLv18mS77rlnY5n86g4YWoc8yFQkahmEsh0GZINmh6mGkJ4sVuiZSJE7X2pTEGFNNfuzbfILYUYwgdnL4Mi4bv1VszUGym9eQgjC0oOkNCoNiYqn0RA1FJAZDLYR+Aq9thPOkCVNRZWBFgNgPkImgV6v5vduqvdrMkjda2iaiJBIEIiWJAmatWo2KzBC+qjOer0kdb+bECTvb+/v7uazGcwiIlB4bZzFutNhX3358lVn4Cev8T80D5eacywismyoDaO806AYeQ8fXkRHgcyi2yEJj8hVm9nvXr24/O5vUtb4sx/P51NYwuh0Oh0nd0BOvOZIJKQhDqkjUveJrYEPSfWIkCSTveHZ2floNCZWDgZ9Z3a7Xpb0/nUfqSUUgYeqBkByiJFpHnqPL/q0LUW/XS4XOBqnQFG5dKPzfg+LxEdRg8GKfMLI4VJFNNTMWDb7w8FwTJhAxbGjMCPRuBVRpvbTqrHAyqzIHSEOaQgyrLj0mg95xSSaoABeDIwezmj0A9SGb5+X5y+x0x2KLmO88OsDArccV/ScAB2TSZclFuewuIONHJVNXItTyePfgOaWy1OjIZrxwaZA14GCyelS7vc7iw46OMUHgQ3+YIkeaAtf9D5WEt9ykvOSM0wxlCPDmKmAvE3sENAFXC5RG4aaxrApJShscv/h3Zt/vLl9v97MWz4+t/e7yZDA6n6/uWvtlgbK1rLfXfW7+9FgPOifo6/5avowu7+/u9+sNiZE3kDoEgX8hafW2u92P/GnP41MICupBn2RpEeatZuWKRZIiVho8SQxLb1Jo7NIkNrAY0RYEnPf5EMumgpIMs+aIxC5RWxCBkuJCwkBknOiAECqqyGrqMjKEVLrtxmFKLpAAiJ2gZ7516TF0HBEQGbfvJjeTSc+39052fZ1Dn9EH1dkVzdMNuCDigY6g+xmbbq4Wqz8Bqzp9O7m+ub9+7ubD4vZFNOUD7j2URsV1ukPz589P7t80e6y6epCEV2qFQrNKnQ0He5QQpR8KdXa1wGosaQIsCgXujJjJ/rZy6uXLy+IGhFD0/e0VPtj7z8pH+n9CuC363067Jt6i3JKLMXVbvP27RsybtiDGYWBCNBfUiqEQyDkLY8CRKtUDIx97/p6YdENNxnjmN21X5Q4cMnqdt1Tj71LE+tKPCypGg6IZ4leLoqg471CkLJdLlbYmlYJbreORD/WRBJZ1QEsjqzxdOE1DnOBFAoJ62Awbnf7zeMe2qQcmFPCVSoMgwy5SHGaeMrFmESTaRn1LHvuGI3LzTMMRDbWQE1QWllxc4MPgBxXK29ee9fPkEKj8zFVJS4eEQlCM6qgVJHEmEX98eAoSWdeemO/zg+EcKpODBt+ostbEzWsKXqHsZ1GxydEqucMQVwOocSPfA87NOpTdVsJ2uwRjKE2F4rMpGDKMEwRhiQqKN7wHT9/6ZxswsOCYZRd8uTh7v3bX95dv92ul8RQ3DzMnGwQ19J9e6hDOcDoDvt9En9UvlksCZGTh8l6uSKe9r2MoKfxx2heyMRtZtFTgqVuX/4FC2CvrWpd+U+DdlESgGMacX6JZe/kBWMvGURkgkJ6WD6ypiIGDBjhRQOqP+znXzkDOjK3SGQe9QGO6Ks1SAGTCOJ3D1E3IbYFtNDjAN/REYDzkpQsZomQu+XsfnZ/TaTstnd4Rq/nV6njCH5B6XDcH46w/CZCuhvcrRZEyOVqOV/MiZAfWKvubm/mswmcShZ0xE7cHbLfevbs9PJ5uzva+R1/2kMlKO4PdPx66ZTFbwTtMNkEnEZjYORYThHTUBy8IceXL36jrjX++Mc/nM2mWE0xXIygMBiEA/NF5eZRA0hSqGwwGY0GlQyJf/wRHsfjMaESS3BjOx7np6gpyqvEqITYHeQ+BfaI1Ei5TvYb6kHdWrOhSYiMsZELAk3TUQO2KdHM9dOmWXBbueTX9rOM4zNiovewu30zRSZS6w27JFje4YH2gBKMgVskKUpB8E4IfGu861qJCYCqkGFM06zVvXN82po4mKcfNIb6bRsNG89xumFC0IIp0rX1EoK2W2yFR5li4XGUBDHNKpgcEBNTgkxNHsxCUT5KtwCDjgmiTMpCEchuy6piO4AaZMJkDCiLX9tTakqVCpyyYJCtVUGViEkCeeO0bu4LQYlJpII2vuzxycX796+vr7/Y7/zpzx7R7WQ5bt997/n0n//u/e985/Z3vjf//d9dfOez+++8mH7n+ebqtHU+OsWydq3Vdj9fL+bL+RK3bu3WfbSVANbx4StWCXmHI8XS0JTUzU2bxBe1LB9KrchmgkXeiQUclXael0eBGAa8IhBRiKqLMefbjjTmLLKqyOkRTVhXZcxyLUzCDSqRRVElOs1VzToaoCQWxATmpZIOA6VLtaANTnSYtJUH0MQ5SywZ83rhRwLb++WwR3hc0zsckodcjs7O/baBPKAGV2S/s9ny5ub2yy/fvH/3YTGdzycPs4cH1iTW7YVfQL3w2i3AT9r4GjbNLnBwevrsxeenVy9OugMFW7JV0aqXYxYU1xjfZI1eJcB/JEIIZsseIzHcG0k5MhIALnftLjvpVy8uiOMZo538k1Lo6vj18pHex8Zv2ft02Df1hh8JtIVmHP/16y/ubm/hJTbAf2nM+M5f2WZCpwbkUoI9oUgYJ1R2yep7o9EpG+mBFyH9yDvS7w/6yRr9KeoymODFsjCZqlIxGkAAdgZ4zAN7cgtXMUEDT7pqzidyBgeapg4hakrfbLHIcRyOTodGyB77ZmyN4IqiyC3Z+Xc6PvYt6Y98WDOBCcx6twrf1SDnGIZhT+OgDyco2uJfxg0OCA3vgAUOCSS1oZJNuhyiO2lknoghy6h8iKX6GAs5VPQQ7x1ZQpHdkUbYd35RB/swiJz9XFeNo1WSvEjVhErbU+jEpYsU8Qq7jNwiKqqH4bYk4jVMphghFaBkZECmxUwOExUFhTFs+r2bQya9nF+/f8Nru1n2emiS+Q6OBXmV1OszwyFxhMUH7Zyen16cXwx6A8gH42q5Xizmm/V0t1swt59P3xlD4n0yFbZDk6dK21wtrWFUfL4jWOhKRi4FkOnVLy0AaUP6Zp2Bign49XUBrv8pTIlQvStCSaiQd86Yk90FzPIvXukQjJdOkGIkJoFU4kXglKryKCgBu6gFrLEaIBO0kb4oNFTQ79i7bJaL2f1tazcf+HEYJ+bHXM7HZ5fd/gjictXhhJA3my2uP9y+/vLNh3cf5tPZfDqZ3t9vVsvdeg2MFZVESJC7xYEfsojx6cXLV6dXL9s+EwxhOJcCgTYwwW1xDZG8yardUAy5RDz4cCOXZFQFSzl0R1ZIwUHt1nPvUL+gniGfvnzirPFnP/3RZr2KOln55B6+4ZPVFJ7gLnLR01AnDGo8ysS78pybJuZShPr00Foul7jqcDQkMqLqqFg1JskxqUOemD31uF2uyYlXR8IN1usVAP2N5VzeoBPrZYyG47UZP1oLmpARuGi1Nzg7vxoOT4nh0opeMcTKrjQtjRst0ewhZlpqo5I4ENM1XlEEqoOlNDQaFnwOjHcEYyVxxxjok5gSkUF+EghAlSzSEEdBam0GQupj0W3i+TQiogiA/8ciNHlzYIjyTelDOEwxRyfN1aDQr5ooaEALrNVdkLWbVIYAg6ZiuYEHv+zRHOowg6z+oJrsU79SQp25WU0ZaJ2uSNFELY0NkdQLOkhovru7ef3FL9nEdberYXv5Ynz/R797+2/+m9l/91/P/k//evm//xf7P/rD1h/9Yfef/8HJH/3+yT//vdZvf3fx6sVk2J/tvFEz6nbHZPytznaxvN7v1n5H3qgPgYRf0BKo1FiQlsTq4mhMzfsg0m22F7OR64yVWkY4CElhuoCD1kSendE295UQZu2IIjf1WrpBJ65/2UmwBgIt0VBLEAGDNZvaR1JJ7g7kmAQDMgZqJcAxmatIE0/TLxDZ2JrIomzxbFa71ezh5s1q8dDtEGeNtvnWvTN2wK081Fg2b0KAUWm0mAYO1Af+arlc+53ei8VsStq43axZxhGDa7yMnWCyveH4xeffvXj2stUZEFs1KBVY9GtL0t+YinLAAOgRALzjfkmF+etg+dqdMndAVKKhtNovX168fH5BhuP8Xy0N0CeVp+WT9H7rUuPVQiqek1u/ffN6Op0kmaMBqGrZFTj5HLzH3VGCvoGTxtQOUUi1YEvmAWQyhDQktUYLrb33ZoYD/FV7cDr26lSlL349WBlrLRWVND+/m33ltqHX9TvoymwEitid6iemmHyIkBo4OnFrcOZ3jpy0iZAM97cPSACMkK72Bm9jt/RagJPTppRMHuvabazBEokgi+yZK27qIHgLYz3RyhgTc0kUDWuajswBDglqTkIM95qcE7yC5w1fLQgQFLE/BkpGCSqEec5cuHCwKvDqKaKPd2SIMpLP4iuEl77tc7Z23hSbaw7EhFNkAjiAZw+JbjOMgXlBN8VxlsyMj9Ds9GzRHeBcKRPOdjO5u3n7+ouH+5uT3caoHbkzn6Ewwo7C509cx3rjszEpox8qGA0ZxBhWtN4AA2CG2SdpyXDYx6KwNAXZ3Pw3b5OekBnxl9cmehYv7SzrClihJ8ixKnnJwKQRSSoWbxhq3bEKRlHxanqTwe+9Txs0eoURUt1hEACRloTlSCNhRfokjgqTix0rMQOGSIp/2q5XVkqG0Q7TaM4+3Z+iMDEA9Wa5WS2m9zekjd3O1ozj5IR0ezA67fVHrU6fCOXnBRW8BBOXUIA3Agiee7/Gnw01+eJ8Ol0s57hYfC7mh8TYtpHYDUfPP//u5fNX7XzLo64GEiOkjIgv63wx4ol/mrS8S7kf/0IZLozhqHhRUBCDE7ZbL56df7f5NEzB+MTlU19r/Mk/YHZeHoeRZAx+wU26UCNaRo4okHZVF/UTAhGSAww9XXivS4wut72e2t55h8vvHkGW+kiJMeJUyg5A22V/gUsoYlkiRmtsQHbVIytSGcwucjxCATRqu8ZEacGSB8NTvApLgKCiz5jYRAdeQDAl4M3sMe2BqppFLQ2x0pTkgtiMxKbmp2HK/rUCr6mEC5q03qy/VXRWQ3zDLHy4jtrBZKaISKnqo5DAQe5CmQ4AOiOs5IZfP44tfyGQfziCeFYexIaTkfXQDRLBg0ym3I1R0R2ZIJOE4Ga5E5TCtwYgQJZ3YNdFHh1wIhk0NOqGIi+yykNcgqNQTV6BkBFxfjhFPBLi8yUazWRyf3f9bj97uOhO/vU/m/2b/3bx3/4f1n/w2zfPrz6M+ys2rLvVxXrxvHMyOh2vh/2709H15eX9qxcnrc1+vsSjP1sspWjfnq03/grRoPYR3ouQMxCJKwWs0YOvMiA5j4qVZz7SzqkcQX9aPQdILjEiHbiQf+J3PWNgUFMsgF3nYQNOfbTH68qKImFSaPKvwSQVq9/GsBj666XMoEFdl2GgeMY4VTFrDIxqTstYKIyBz91msV8v1ouH1ex+u5rjmgz3OvlgvG/3CYjkz0Q5M37c0DDnfWccdr3OcksKuN0u57NlfudgtWYb7cfNEByMoCvER448PLt89fn3OJIybhKoi6QyGAmMp2O4UFh1yA3TWV1yTdS1MNOYUSLJpslTjO2zV/VpGHeYkcFXpcY8rTwtT3u/PuCx8bHytDw2fr3yjY2PlSqeuESt3rz+cjp90MoIUjarLAbw5njGyKpSKxcRRIUbfa5cm4CmzyEnQhBj0HLVY6QeG1gcDAxJymNUyJ3GLJ9i3HiB2CtPuYZr0NDSFbx0MVEIcf2a5Ial3fF3bU7P2qygqsmvmHAR9REXjRGwjE/IhJIcQlYOIvUNyNQc7Ls2GmPgBHujqO+y3Wy2JUS3wifyxWSaRAJEpXoK0xwKEL5sx1xdDmIevKeaesjxIEdGG5cqYeu8ss6gKoi4IqTJomd+EYdIRaLdBoz/wAEfg0UUyMo3DEMJY1i+GFacwjJAQnazzQ698k/7IfrzrqDoECRkRGJ0HPDXxKQR/G+308nD7fX75WKK8l1QDzwjPEhn10cDWwTm9Aa9Ti5R00H8mS+WBLTT8zMiEsso0FerJfGXXZkbs+Api+IlGQ0h6ihv0BD95zIKCEGc2Fr4na5UXdAZFNtCAsn+gUR0USJ+oZ5RkCCAipEMs+jSEipECsUS0TTGbNRo1gvEr+YanFVs0Dalm9lKy8GNVEqYNAcio2IF6x0Rcv6wmj9s17P2yYah3qTsj8jwTto9074NAi37Maqbc+ZZCYHkOhQp43IxJ0J6+8X4bwknPoSx73SHZ+fsq0/Pr7ZbNsNwqlQERzGy+w4nvBfTnHFU8XnR7v1ZW7MQxJE1F5lTDiiB8Pjdz18YHB6l8UnLJ84a/+Kv/uzm5kO0pG799sE8rKYzwU2UWsEkwyOdDrFGD+E8Wlf3kQ79LtIu4bvtwId4a6nm3Mfa6OYIGlY3QTHadY6p1P1kgIozSfXBMuFmjH7mDTg/L6YzCiIasdeMYDw6Y2Oxyz1eiMNqpCgBgrquhh112b2R0/qNKhUXARqOEn6Cg3o82hZYkIusi9iPyQOy8WaPo2iRMpKV3eHLd3hVcMmGMrR7QqszsjKU0HBGe7MYZKDkWWecvqTD22/kbcIWZ4o4y059CTMpI7OkUyeMGUtOtAOinNIqAru1TVl2RC695gZ9nNBHi9IMYRUIaJYfMetepbhaV6CHoVKuDBMRqFesDgWVk6nwh9ubh+svR+3X/9U/f/i//HfXf/i7by7Gs27rbDn//Mtf/PbPf/x7f/n9l3//g+/+/Itn08XFdnPabQ/7vXW/99Drzd7dzu+mg93+tDcYD3zOoT2bzcneCZ5+i7vJjayjqxJp6P0q4ZZd3+EUISmSnEI6PRAZiStPm2NnPhqhrgGUn73hJc95ybAiVRVRElzLKu3qNhoCe8zB2w0cmaawgBvoBZZGpJQ4LHm2K0yIgUraFHgUVSu5v6NKECQmtrar1nbZOtkgfsYik+H4nJi427eXmw3J4Gqz9iew8iWMXmDxoiMLyQrTBLFe0Wl78cddjSiNtRg3WoLA/uDq+avPfut3BqcXbKrhEPxwAUX8a46J0rJ2uL+cIgvCACp1rbxEFb7AGjEaKDC8kxZZ48sXl+4DC8ABymOp9q/A/2r5SO9j47fsfTrsm3o9+JIbT0m1f/Sjf3j77jVqh2sEC3MwqwnxH89NnVCjcfByicqzgIEQE0CasZZG9W0sVkfzmwIciW5cToNTSQZJLdIxu0Qh+1RrqU5YQkfIlVba5JjiJWfSIjUse3405zQBhOTDV6jHN+TBTbV5ko+sc7QlxgukgmM4LxXzh7alD6JsVdNWDRQVPKBXSnO3Gkrod68VBmmmK4RLGt0H64rLidA33cHCeZEiedXidC992REKJSaIMlAoDCef9nFoL6xKcGReGhV+EDQosE2lVyBMWBJPcuPfaxYCDx2ObdCVpiQbTikwb68TIQE6hcTIEORlg8yTLY50NW/b3eTu9vb6w27jV2gRWKEQvsAb74u1tFusof2hX/pB92rld3/i7S6ULEkM6BANhsPhiPGr5Wy7XvmRrEEfq2mSdSlj+YBW1US7yJVFVtzkhdLpTTlaeSkI6rRTqECqBPsLYT6FEpaB42RDqQGxJIcYmetuykbBBLe1FLVvSyMVdz7UbGEKRhIxkjykH/C+VA1DaKOJ2TGtXDxPPfEJ85q3douTHRFyDcnsGfpDIqR7JFYIpLXE/jZr4uFyodjgC0tHIiYbetMa8AhdTmKfokwCgPi8QDHoXzx/+dl3f2d0eoE34fphInQWfTFCqrWqCkFBI/0mi8BY4sZJYGLqsRtjbXxQZl+9uKo71AL8L1A+cdb4Z9///7x79xax+nNjPh260r7KOLQIn2/QzWL3SoiqqVglEKoc+Ska6vafEAqR0Ga97vXJbLQ2ir16AmKKyEj/BYq4iJpqP8DboCdtxGgRsmi83OyVM5FC6/7EvVS2CzRh8/QS7kbjs/5onId1/DYmfJ6ZWIZR0mjYPBcnNhd+S/FeRYUGXc5KvxoxdqYk/KK1/JID+ROW71i/MAajwgiwdtrlSL80agKvnK9aZdN7naKJOUECnZ4xBVcqGRJZqUTMSdl1QpMMxoBRSVWUzy2YJAZ9gKEpIJEUME2nErz5nFCac60bBICRxGyjkY1hKKmAdDlJPwBvxjiMor1n4ygwyA1TqVir2MNgcGkhnpq0aR0M2Gyn9+83s1/+q9+/+Tf/5/vf+e7bYY/19/KLf/ze3/zlP/v+n/7rn/z4X93e/4vJ+vfvZr/95s2rN68vJ9PecLgdnj4MRzP2AZNFpz94ORq96A3OT/Y9L0zvN96q7vtccyV1YJKabAAsoVC7MDhqjdAWvhhQvNvKFFZ1u/KqeSxyJR/amaNWfHhF8GkJaBXR3LESS65Y0MFYAMeYnYZieUfCqgxhY+CCSZ4tQpPCGs/cyFD0RWEV/AFO2Xy1T9aL2d1+vfALfv1CRgLiiIDYJwPIdSOpCyLzAIzDu9InWCs+h7lgHrPZjKwSsllgcvM5CQpE0uJXH7exnqsXn332ne+1/TwN5CgUHAkZYJ6sPZGBjIVjJZkhiii9WQyysWmKixW8hGmnuOZ/9vLy5cvfiKyRylcD4AKr/Ycf/uCLL35BEFguFvO5X7hodMDXZRIBsA4p4MyuQk1j8E+BKjeCllJXCyfkZgAnopicGDy9RgOsIEdspt28NCGNpKGq6sziFeqk05gQGw5SfTDubywKXiIk88wa/XX+3LFNykg49KXrUmkipGEncHwdMCgEis5hg5TEUdw5JwwaIZt6MkVL7s9wCg3YmxkM8iKWRmgRW0lOQ2GM1gZkMeg99opTvqiL1GhpvCoKS+Bxc4PNAYitCkSb67KvxrxDts+cOFpgjTpyGhw5BwMDGx6zZtAYGoXsW6HIEywJFFJIjITtEJazgqiIpEkxJsiDrFl9dHzek6BsNn5o9+F+t12TNOHyJuyJEcJ1s9ceDv2IKXkgnLGKDQbDjl9eywo7yCeC+6dnl+fnl4P+ENB+7Ff5bvt9AukANPICa1IuYRAuR3H9mJmWQaciS3qtKOoTljayxFM8hDnvC1e4y0j5YGRYZnCGWvziahqRSLVGmZ6Jhv8Kk0ZIlehKF6UFUSIkVUxWFAz1okswFunRkJefTH8BQohq7zfLxcNuNWOPTTwj5ej1/QqD/oB8QAOI38BNpXraOmBWSzbafncEQOdzn2Vs9EOplM4o55f3sk3HaS9fvHz1ne/1+iOUqUNpCYpAA9CwFcJXLIIgDMOCNl8XfRA0LyvYhggYE5LkmNfL55ff+ex5GWro+MTlE2eNP//FjzE1xKpRkM6RjW/QBPFxNl/MFovpauXnmmlXd3IM55pLciQFgaiQFMYquz4xprrzBJW/ohbV4yMGDI0rwqWLdiZ2WKEcI0wgu5FjFtrNd0B2u/4YkKakxMlfFTAKEQgCJhtz5DCfCfDLvV1BKyzGz3zim/jR9UHhWGGu/hFJG43pIYHl+rpFxa54xLe6Ml3Wo1GQMGpG8hzD1SksjqEx33BLKHc51h2ECN4yJexUFKiNsGZ7noHN7fiCQY7LCYgCVhHhogLRVfPmeWIikjAtRn7waE6TgOYlXoaJRfgUUYOlHEY8QsFcPfKKocq1oGVJ+jnmtJw+cdAYIVjb1DWnpsYcTCUDFDRZB/UE2gmIURG62k5uP1x0f/x//W+u/+C3P+CzD/e/+1d//i//8//7v/rJD3//7uHz+fp82xqd7E93q+F+O9htnk8eTkmSLy8np/27y/HqxQtSo8tO/8VyPZhM1phPu99eLBbko8N+N0/MqtB4LFTILwWqDnHCpQC7PJz4wCv9FUFhj4lQinGgX+9Z0KqsBGCEKvlE+JFwinkk5/TEnpS/qw1jlEWIIdw72/DIm/BUN2CKHEC4cvjli1aEUhgQK1ttP0AjBu8lkezNlov7+fR2v114e7Pb6w1Go/FFPz+ABPLVaj1fss3a9Nlc5yO6fT/ZUFeM+t672m77owHmD4/Mx8RMT9hcY8+w2erwYgP96re+d3r1vOMjO2FSK1FOAsAt5AyG8Ck/jWEnfxogxcsApqu2+SQEczQdRCKgQEv57JXf8v0bkjVqUfKYRuLe+/dvl6s5SxpuUi9SIjbYMyPkfOmDUUuGGTe8oowtIjzdE79Cs7pn9gGEMmDSnEWaThMOXBlMjgNu/I2kHfR4E8ZaYtb76di32VwYnNAemwY/qu3vF3gvlX7tqq6AgoTSREIiJOvo6PS8NxiSvRhxjZz0MgmeiCne2ESN2qfMy75h7CAWjwY6XMagAqkb6HA/rOEaIbWobLAd4pUVTUA/kRnbDeusLAyjEtqwi+z5QYrB0iLroZg58c/4qZ6j8UEVEISs00mmVOl5+maUBaPGSMI+NdZ7kAih0YcDtEWv5XjC2q/jWldTaojM3lAnGbUHk3o50YPDu53Uw2DatwYcDV36ZNyxmoghUjIzToAGByL8Fm0LGjhbs8YpWaOfnmZ/mKsj0Lr1c4TsUIDgl0AbSv3wch89QXxcGMpHfoLt5dWzF2dnV2CYTqf6eLfjRZfNqt/rjga9nuRTitq6ZWfSwyk9iAqc1mHXZxZgpdE+XMlpBJTLcnoBMqq+KMBQqa4cX5Lh3LDhgHCMsNMUoCDOAARJVEE6zs0GPiTAujAZ7FysAfI4T4REH7iC5scsYPn9Gcxj0V1uVtPl/G4xvdvvlqgd/+r1x8PRORGSDA9OF6vNwseAt3jKeHw2HI1JKhnlw3PdHmbMzoZknLCJerWEVsuLQyY73nEl4di22/3x+cvPf+vi+Ut/QESiIBh69VxTQvfgRnZNV0XHNHmvMwOgny3GmDIxKo5gNRyZK1mdvHzefIY6Avn05RNnjX/zt3+xXBgTVXI+Tu8m1Mcj5BA9KkLC5HpNIultL2IEZbWiVSNCGl6T8LPDcQyjAsUN5mrlVTPDWAzWrEkD0spiZxGX86lzQAGa/Gq9x7VY+thjKfjG9hU8gVOFNEZmU7c7GvsLX+2ObiWQfF2WkdGEzZRUlF6/iXswO2EVgF8djYmatlrEHLQD1RlKjeZVMULimaEmhBkIGG+70ck82D5KRvPOMAmoKU3kNc2AHkTMm/3MrICoV0KdO1GlGkB5qRis3OXBUJ9LBT4AUVciQ4wvDpXWODOTQNzwGLFRVxRNS0ozLhX79FqIhHypEhgV10N/S4bTmksPdEqcVyJ9J7jZo9iUOIHv/vr17/3W6//dH/384nQ+uf/8b//8n/2vf/Evr9/94WrxfLMd7FuDdqvf2RsHUVyrdbrbns1nxLL9xdVyMLztD+bbk+7N3dnrL/bX19P1do1dogspUidbtpWhQWkhR+gskZX6IEaqugSriJc3Xsy1IpvYJ+9oocDJcAYkAkQsyrokI2S69P3sNFx7jFth3LG+0y5pB/EKKkDoQSScQQa2gno1Srv5b2hmvPNd+bQHk6+tWeN6Od1vvYFlYPNb94c+vGvo77BbXixWQAC4PsaBAOdGm9g4zmt0enZ6fnE+Ho9hTta328WcfeBivdvoBZjUYPTs1ecvP/8uGXqn77cNaETSaxSEIld8BQN9kOY9O05ibRqXmKGZpjKY3GOCX9hKl4V37NXnGl9e/IZkjRRZLg0R6X7xi5/d393qYSksTl4UghcHyAqaJW3yI0eohCzedWdLhKQRWMoopgFw7cMIqdlgdetN7o4RegMochdpwoSXKEBncyhCgSAyrPrTTScGSCOk0SxkZ711NHXV5EYVw+j2NIjxGcomGSJaaDJqs0wGNeM7Gh3TNSMnAcjwEsQHgJFGJKPHiC6k6ooJ+56EbHlxvddTJFpS6LEUfTWgoGV1SB4jPiu1zeIghFiZrBdqSW9kEgByUmTwplZcbwgmWJwpccmB3lisiCiCkSJRZbrcCTOBLMPTxQQRNedFdepA07tDU8NXNgzuGdSyMBrdUXUbFZ+I0hMmgL0/Ya9xe309eSDjWZMIARGzET6As/eQYqkSGuZGEgg0b7NiaPlOrfwwKAvv/uHh4frmBlvCQ0EXjITBrRsClC61coCG0+M1CuxQGWoHCqBhJsymzgg1S6N5DPVEyyqKrFRWgYBaCl0KMfGjSdmDuCkauKeQxxtDOEvF8UpFpDJuhCSL9ddoNbMa5vLpwBILg91Xb1ZzI+SOCHkyGHgBVn5NA0g08/TOks2MnHrFxQ1Sm7zCb3Gsb+M/Za99enF+Ph6NoEAl7ndzy0wLN10hURw9e/kZEXJwet7u9gECHeHSEnZCIdyZWeA8seGit4Y1rMZQ4imMcE4sPkpwI/HqxeXnn/3m3KH+i7/807u7Wz+al5sfZRYwhQiI8n4R42CgSDT4xMc1+Tt7bL/Fwwv0/vgywdH9HMIje6ASY9pj3gQfUh0inbkotgBcRynCGEtkFrDYJX3YmUZvc4ld/+R4uOCIRduJklj+qXe6/dpDRE3JFI3oJFbRbnQZE1WjRkPVelBtlEo7FXtTGA0tGqh3WU1iSY4lMX4Yh2oKGxKBSDLbaB/ckdoMCE9qH0LyXmRoOQao2BYtQKAuqHzeQhFnCygZoSAVXB2RUgvZJozenk6gq4D7hPhIjNOqFBYHNqbc0FZjMj6EhjxOQVSD3M565x26/DcSpfAeJtSI07PHBgoSEJJpsaJDgovp5OH69e9+9vYPvvdl92T4D3/zz/76T//1+zd/uN6cmY+0+njKfsN8YBh+NvvdYr2dzzvTCbvC1tnZfDC4Qzjv3u0e7k57w2fjszOUOV94awEKp5OZjgpujCGxECgIH5PIxjR6cB01PbMmhVIdGbCcol4vBWLbMEK8LiE0rHnlJm6v3DKdDkWH/AVuCb8lLgXDQoe6vShiHVnlufCYhGPyub/1GkmR6voVGyVHg0djpPl3qEa0JUmeb9bztrdjNrjOuT96fOalI82AXbLGTybJRhkz2Ky2riFxXtAGuQaZXXTPH7XDakSwZ3+4WM4Ygci6/eHZxdXnv/U9wmJvOK6PSkASdFRaBP+YRFrgi3itswQMRWKpuTjASRYYtaFNJRzW/aYyzJNWPkN9DiNOV9YenpZqb3q/Vj7S+9j4LXufDvtorxVOSd5//ON/ePP2ddZrokGWdnvdOBEhWYLqC3RqJpaH9EkfvfNFhPRXHIGxYteFuGIOgHV7gKkQXqgjbFSOP1HRIPzXFBlZQRLhl/vRpHUZRhAzPfogOHmhMCQd4wwZMS2MkqyxIqRXE5mGDmsFrXiipio4GLRRr8HJrFFLsFEniBbh9hA0jN68tQxcWJ0XwyjgLk/0HTLLKjxP1SdAlJsu6g6ZNyYJEkgRtfPyLbngIpZHCMZAQCD2SM/iFP5Tz2RlKpmPETIXk+DXbjgwaYDhcKU4Fb/TcqoQGxIkvMTHubCUbrVXKK5gwpnB38Do0SuLFs59ysVtlj7jQ4oNWJiWRldQB6owspPp9ObD+8V8wp6QpCeNSdQMQV7jCF4FAjlInihM8CNH6fglPX0wTWez+XIJBQxgW2B8OGmzjufCzm65WDCl4asCpEKHdk3LP6vwVIgsnhkhlaeRzgknbEQRXZm9unCY0mASREcs0bmc+QCPUrJPEYhStbqmUzwNY9SRWgKkD7YpoPAeLLtet8Ur2b05FnAgH6gqkrG5t+YN/pURcr9dkl9C4tnYHLDdGZyceEFdKyPl9bb+AOkBepkQGTtUZcbJ3dYvwBoO+PODevK89/sm5jOfEAdQf3Bx+ZyU8dnLVwP21R2/10+CEtwwKWlrOFMIii/pRM5toKalZ4mPAGkJG5qXg8uOObx8TtboZ6jD5Kcvnzhr/Ku//v7Dw32CUmJO1F3XFNEiTGtkZOExGkRFaCNW+rUAXpRsM3K99jfKOK7XC95YHmNDagrHQgpAElOcplDwprkaHi2gFGs+uMQGXdHqtKwxejvupxKyUoe6PC2hUtqD0fjs/ILtNDGCfvftRBwTqW7XWOF7ABueVE4cp4ijMSpTS1SAV6FORJqxLpsGkwD+aTLSK45qE0IsX6ppgoddHlATDedlJYLyJReaVUME85nugpE6HDZLbDinRCThVmlAfnOVC9tt59u8Es2d45AmEfQaWMlH46QAjgYJiMDCa8YIWRBJW6vuGKjXEMwOKYLJfNvTIfuxBGGAItxU9icqz9yZzqZ3i4ef/t533/7Odx4Wk8u//f5//cUv/uVieUEwJrEBGDQCg2ymbgh3h53hWX989mww+u56iyffn45u+t3loNtbrj4/6b7qjs+Mpif70WgEsWyvWY2RG1plOwKFkGXAqnsZ0hbulTmsmazILNJ1CaHiugS9NFJc+SrkJaiFWcuhfrjglpQRfQeXzNKMJSTYNbJiPsLXmSJuYeZRIc0BgyEmsri5rzVmYklBkQVXnExjdeSwWC2my9nDdrvsd1qj/BAT216vo3R6mJI5Gozgi2wgev7ScRXIILkBMk60WC7cDbJ46KBLcla23rkrwD5vBXn4zuXV86vnrwanZ/XbxO5/XTO0B5j1TYYUnvwV15EJLZobI9zKR4wZqHU4y3qkXMt159WLi5cvzn5zrjVSmgpb4p/+9Mfv379FqJyWYVA4NSxgJIgjLsxRjim1sWO97fuZcXSR2NgciZSooEKIcaN2Ylk+GQzAwNMNtSja4mS0OEzzQ4MMjmnFunRiLRxCkiX4os4UNNjy0vPZeb8/xF6iqFyH0yfYiEssB2ZFXaaMzNYaKUa84KHp0S/yR9VXhnGqHPJPy6HRhkRIq7CZ5LIJIDQWtcAUn4AFKKYwRSvShE/AQV6kkcc08y/VGpzxKmqK4Oxsu03MT4/CnVXDpne7IqnG2YNRSp1zOE2L4A56b1prSqoO5o1R8AFXjg+/GUtFD7cj8gmtocsCHOYXGP0FM5pOJ9fX71aLebe5Md6YVsUohewszYgkn27UeH5xdXH17MWrzziSOPJiP3B2fn52cUHK6Fe4ZxEcDFgNjZD4PnDIT7IbCbXmMO4loE8eYyy2UpjjIbICUG7T0Sw9fhSGHGsTGTfiMsIJULBFuaeq1S/iKdPhBR9YLMEuA5yompJFKajg5cA0LSa/ksJ+Ct0mrLL1PVhb0NDK1GyrF+vFZLWcbDcLNkB+i/do3O0RIfu1tU5s9RtdKPkOo8TKXK/NhxS8DzBfzO/v7+fTmfd1jJP+Eg+OjcWyawd1fzC6MEK+HJ1dtHsD9GHaEgVqdBCOPFOVKWNhOKQwDtExAku3jgPFrA/9TDKGKudE8U77xbPz37Cs8f7+Ts2llPrRGBKgiiJrTa2CKjkw1thYCV27RXCs4ING89yLe2h226TtJVHEw9xHFJgH9Xy8WWvQGHijatboNXfGqOGuOgZBmUyZMygZ57rN6HZnNPI7d3yaO3eoVUbcDerKYIgxIIkvuJWXhoRgitZaJEF3hTkzgiTK/lmkrHmy2+dUmEkAZChzk0QxQRNELPSWQxVMyTjEKcCkvVl6KcykBaGJOh83IX+CaITJ+NAFqrrmSgss+5M88sAGmpHGgeykDZMwKNiaRQnhte2z2CXhX5VSMhxTDXklTQunuSBknbksRgicOsRwSgWmlTu7N1xXxtz5RTXlReF8v1vNb1v7//X/+K+mnz9b31+f/+Cv//nN7Xd87gaP9vfmt2Q+yAM3hAe4GYxG/eGgO+z3Rmet9ngwmF1c3A777wbd/WLxarG92nSHy93+YfKAKqBluZg/rkfelOqbRkMNJBEvSvBQ0/CrDHXrkNcoQpIjHKwECaAFR0Y0GD/HRnQsovb5PSksRfYiAeWaLXV8hFdhgCTeOcWSGNG4h3SAWrFjWaocuqFcjPb4Ci9EV++8rP3JnNVsslnOTnYbkw+f8R70/Ti5lxtXG796gyQQY12t3LokRxkwEnhAgSgxd9t4EzHR/NELGx+u372dTSfNNvuE1WVMyshmutMfrM1cIdbb0uYr0TFHrCCGoOQgXANUzbJGeMM70u2mizfEpSllEu0EhJg0ztd++eLixfNzXDo9gfqrpVA0iL5WPtL72Pgte58O+2hvUyELr6wR2dILj1VMHeRXa6n4gJ2UIVEQli7KS7Mx8uBWiEKjzVcoEzeWy9l6tQQNCzjew1yxHhJH6rp2jAw5x9ZcltAdqoeYekKLGWBgMJiBT4llZu/EWyLkaW5Ps9M3q9DYVJakZbfBFBWrT+vv8iw4aCw/wgzcDHj/VebMHiCoUsvo2yNhG7MCdKwbDsxMIIHxiIcNHmKiwYQI4PxHkFR1m8r/4jv0UNcV44CEcVpKMllfCU2Yk8uxcAQAj7Lsu8bGAP1U+/R2kwHfXljRlWWcg9ATISkF6FBqhFpKEQHzq48Kp0xR4FSFnFCo/JUCo5kulBAlS3VS0cFUvUkd6VnMZzfX79fLGctmC47jdLUGgB0wRV4xhe7Gp2cjf9N8NFSfZ5dXz66ePacyzA+LkyjzQgn5kLXr9ZKNYrL2zWoJ2sGgD7GgcP3WMpASvKsmXhJIgZ9wLIV5qxocUkORchxpoFGg0BseGzvQz73arR8Uz7FD+8DIOSgjDPclhClbmIJIFLpaiYChkknQ7q+8ShyycDeLMSVCkm5u2QPPl2SNiwlLSb/rPZcex+HpcHjW7vSWq828nhRJgWCSRuOjHyH1OjEtUtPtUl/MALWcz2Y3H959ePeObN5lxTGt/nB08ey5TzT2h2zUtmECYl0CYgkRQOTkQclEjAhS+Wp8GoUjkjjKHmOYY2OK1qMUTgiPn716RpVGpfCpy6fOGv/qzx4e/G1++Q3niKycxqL63Dyo+1xlpc1NgC1+NZw68AOuPhqjgQPkZI9+EAcGhGKAzOCCXEcHIat4EAaizNs+WEoXAhV7vhIkuJCvcRSYzLERnUEHLW0Wu9HZ+cVwOO6wyfCB7g7aZH/pBZiYCG9RdKPBKCruG0+AXxBQF++hwLBWnQgp9xBDvGtI8+UI8BsjDJ0EB6K4hIZaEAAQkLEdawznWO1ZTkwWEXRsqNILeyGRGULN0Fp4GrLBmwhOXID42j0z3q+X8OFIBuilkthIWLxwh4TLBoO86aXGkXdOaWSfw8BqowsW5C/XQqpAqIHAa2AioqijCAcFZi3MRBIc11FxQfR69dDa/vBf/N70xfn64e7iH/7udx8eXrlokDltB+3WsNN1QwwV8MUsH+KbzRZzltLNbLq+vVuPRvPL89eDwd3gdD3Znt7Pr3aty/7gtO3n5PwuT3bS6+ViNZ9jn2N/iEiA0Usk1TPpibYjBMhSI1S7MhAjxGVhkCUGYbHyZ1SkHXEc5jWCRVA0yX1yduZit5px/Jwu5pA4IAJRORnuONSVb/eUrsiS57ZKiSnMQsY/BkPyzYTtcvFQP0pLcCbSacl+2OWcfZGUn7TijkoaJDB+fnY+GJJu++GIICCVRDb+mCCNbqBXa+Luw93t9Yd3k4d7Ij5g/BDZ+OzZq8/H55fsSE4wKlMQnQ7IUBXyqoBMzLAEKW6MQ7BClA5Fjs9yhhhsh3vlbD/RIbTuyRpfvjj3WmO4rcPTkrnN8evlI72Pjd+y9+mwj/ZagfL1ZvWTn/yYjNsG2bIds1EuFt5cziIlnZ0ptugNdGb9SbSkmcn6rYHHmwwUBsfMYrfMjzlQICMDyRoxPyMSTWBUvKzfYkXaeSSDeOU1RSY2oCRPjTDLr2kcn52TWHiDousWOiHKhLHCI2ljPIQgEKVpumHRraCRQapSisIgkjwIKCHAHrzGGNgUlVFQsAfGu02SAQOmkqEwt8EgQrMB3UGrKRgyCTGJkdoQooQ1ZcY5E/FHqSvn8eIu9FDhRMhezDaQUnUZgNGYnHgzjmH0cQonhkeKhAhYoOGOIiiXCQFTMXk9xFWboEnlowf3zoFLMbYDXxY8951ZqlnanYU9CFw7aq8X8/vb6+126aWDyND9s0Lw6jWT6uEZOW63kd1ssXyYTB5ms+l8cT+Z3t4/LFZraB8M/TA1UsNF4Z/dI/QSCjCwlV/H5aMSmOHILwHvF/3iJ0Ia0ICutGVd/otvTYhRVomQpNdKv40ZMzdyUBCONPRpMNUop241IdmJlOjBaqNrLVPuFDfnWd2o+DgCJujVEK8x5sa0lgQoLHmr12knUAlChLVcTqaTW1YMFupep+0TOKQCI7ZGw+3On7bS2jQb5nVHwxERkqOLRo/Q5YWwipBs9aDNR0iWCxKLh/u76/fvZ5OH1XqJSxEPB+PTq5efn1898w6Pyym25LUJC7grMIJLhdOqA8biiJAoU1PggOLpQgVUYTzCU4wM4UTFs9bvds+vzn6Tvnnnz//iT+7vb2VPWw9Pjyf4mPpNie+p13Tyz5Y3t6f9ph4kyGbTaFkxUxOuSfo3csAumAJwG1k5vVznZxLLxpwVwTMS64xYtRUNNwHUOZlskPE7O/0e78FgfHH5jC1G2+/3xgTVayIgM9yFM4YpmRVXteQSUflH1vE0ZksUxhjEYEIhtNGr50u2C0JEcEIAScTw182lRd7Nn6g5xgeMGIgMy2Jqom5BEwcNC+oTjoEMFdSTepV8jG5hWvKJNzDtqWIyACEQ7zRJOwHf37SnT0YBVMWKlHqsEs4FLgxmMqhJRinKylMQuSzBmNKJGST4qVvVaZPrQUTn5UlxdSUMSJp/jYiWQLec33V2P/2j356ctwd//5cvf/Kj35/NnsseQWPT3e2IwnogY0vrWEffj0V7L4YsfbGiPnn16sNweMsWerm5+HA7WK7YLvfy8c2dd2w7HfaF8+lsuVr5IJOZJKsspJbE1Ae847OQmCASirVDThmH1iS/CEbjVCIQBVdHTumXLXSRrDGSx7oiNk5jIbDuoEMyUXObkqpDRaRAgUc9mjXcRHN0gRcr3Oy3y9nD7Xx2j08QDQeDoTvo04t+f8QG2h8vWLmJM11NIjoej+Q69+Sjpi09dJAPgIKMczwcs3b687Xt1uT2djadQi1rC5ni8Oz86vlno9MLdgb6Yb7+szGzxFYVE9UCPBQCWbK1CL9lF/nAEWgT+BSABX45lmgjQE591vtVffMOEB3k4WmpWXX8evlI72Pjt+x9OuyjvVY4ZYH50Y//4d271zo4TGoNTZFrt3MOS6CxW0eOKLAEb0PkUcjyI49OSrYRyWQp1e+YiwEIg9YYHo0Bkjwj0aNyDoADlvfM9k8LKuELUYcCtkGl0yWlODu/9Af6DZjEDcOjrueTPNizjodpo3NwSDb4UT5kSJ1WqslLnAggCYXTjRDcTsuFjSWE4JcEQ1KuLHg1Idaigygb7SX2zriClsAClEQwCvMNbbFhUep/XmXUJkNXg+WgHQisWRRozTCjGWLBS12/EzMfnY7WGkmJ9A6EW/GYPg80lAqAUBGSTlqKHZPghiFV6bHRV8OOx6x6wBKBslWntIvl5GQ5nz3c325WCx+DXS7JXWIkeWkkLC4GLCSQ2GX84aUeW212JPMV++XFbL74/1H3n7+SJem6H5Zu2Vzpd25Ttcu0m57pmTPHkPdSPIQIQX+pPkiAIIASoA+EIJIAqSvdK95zx7Wdnu7qqi67XXq3TGYu/Z43cu+pOT1sDIQaAhOVlXtlrFgRr33ifWM5I7WuE3t2ShAyRY1dsQcobjab1XKJFUJJYOdp4RKKjV1HrxAJBcMWu5hVIBgiNf/BAn1b/ENjGa3NZRQnE2NTyCE01cyIqBXES/RO7GZUdqCMi4+SKfdGUxmWJO6Ebd+oSebi5EYPbECErF/y12zB5LHfpulqtlkuoCsMfHu3exTH7SBM8ny/IKYmJtFhkIH+ddmxuHYQbSaHEHUa0ha2SMmbUcRWyFatRlLNnAJTTK56UnicdAfDEIQsdfEDczXU0TP8iVLT0W0Re/CElmRtiHVnJyeptR+AwKHdrQHoW56uQxHIQPdQ/+2cof7yy98t9eYDXQIPDweuxJdT6uFjfDopyAacp1qVdhMBmbm7VQcmfq1CcoTSbJ29lchdhxzugktmOiwTBSA3pkKOtQiIHg45DUolJzZ12RhGhw0t/ek+mGbSTFrVRlC7veQLowfBsH+CCHxObmfZjxzCOpFpmpcA3c5MKXIdsyfsGzIwcuXGkoXZ2U4IaCemoZYaLXGbv+AChU4I6uy5ujWQZQzARSzSM7VwIR/QP3xKMMeB4CymjBfT3E4v+iZ5Ag51YUqQYzvrFNGCHudeOJuAnJaIQMQzkIRiAhI3fzRKtmW7UhFAYJGG+uHngWU2dYT80R3EwBrGVIAEwAj1plrt0IG3RXzxDafssuHUs7k8P8v1alLbfffheZrUvaffxK9f3i9yoka8FxSp2lKtTqTaIVu7FhHt4eGNKG7EzajuRetN4Xubbm/u+YtyX8wm6Wi8T1OzCs9jWFjL0mw6m81nc0SKbHxEyi76FMHSppQoFTBNmvXQSHEqKkZsDlkUAVO/M8wVpNlRd4WWqJ7utHppQadUAL/0pPuZdIGCja7fNOYvA9HEjAHrYwTLGSQYkaZjZTuaQKQCZGeS08OoinSbrVeLSZFtGA2rANaw81rNz3K9YJqQkYmfY3SgZI7s92m2mU6no5ub8fhmvV4XzECQZScEsbh2qx0Hke6RyfN0vdxuM4b3AuA2Pj67NxieNvxIaoZUXc4hT0ZHIk86QUJihIEkOLEGuTINvlGEmqqopU3t4hdekSFdSCZ0x3TleafD/uBvb61RHwK/598/nUxGcl5NP2KZZm63dCwNW4VsTd/olS/XjG+TAxtUY1/6Mrui8AOoVBhJcwzLulQHzggZi2OQGBrXmgQpgayMvYo76bThrlTRENgYM6tsXFTwYZfWqJM4ael6L52m0NsBdM+T/E1OAWECE03/NlehYou4qBT1sk2nX51tcMVohhTiYHEpSzAiddZcCLmFQGp0absdgh3iQFSJSNkS9mFWZgcZ5Sqq10mPgyzZh/1gUSAkfHleQ3cQW9Tl/Fg0WSAogQixYEeoSIUs1TasW9mbejOt0Tl/6ESHW+GnYnE7Am745ij1bhgiJToBOOno4wp8izu2OETVNLYh7Lf9NWb5iabEvo42SJXEJNeU1HAyInTcZum+yLUGIXCQYDjEzu+pJb1K6grOan4YMt81W+2kTZAUwh0QMRgcHR+fMNaKgvvnORwwlTMQsk+zbD6fz2ZTNKSMgQnV16xx6FZmJmLNeJyVSgQmJQ1qTEGtJCNtCjcPU5vTLyTyXeiqGF1UBhkmQ8WmKuQwuiCmIKjWL2lWlmBWYKrnACGGfksoFsLapiJnhsfcGN80rvWG3RaEXK1X0yxb6+yKwmAG1eWMeVGu1ooYsXyIweyMMw4kQE9nDiFHI4RU6MpvrXDBAuTqZY1xU3N8utEbYvRC4wpTctRMBsPj/vFZI9QLRPjInDQjy2ykSISDs8mGxTdb4ggLlC1IRBKG9osQyoFdY1iSvF1f4Ntr1EmqT44H7KTGtX+35R1HjV988dvFci47Mpt13xQsT1xJLjqlQT38WAPn86hfDNtPfkmIbNAGOZhMVIXEBE/gjj27UQYB6smNFRLph1z34K7qzfAU02QwDnRttNcMSbSZmjDjIGp2un2+zUZRJ7Cos2w0Al8trNTiEEanw5wVM74R7xTJcPRFteg2ih2A4y4YgA6CMqrx39sTcDIDMujC2ZyOs0YSmXUl0bkO6Zv+ZSH2sQ2Zg+7/sEEV4UKtBXNQxTj0hklJ7Oy2cNMisYO/WW+KfpCAINaMj3rjjg5NtkaGqUKmrG1qrJna6ADXtxGtb5Gvju1kmTNlNKWYw9hx4EgFTkwD/XDeIh6tc91vK0dQe5cN6lOmm2klf/Lhveyog1Tjl9+fLOe9yt6DG4VHwkdEqme/uxTA8wNAR7fq6jGCmi9q9T6dtzrLZjxNgnk3AQvCar2zyStX15P1JgvCqN1uIa4sS5fLJQ6/LfIoDJrNJixBuXjFyZWWCAcJnJAMYsWOZJsGQs5iiTUdb1IMkjcpGUf6DyZSr4hBvwz7nGD5QZU1QypID+uRsu1YJwkTuUJ22stLOIpts3864ic0cBghsJEDE8tsvVwupnme27pVo1JrZPkeNGP2bDbbzaTt2VN/oYf0GFaAO3pnUMgGRJ064E8PP5rNl4sF3KIYrNYi4x1mQHLe6nb7R8de1EQZsKeZUzmOwnqThJGredGuJzHHRCrO6DSW2d8dm/xhXNnRYb9EwF9N4bpaq3E87BE1QhwyU+tb0d2Vg8APovvX5Uf23lX+hXvfbvajew8beZE9+/7peHyNYOAUwcCuNOjWwIi3qMELbL48FI41baNipEFLtqVztVTBLg3kBIQ6Fis1m2QHZsGh1vKPBmY/JE/hoF38LUvDsi3yo0oSVzM3giCCj2/3T4QgpEJGwEQgiWfRAHqUddrCFYOiW7k0RVCkXiBMpBx0KVNQoKqi5QCxZgMamVoqkA3LCEUJQFIUmfinSpO9dWcC1UFuy76cwejL7FlECgwkSgIu4FFWprVQUSGj1JUVCiJVffBTdcT3wfTsmyrrVc5gP02Ct8I8FNmzOkGXpiXtZnRX6eh0AGm9qYgZFznpSzEd+5ybCCEP/Oo3leyRqXAwnYoq9Sn5uoi8LHUh3fg6Xc2ZGk3ABaG2O5ZC3zRnww6vaV2BlBrHB4UgBdZAAT1p0F5In7R0j6CoJ9zx0MZ4NF6vNlppTpLA9/MsWy7mpI2oSddHJ00IYSSBlQwDEeHgNV1IQTZSI0JyXOjbBMV4snP2igmxYozxl+NukxwkbtXiUSwe/osR9lIs2dlxlJRKd8hHNLv2Eh7j8aXWCuVlgkSRNv3aurXe8pBn6WK9nq9Xq81mg1fUa3ocB0n1Ji2IBIBHAmtPaRIxtRYUZY529pJBxS0frWRr7SalrwVgu8Cm7WoPEFijIY8wClvtTndwHDTbxa5qa40UI1VmIBswDVOkENmPWRQ9u5/6srDRmhg+WxhgFmqiM2fRhib02nDQPT7+27mu8dNPf7Vc6h5qCiyKaASBq9hpOyRJGwxC21b4Cd8ShdBQU7BVIhmpW/AmKzGgxLMUFJmgzWi0W1mdxK1mt/Zk+81IdXMp4X6B2FGuyMFxjBi11yazvqjDPtrdPmm0wgJARokdZOqBsUYaatPFZ6ZsZ+rShw0rRYoLbWqbeiOJD44q02WvaRtfFiDiFuqC9lJoqbt3FUtaLCVD19EHKHFju2K9MCZWYrYCXtgSI/8F2QrUXKGVhTeaUPlvNqdv5Ma4jKCwWw2hTDZtGRamhi3aB+BDF0aHDpHjcbhNY9YbrLPLXMJmptsC0QxormSSMbCADzktHSECG1eVhyhZ23zrYFxa2aA7wSHCDerVOTXbfO3tX394nvZay/Xae/rN+XzaL/d6fKJOaBiVgg6tf/h2ZYEwgvlIFyvm1SKv74pyky/9sNJvbWJvGgazICizorbebBez6XIx8b1at9ttxq0oCPWIkyLX+Yz9NtKDCpuMg1Dlj44qREJuZ8minS9Rcck02AKwwqvs3ylYGtFHG4hQE7awVb9UYTzK522qkbwFOEiGeklbE4Ou30Bo0rpAWYCiZppsHNogT8MeixrRz26b74rNYj7aZpvNekUbPwg9L/T8iIOwOGw7CmNyDQaBLY6CBpc3axYlZKw3dPWSvRHewkcPQ10v17qbcr1eLxd8tkUGK812mzQ66XSRP0IxDzKDEyZC10HLcAGF9Cw70uSqNQxxLfN0goIFMaIExwqCpkriZrew0kRVVsmkB4O2Vsdtx9tF4/zpxtvlz1b+r1VEa55nT589GY2vQSZzcBei6YNV2CyjZT/mVRg3kBRgIgoJkAJGmO9Q6b5dt/zCXgxqJDp+y8dkgTIwDmOXszR3DLowlWjPNidq3MoqTb62m7ZsyzwZ3EK+ejNJOr1eQ3dPyxHQnuZru/5bfTGOEFJYo8kftYqx2w5FBb2gRw1p3boiEkA+29RHlq97I3ROQ/5g3gAjW8VAMnBnSxzPhslHDKnz27HYYGzNl5Z8egRJwjdbMnAhhMi160nEr6oEejJDftKLoZ4RJuHrgV4VnWC0FLumFyyBn1gvLIsW60D8EOMwLj04zqkUpqMCx7wVKulWlm060ghixz63g7KtSNIwUz+MX2kAhLEdridxbASreyLtPF1MJ6SIYAfebzKTK0kyghQj0lQkp0MafDfqpL7L1ZqAKbc7gQudfNC0Z+PuMj13R8+Hms1x+iX1IGRLgaO3tYsc3ShRrLN0ko7UwiC2UKYwTZwypHqDZNM9O5iuQBV+cKw4YUusgp8qqrAIgWNdvfq0fs2g2FQ/jKzG0p2QhjoMhw45ikPtGMaz8+BMZdIUQpFAwLf9rtB59V2+zVfrxXS9WqTZBneMghiQJAYApYqCrhrkwxYDaAxEz4hYIgEFQ5BA8K3Lfnw9B9qSpgZx4nq1XC0XKXHocrFazMFM2sVJqz88aXZ6lZq/Qz63+RXHGf9/LDAimYl2hfh0Kw0aj6pTSK21CQtXJV2kKs4qdhmr6dqEX/b7h3uoncTeeXnn1zX+arFcCPWEUwhAq8oQjvrk5HJXad9Zv8QkhKppzdmZFYcZMqAE6tkg15HFQaiOVEuHUPikCUmzLx9AASlqC9kyNK4irNnlmTBIehWKoEGTt87G6lUWBIjgtufHSbvXbHVImc3KqnXlYbbcqOePKIJEh/SNskUYzRwDOoOh5TFTFg2ce+pjTOiiOaZwQgwqoIfISDAAXZof+NKsoJBRp95zUh8MWkLAMsSdJAPnDHH7kQT00mgtxdguidwa3K5pCy0bDFmAJLZflKEE2rBfLFTKRmVf3+dBY5FE49ibh7VZVJ/6tVFQG/uVaVCZ1KubtEJkQUuvsavXiM/QRU0xiiYMukXAeDUa468lhWJXojcj1jASGGOJHb7FiqXFziQMmClQhRfiWrJuwxQZBV+o1bBUGI08imw2uzpqz4/by3wVPfn6bDY/2ld0u4ZifzhTJNzQEcTB9FXXTU7Guqa07XaDqIs8WiwInHZJKw29Wcufn7bmD49Gw87VoDerlBPCqno9YHwfo9DsBUU5fEehFydxWfVsdlN37JA/1xsKdCFarqssiN3Yl+97QC+IrPmpoucwQKU4Mt4kONOjRKKTXEpb7WSMKm02d/4iU5FF0a0LvPR2fDijGaYMiglnhTt2Xswsiki3qJbFrlgX6XxfbJbzCcJDDHrRi6fT08oy6qF7sgYTAq6a5ilUSQvCw9vnSOudTDhxg16ZNpg9UJJvlzKlKZA4Xy2m6XKuSL9a9ZvNNml00gYQK7orn9hRVoiNyhtEv3iBDOlLupXbOPOWfdDAcF686mp1JTz6JRNStbSr5Fw/lfRUtsdHneFRHzfQYX9aXM3b32+Xu3pXXOVduau823i73FX+cOPPVt5u3H1UkPCT74gab6RFSULfEk5F1yfwgW3NBvYOd/MeRTHmuXIj2bsZA6ghK5IrafaVnchtONBWmhBaza5MFQF2LGOhDpcDI1EwToYG3hD5a63RnhYvuRNlaYlDExumBbIpRvS9sNXqgJIoF5UrWWx44KauyyYbF4rKEc0X6QYjZQRRjHs4m3XS0OByWTXHwQR9lijyEZ9YggIjfQwjFc4ar/wAxoFHhdWiW+uROiXtZkWBkMnSfRQm6goQdjEQMw7oIFSACv2HLUDd+HdmVasqeVYcbLpgjqlWslq5EUJ602ZjFjXmXmNcr90EfCrjRjmrV1eVMtPUUIm0RKX36JhcZdk6vUP/pnKzbAX94kwigSYUpKAQuDB5WGFoPnQBL7R3+6RuQYG80yRrLQ5GxcSClKGYJkwgKakvngkDfGhHs9tuOQ72RIZsh5AXBd0+tgK50Myiw8zErgu6dMfwvgybcQj2hR6D6ubCLCNA9IMIHjxdu4XhCfMRbxDU4zjEaBTAaO7TH0yID0hPS6iQBMwe0ZNAyBASGugBG6SZ2NPR/EVotOIDmgrf+O1BtClJXMnA+bY51v0DLHACzfs60snK6rQYSSUkyY6Kotxm9ZLvTZYutvk6XS+22xxi9NAIPYuxUSfr94I4aoZBjBiIl9M8gy55J0WXgSv1ZSTNto0Gzoe4CKJpYFfDN4BLCxlnGz3sTGfT/TDuDo6jpLPD+OzSDkI8xqIH05IMgiJT4b/+GKeSFQ2EeWJCXqvG+JM8lV82ycok9JBOscwH8VfL7aDfOj051qxy6PEdl3ccNf7mt/9psZibphQ1y6TFFdYvjmVkhi2oFCsQi/IlbEY4ourb9m46lDmYd2k//2R+sibshS05J7sRKu7rjMWaYh8cq940xSsfFVwSgqApPbMCQORAFAPU8KmGEZDYC2xZnsF0TZxnt1HrAQQgKNoVoNiICjmlHw2gsQAMDMWNZv/UN4Q4U+APbc0bdd6QLuS2EoP2G3/8ZXoQUHKQbERdm4jcHKAORbeiXZvIAUQMnHHVj+113/xRD+ZturSJUJloRAdBML6482qVRlmE1VWr/v0g+ea4/flJ59Pj6Mth8NUg+KLvf9H1v0gav215nweN72qVvFF2arXmvtIgJAcJMU9GQIaYsiRgS6pUmWUftEAxYvg6bMPq3S6Lg7QNf/TBBj9xRBMFLqAK+GcXRUdpNqUjXK+YTy/7yeX50WSb+s+enC/mx6VelVaCr6hXdiEDwqMq+L/AhlDehkBdTG1BFIZhe7utrxYZUbA9jGxdD8ZhtBh28wfH+f3T1elw3m8tWuGknWy9Rrithlm1xhy1zXPAk16ZY7UQIi6kFgtozVmNWpTsfBQdRVGE4VHEkUJJxWAogm0K3MnJ9Z9fWtmF41uJAUmSmKZJnWwybLbO+dLMClKoTiBGpYyAtttc7/jI1rsiXc+ni9kYF8ECSD+wEwlD1y8ETb3bpZMkba+hZ0bo5jM728KcYZeOqUCknb9SMWCshUwdRJ1hiOnrNbaNOqnY3q67V5BH+yhJeoNGGFnwo2QMPKMfrETatslSKj8UaRcR2SygbfgyicpapFBj6WAVki/smiWYbGmACx0Pe0dHPTq5rfzXxdX//7H3rvIv3Pt2sx/dCxfaRubfPfnm+uZKjLg97LP/kpH0S73MgDoTj5inkp3WFoHIp2yvrAbLkGPZvMxedaR/kigH00StJUkjRv2poWRuyQkdY0mSM4EpzmcgA+KxhesYQgr9gqjZbnf5Vl6NdnEpP6g1lFprMQbLECrSXh86+CPjbAm+DhOkEe6KjOJO6cIPpT1bDoNhfhnNxrhsCHr1eCAdbyBJvWTjJlcZiaNcQ4PXHtmNngFk4CkSaC8qNKsCY3WzsV2NtJBK+FMQKS+GBaS6DWqLVuNVL35y0v79vfbnp/HvB8HXff+rvv9lr/FFt/55u/Fls/6HoHpTr0bVWtsUBX+6nAkpKtShY41pSZGNLYpdUY0mL1F2u8vUIZUdilO/HU7ALF/XGVWKacoVBIEmHHJqxssJU/J0bfZigTiyoQ+5i+ILihAWLPK8IIwQUF0rsL6NWSVgIpNsxhGNQAUAA0GzS4NoeNBIqQUwkiRJHEeRPfGf7qEH2optHgRhEETKAxTQuwElf/2xIpXaEjJUoabAD+CYwNGaIEFNbTJXEwsH0rVZlQREte2hWvSKO2GgPUzH+FUxPEQU2ssfZRo5exGiWACsimKbbXY5sdyMdLpSYmwcUaAs6AEfwT09I6DVBifhjsGyQjefQY6gUq9QgjG9I4cpxiGkou9a3V7wrWVHdink9LQWu8t0szmoTZMgbiadnh8291VLsXSZk2yR4qzbGYfEZJMpGGnSEPcUCDALEZeSDuyJfc0ISMVEKimY6CQZPoN+9/R0qPWsv05512eoP/utixrFjGNDPEousgkTjzkFbLptfTBxt23+Z6JTfIVeMVx1ogP/+FHioNnEigbiAB1uSGpOaOPrIIRLYadySoV8QjfzBzaVT9dtpbHVbrtbXgxH5FFCGZmTUnCKNGy/D3MdelV3bOoXQ/FXVLoEyDSsStVgmrbWInPXhWOuXt92oAGikgY6kxmZXGQxbhwbyIIOTbQa3ZjgQFqKqttmtz2aUDSazvRJsNAF87vUL2et+uuj9tf3e5+fdb/qt77qBE+btYu4uohrq7Cc+5WrpvddXH8WVV/EtXmjsi8qRE4eaEEoZEm6Zhr4YygINBNWMQK0pGG0H2pcJd+wj+/90eKNcv6YBUg66FSaooXaaEnJGsoCUCx9kFNn69FJd/TodBI24us35+NRd7sN9AZmrXw4nnWMzWK1ul8Pm1EQMqvVfHLGVswGwAd0LGfV5aq5WB9PFr1V3it2g7AeNf11Et+04+tePD3pL497izDKNnm2SOubvAZ2QE/Y8BtlDaRyAwmrZHfIxPEKuYI5dmIwSTPBEMAaDpQQnMJly2hWNkF7M3JhnPtGFBa6CVgFN4LirMhSvX9lvV4t5pvVMtus9RK/Db9mpLNFnm7zdLmYziajyeh6Pr6ZjK7m0xFYMRh0C3LedAOQgWe6lSFsEi8GQQz0yxBryA1FKqr2PIW5YRQwH7TbbffgIWBdT3OLm3Y7oK3fYH2VUrdTV/b5epWtV7Cm22p7g3a3zwg7rIxObQEByWCnJibpXSqWOdg0ry0TmeSBOYH1eI9MXlKiit8WsfKNXOTfJmK6kklUK8fD/tFR/28rarSPRY1Pn4xurs3faWA2IR61oZhGonI+JByTp0git05BG/UkAdIO6HD+Ijd3h9l/ajSDakg5kY7UQXao9WFKscCrcnf/snYKafSiUa2Nmfsqaqw3MIxW0u7oAh5UISjCxwSetNHapBYnDQylYUBS5GlTxbY1jgt3hN1oEXqMOyEGNEOACFYqLwilEjkYdXxDi6jll/UmaXAI265DDQwFSsoUnMrstK2e6FrNDv/tEvCKVmJIzcpdXfDpVcqGW8khLd7Wy1HLezaMv7nf/f397tfD+Ot28G3svwobI78+9eo3jdqF772OGi+atafN+pt6o9hV/d3eK+se4Zhka5esGUYYraZOJ3RtG8/wLlnx28CBbyGkVCCCaSdupU2rMKN3amUyc4pTr+rPPiYE+Mo2KwAB8dgpfru4mUMkY/k5B9IPk5vn68kywAHhEdFMo2HJZLtLMEm8B94sFiskghCXq9V6s8qybGWX/dmDG8s4bvZ0JU8TBvSaIr2nSLf2MwyRKCzDCwNBn2kXYcCiC6MlA/GrrWozjqlMU53ooNLkI/YpNMG6qXGyIepDrPyECYJSzEOrAcorc11Ro8EBRSByma6XGwjerDZQPJ8LITM9T229JI8eT8c30/H1ZHwthKyVvW5rvys26xWwRsirh/waQjJdYN5QYiPCyU6Bgg9CEmyHYGOn3YZ4QJVYMQqiOIoJN2HBLmPQzKyZ0rrO1xt418v+u71Ot9/wQ2b6rU4OqF+ch6HZkPeZHumEIs3qh35KLDIPyZJfmLWpXBYFcWqgHzIGSViuIhPjqKNB9+RvKGr87LPfLZdzWYBMQGcHhG2Kue1kBDzK6MUhglUQVFdUgeTYK1fXPfnKWDgMkRjbEgUfyYluZUAUhjKJyi4lYdvUkPppxbXY6nbP3G4h1VtWFXAph+NLgMiGH4StTp8kQ2gn2NE5l0rVYSJdQZO0I2hyejRjot0f3UA619IpBMCIIw7lGV8GFLcTJzvEiHzq0ES9meHwTaRwYMkUL0Owe++BZNmJiOFLPGocHSJmOYAvuJF46VSDSs6Nuq4x0ykceipTr7wcJk/O+1+cdX7bi76N6uN62Sg2w8Xs0YvnZy9enlxcHo/HR3nR8huVoLYMa9eN2k2+3212zV01qVfDupYcxauGN+GLcqNBZFEnSqjXLhffSjiGoUYSVMKDWtrEYfctIwNJgwaQrp5vO1Ev/IV31ILxrJc3w/bowfE48r2r1+2LiyjP4krpAdM6VMivsRiibucZdG6iVuq2Sd/HmxE6nRD81GpxpXZvX/3JdHb/xcujVy+HN9fJfBXsK939thNUamF9FIcXSXMWBfkuTWeL1SLNsU2slawh8CNMYl9udxUmbHj0jCfNdnxEN7ou91EIDHk64Yt8sFoqZS4wXcC1Cw1lhpgEWhPXspaUAHGz3pAMk3hNJyDdZDy+ub4myBiPrqaT0XQyJjqcTSbj0fXVxRs+o+vLq4vXl29eXV28ur54tc03Dx7cu3/vJAz9HLhcLXUJt70xMoqSOGoRIaw3a/zL8xvAXsPTdzNpsoHw4QeVZhmIl66WS8gxSF7Zy2DyPZk3kTRkXV4up5Oy0NoDM447+cKsiUDEECxL84cVF3iX3coSFHIgobti1fIjbXOA0MC5srMBTXfqzcWUNNQv3TVyPBz87UaNz+y6RjQuTzZ/EhAIITXN6+OwTqbkrmRFpAJAphv6o09FWLpfRGcTwAcqJRj2yxlpoOEkfIe2mm9UJDs101/tVcc60rKprWItxYLSAfvMrYWQFT20LyJkJHCkhYNNO9+ri3wYx3Rmzq5jNa78UFO+0aAWRpBqZAMgvWNTro9fuG+rNEsQI3zpGJErOVDlzsYIUW0XlmHSVecMa2jjhlBz+2/4qBnHmlv4aDPszuIQXVOkU+t63KoWf7xtHpevT5q/f9T9/H73q270bdi4QX6rMh7lnRez7vNZ+/U6udhE0zyq1iuxt/S11jgi0NrsOnmlh/2D1shE/mzigwydGHVg7sgw9Rmb+iuhGd0i1LSiZrc/hfDCSRX7pYVGx50TMR2oD5jXvSV7IGM5nyok4UCmEgGLmpvaXSCLfKS+Bmlkw99qoaruh3EQRKR89Ip/ozQtRcYKJFEssRjx2HpNyLhjiiO0JXxkJsf1oAqUWiwXuvqxIGqUucIZQSkGgcLErtEnm9GmcS/elM8QdQFMW7sxFNXAJ7RKRpKYruzCUhQjyWSolwRIqtMUeCQ01LWD89lESDi+ubm+Ag6BxPHoZgZCjkf6Hl1fCyEvrq8vry8vQEg+N5dvdnl672R4fv80jnwiTp3T1/2LeixlGCYEjo5HFAck+qGIJMaOmzGpNfLEznBDXdQphFyBk0St6WbDf1uOzQsyeyi7vlpOxsQ9CKqZtLqDYdxqYyHEQ8xUGLjzFnMQFROU2zyoWP9h/FC0TXPZuWBV++Rs1Fqxn2onR9HFRbXhUe/kZMA8qKZ/hfKOo8bffap3wzAtKUxUEcTxjXdozdU4xRTAOmdkjnHn7dSzbdCApymI5KNUWAiAVQkLTdiYknmDhV+ISz5loHnozmGeyRG7pDQIHOyuVbCRxBjIk4/KoMm9wm5v4IcRLsQAOnkguGQYQaTSjLrO89IZxLNDvZMoqIGby0QKhLHp+LUGQjitZxvl/OFLVXYhhytOLLALedql/6q5tSN4Ef3i17wNzjTYwflgUwKRKOSdB5ByzFMp6hWCq129so5rNyetbx4c//oo+apZm9T2wMy9N68effftR0+/+8WLl5+8unjv4vrR1fV7V9dnBANJsg28SbU2q9bI5obb3XG1EiG0WikZujlCox3M3eb5Q9EyBkWEGkmi27W0lMA455fbY/Oi4ngHatpHpRg2y5DM9RH72Wpa2z09P522wtpy3r18k2zSiGAO/sqKbqbmcFzGYv7qlqiu3OIzhER8Z0qF9cBCz4+9IPbCpB5Eftwtdr3ZvD+aD8fL+xeX598/6S0XtTDaES8Gjazbyo/aRbW6uhldF7tqsa+v8swLGpEeb4tOt9UaeYh7PoTUJXRT4AWjUlocR1obkKLlC04Y4BRkmslYsqyXCAj/ZrPpmMDw4uLq6uL66vLq8uLN69ejGyLFMXtokm02fHYF0VtG6JllG/COSC5LN8AluLmYTfb7bNjvvf/ew1YS+3rwUECmhAFjZDXdMd2q1708h2yQXadIPN8je/Y1hSg3CXRpjyXNegRH4K6dNaHKSBkOaqslos13WUrkwiF620G3H7W6+1pDb1q1c9NoX44q7zIf5HjTpVMov+QOzkrNmdG+XFGjUSU9cgCbZifahVytE+pdZ+Vba430Sjn8uSvO9tz3D8uP7L2r/Av3vt3sR/eyoV/Mr0+ffXd9c+lyY0MAYQNyFqodrF3sIzqiGzsOnnVJK4xrt5rblQ82PagZ0KE7+tWGAz2dHpG4JUfkbEQYCB0cTwjCtyCLffY02e1ORmuXkhNU0AcKoQUhowKLIGp3uno7vxJpLAd/ZxxdtSaYQXPaEOaY0pVFM7SpU1RbvSyBv4IG4jbtF85jK9qkTgVh2Krn7S8Hj/yCOzjUbrtsg8M5ip7xIzp1/Us4ZijaNLSkEWw6erScrySN4WBerOlKCn/Ljxoh475oV6/vJ1886v96mHwTNq4r9d26bF2sT74dnzwZnT2bPvx+cfpy2X+zOr5a9tZ5JfB2zXrhV1eodL27n+4fVStNmFR4ptVfKcJAQcXJwbgyUuAB3k2IfIssKcS1dSJydLpjFE6ppbixeof2/FQNDJiiauWGKGY2r+x2mln1JASdwVD/Nqz6s3kCxMK/8VYgst7woiiue76uW97uQr0bLdb9f3oNddJukyfUsdh6tR7HSRCE5Bez6Qy4Wi6W69VKWTH2s9sRxIlmUDpLvUY9ikKIhw/ZgxxbtoCZypPhRROJpiegB9OW6QoStsgCtkS5VhMFkag702uchZDz6ZSg8OryzdXl5c0VRQh5c31JNSBJEElySygHJPLhOIBxs14JYtP1ZASEXy5m0/02P+p33nt83u3oLfaGkAE4JoCsenEzAdLgETLARmzEISTNiBxxDwEk0gNMCbzZp8BAAS9xCGi+2QghK7uiAkKmKXLRKmYIOvaa7U6FxISGelKbru8075PdSjCmS7ZkBFZk3y6GOSCkAYIraNraGzBKsc7Z1YuqbWdlPxh0T06GtJap/BXKu44af/er+WIGO04ocINNQLj7CUJhTGonsYg/t+n+IhPa8JPGrj32b8aHYOhDlm8Io/v+2FL9IVZTtetLYjWJo8uiIDtJGRS30n5ZMWEFXz55s6XcdWbTVqdXa3h0AZmCWQxd9w3YO/eEg3Z1s6YsKYB+0JA8wcYzcg6PCTAqIJ7BTVX2k78QINSzVUCOUB8KEeUtmjzcvS8SgzJvfZuV0I+g1nqiP4awedziSO1wYCGxuHGtA52z5hjGQHA4alhZDuJvHw//03nvd13veVDZZuuTNze//OyrT55+98vJ6OfT6dlm0yq2zSyPs7yVpt3ZPMq2u1Z3FUWzemWz3/Xy7SAvEz3xWdyD5UgemvhI1Hc6FU+K+KHWiDaQg3/aqEYfmTShlFpojhSx0AzHYkRSUerpjoVJZO/qab7LisX0+0f38kFng4Bfv2zPx8f7bSSXPWhHrs+8VlZ3BI7gHxEerqZ7A1NiHYEaElmudotZvpotmbKTpJO0juLkxAvuTyad8fjo+vr0+rq5LcO4WYbhPInHZ0fp+/fL0CtWy3yVrfPdhrA0jtoMA7l4MKqwWVoXOZKPgBTiviwDe+8JsEVCq6lOCheiYZcIBiwc34B8r16+fP782dPnz569evH8Ddnw9SUoqSdBMF66IbcmlQX6+N7mGbLnWNVkaasZnx4PQbT5dMIH0GzG4aDX63QShKZ4UeKo+SFYj5lVwjCWHdVrsZ27170xdjcJdmJJsx4tBp0WBcj6I2aPwAfU6dxg92p8fT2+uVzNJqgccw8DPe8tbnfqYcT8U2voISzMPgcL0FBmvCjGVC9floXqmUDSP3vNTtTSbFsxiVSJH2IDMi+zHtmPDMxCSfVUVoZ/jBoPLWUxb5W7nt3Pf1V+ZO9d5V+49+1mP7qXDT56r/eT7769ubliD+w4CcGeWqiYM9tPsS7k1FGHX4osEdyhT5sShDkIliMP4jQJy9ZuvZIxrM0Bi6QcidBc2BYa81xvYDdAEW6Y02E7eu4YR6McIoZWu0tsQX8cJm9k9+EktYat2xlq05t9OMyOPKCXdMeoui4IUuWqUGDEGtypYBJAOgbiGJURKLLS2TyDSDvlyg7BrWYTkSCW8W+x7UzMWZG8TvQ7UenbCYUwyUyJkJEpgChSq7tUeNV1Un9x3vntg6NftaOn1Ua+2Ldfb+5/Pb7/zfjkYnM6To+W+zAra+munu2DtIzWm9Z6HYVevROmXm2Tlb1Ncbbdt5BrtWZv05SyJWgIhUs71WY6FcSJZdFsqKVi9TrkttI1FodW2DaQ0y6EQmvXlfMbhMAvGinEWq/3RF202RUiAHGZMyEJNwopBVpDzLrKudWOmk3USqC1WWmWRHA0ms8XehbheIzYu71uv98/Ghx1Oz2aZVkOpIJGY51vuBpPxnRL+OTupLPhFNlDeBQE2JPsSo/KIsOQKQDADVJW4jX2VfYu7LJnc2YkQoCbYj7dzycwzzar8c31LUI+e/7901cvX7x5/YrQcb1cEhFu7PlofHK9EBWY1alyCKBngkbQMokjIqc4Cgk6iSyLdBVH/tGg1241QTnCPz6ImYiQWQvY0qu3QW8SfpBUz+nGxj0IhTlbcV0p0dPF60rM/IYPQkZhhLQXE539IagFHsc3F8vZtCxyT+8NCYSQrQ5b+5pXITyt1s0YsEK5hixYf6V806nQUb6qFw7jVgaI7vpOXXlpujZzMHtxvmLoIaNRjQxeFl/2+53TU6JG9aAD3nV5x1Hjr379L8vFAlIdteLA4ZSYUsSABNCXAwgxL34V/1njg6OYSxyuh2MPQIC2EKbbi/I4CodxYpcjIS8Xt9mNda7QieuB4gIwVXG8LXzzZ7evkjP0+kf4j13KAJArUrGPNAQ9cjJBolAUHYhUuhZT9CRkNF+XTzjvhBs3tn3UTC310VkY7eU3iKj1Rf3jYwJgSxvqzIxB8jALOYxAfmYU6Wia2ZlrimOT4toYzRBtj8jaZVFldhQ+e9j/9Wnrs6T+pl5W0/TxN9/83dMX/3Bx+cF6c29XaRIAlHo8nE/YU93Xqjtvm8WLWVD38nb3JvBXVG+AxerZvk4U5gg4DGp0UnM4Hw0xFhgcYmjELsWbNtUYb5ZXSD6oEs1QyV4OoDsdDjLCtDigiQ6UD2jWMzjSqaDR+cnuuL3yGrvJaHjzZrjN2jgX8ZpaKGpUduCHXrOVWE4okSFgTZLFPsu3qU4tFMxPRZZv1ikmBRJuVuta6TWbnbrfKnbJ6MZ7/n0lT0m2CbRWUbDsxvlRez9oZ51ksS+uizRrRgNgF6xkWKiDW61fl3vCO1m68udcMWqlnM/GQNZ6DcwtV6sF+EX8dX11CfZdXVxcXlxMx+OFHi0+S9cbWyHQ05SIBZtNkv4IYSMQdE2Wi1T29hx4mlHT7/eSpIkKhGerJZrpdjrD4VF/0HcXY8AvEiVq3KT5Ok1dJQXAg0jbbmB/Ou2c53EYtZNEt8w0dC8BKsDqwU5be9A5JwRHQr/NU6+ue0SZzfVYzCj2oph5o0LIWPcUmKNnKLaBpEj5BOHCnckopxII2vD66YxWf6Rx9E5LZwAcZMWMSDtpKS/mx/CPd8PIUuzzJ8V15b5/WH5k713lX7j37WY/upcNCSfLs2+//YOLGtnLl+0ytoWQchIlhhKOCa0iEEMKamzFOZqaIljBBuinTFKuZeGj1Ut2tJRsbfmKn04jbGsUDabuhZBM27rYWmqgU9OY04duuPa8sNPtuYsa5aDq3sEj3xQmfhIlHUv/LhwQS+LVNkyb7HY/OIBxHcPi7/DHgiT9ICwVDMrd9VgJLaDCFN+GGSom0VthHQobmoSdXdnYGhzzkL2wz3g1ShidBrTjaD3VNqjO+9G397uf3m9/3QouykY+3faeTh9/O3nwejlcbXtF2d7uIsEthqeHENUAtWxX2eyqjSDrJqOwvgabi7Jf7I/Laoyz4gUmbw3hiulC0mLDIaTJQYmkCD2sHuk/+9yhfGuvBYscz3/pxITEtyQo35EKYEr1HLgt1sv5eiEntUsbdT8ZDTWuJYfIgGmO30EYdnt9vRlSVyLWQRQt6e722YZIbLGx19Kv1itQiYCOMG6+WNBNu9ON4ybixYZXq1WaphDjeT70gqt6pV6eoz5xu9s3STmDYJcL0KABy3Ov37M7VHRZH2aHnjD35RKAHAOPBIJrEHI6HY1urq9BSGDy4uLNm9lkRAtAUghpJoGZRUCTYrvA9K9HggP4bOpBlYVo9j2v2+20kgRZWs9LNrrdNgjZ7esNcMzsMnw9kizKit16k9EFkz0SJZ2mK7PwOianZsU20N2Eia54gucGiMisWYv8oBlGeh+M18iy9XIxhUE49aCJ3LhW9+O4EcU1PyQ4dQh5MFtM08AMafHLKVD5htkGDiVj1pPl1JoaO4Zj9dtZi+Ss5re+4Po1K8EgBn231vg3EjX+5re/wvLgE/rhzM3ZhGgybrFfOyRebr1JbmyhpIUdCFB3tqsgCAmUgkSBI0mHIyTdQ0eqtBHxLqTHTiqRIHtpTBdsqCOTKWQgQQNGeZrBH80bSdImlcKG5OqCFU2qelAuzWiq5RhfkOhIt6xdRIhsKZsNklt+m+og+kClxtVlI6KD/wZbAnUOYBuYJjcynbNbKElDDqcbDMkOURys7s3nBceWQ6tGaG7zwUF0OtwEIE75SSWmwh5vPx82nz4efHba+iqqX1f33Zvrnz/7/h+eP//lcn5e3Q38RmR91MkAq6TcOwJwosb6Nq1kaUxq3u0vmq2Jwo9yuNo/3FaaeuOz8WuEIC3osOjVrBMCjMtbTDTp04y98hDiSIUPLjKWaLaQa09lYrbBY6kGSkyb2iVRSk36h83wWcwmjd3FvaNlKynGo8Gbl8Ns3aGVFhLdHTU6s1APogCB0j4IfFybLuvVeug3Az9sNBBOpRl7cdPTdVl6WXMZknFKdmQplTQDAL3Nsj++at5c+dttK4obQbiJw8VRe3nWKx6cVDoJufG23CWVaqAERomKThrv9YwdPZdmMZ/M50DupCjS2Wz0+tWLizcvr68vAMHLN2+IFwHE6WRCcgXWuguiMQlkqXVKtLvbEzgS5DFpEOVSgMhut4sYEQv7+Wix0K4KQlx2O6OeG2YfnWUmL0UemGOr3fG8YL5cESdjwbQnO0ba0hG27fn0l2UgrCGh2Q0F1aBOnanS8xrrRJO9XqfbSdBOtlnSiMgSZXFIxWuUpONeUDY8lCuVoXpZp+zBvAJ72G33hWlScMAX5mCGh6vemZJGpcrMB7tRsscfI4b/+mP7re9qhZDxbzFqpOD4T558Mx7dWHgjKQhStM+hGgiGMVFnvqNDJBvpi7160bl7cqcJSc7EP5opbaMPqqy9PFE+eQBVE6huX3XE8MdcVe6CRgxqb+vtiz70JB2NWGvEzYS8WndPV2p4pgW0nvSrj3ASQBDdcnOOUBKonkW1+rVeyNL108zB6dLYswgD0vih3bZkomamfvIjiKaNY9Ydw05GcXxLmm8VjIGch+Hog5+SJiFspSJAOUCsbE+DAHOkiftKUE778bcPBp+etL5u+tcA4Ww3fL748On00SQf7mu9Rq1JikSPOgtJPlqtk+nuiMh2esI1OXinue4GWVhLd2Ur3T/cl32co1r3NLmYNiUeKw69jTtxwx62RRlSgVQr7Ocn+w86UkvYtyUSXTciawdw3EX/JkD6EK/WFYi03Sgzne+KlPgMULLElSElVzhwRxAyxq0WugcTCIHAb5JGVBhHOl8LElBJxpy0Ez9A0fK4IAgxsT1uXBR6uGOWQxfybsbESxGkLHWyYq3YqmCXlkMAExJOukWPTEua1ewBFEJInXKe6QzJfJoBKPPZa1tEJI3WZYiXF6PRNZk1PkKzIsuQJC5Bqi8hQK6JCao8vQKNgFVvPwT3ur0uGIblwC7WJ1Z0/lDRBpCoq5N00Y4uyOEXekHu2F0Ut4n69NDKNJXxVPTAXVhDvLIoP+BwrbASFuhctrIiGkmmdmmm3TYYJM2EjL3VaiL2bLOi30D3xdRA2Kof7Jkx9e0VygKkMJmmZky3AMxQGILIVr9SkczDeZDsgP+mZjmPfMusAsfARwxOrdJRdOibo/s9RY2EDdT+Nco7jhp//Zv/xJTpcAhhwCGiophXAJpbIQ7Z8CHSEyDaRk1uKLYdkkoYbChEshPJ/DTnV6zmVk2wYINRxUkYLoUNcxIVdSRx2w+KgnzXPfoghyafwH7idrvX7vSUgWlc3Q1zuCFGjozepQH6kQnwsYUxOnUxEJ2ZrjQmm6hOc7hdqyTflvMI39ktIWhtVcfiu+ymBmrYKw+DMaG6LIAG5EmwLPukZ/EuEhiaL3rQNrtkPEIO+nOjA0x0KDpBxP3Wr0z70XePjz4fJl8Ftcl233t18bOvv/m3r9/8YpMee3UyQY8RwZZy7++3CuWlq70mBuESCqpUui2v373wGsvdfrjZPd5W+tWa3p3DcPDuJGRiMLacIk3MJnFEbiqkynhgmxo1O1yKIOW4phIj7Q9y0MqHGQDs6MwGdFHPKIjWK8cPjuatJLu8ar76vp+tewqj1LWEadcvewbLOp3ORJalOVkxyTNeiYAiv6EVvHZSiyr1iJxbCILKVpt0tdqlqy20G8ZH1Wovz88v3nRvxnUy50a9w6FhI29Gs04yqdVm4N42R9whgwn7+D2bTCY6T0GCfHlBdHgNUBZFRph4fX01mxIojoFIaRp8JRSn2NK4DIw5V/Ow3iuDDHTacLtdLJepHru9RdbtDvGfR8oMMEdxlCTNTkfvLQCo2Zu0kpOTk063jZwRF3CCpYBz2DYYXxBAhyGj0bO7Rgc8tMVzPfdeVGx3zASC9DzXkuhyuVmt2CDFn45Hs9mEyaDTbp+eHJ+dDFvNWOrAW3xvvt7olVtRjNQME0FUuKFKcyTFGQYmIaPVkhIGLA+jHpUrudc9ZDIafpoB0UAmJeGYcZi9cKDMxRkbA2i9YND9s5io4/5041+V/6X6/3UKOcC3T/5wM7oSb8YdridbN3+CQfBATN6uFypYkSBEtlIjse+a8dsSVwsBqaaNDpGoqkyo7OEn3+yVB1mRc5oEVDB1m5ncL3UuPRx0h9LIXAgXMKFWpwdaCiEhUXdM34aMKE/Li3I1nEb0m/LUidugc/4LxkQV35AkzDO4wwlEsHDCduD+Mgq2ZaiqN6atvf6wwW+6YYtdDCHuzX20zQC2YYTgSXo6m7qnP61xAiZ63yyUV2q6gzrcp/3o+weD3x43f+83plklGOdHz+ePno4fTrNBzWsHXsSkDJ0krfzN9ls+7gyRFsugo9poeo3jIG0SbVb8deUkL48q1dCEI9pEj4BORFJMzDD4x5/61sdQ3SGkFYRlQhXgy0RMcdoLNYfTDc7ZaCIEVr96uqywO9+si5QALuNnnZ5lAHCxzwXrez/woyYJgC5GJKape400zeYzeyBDprdLg45x0mx3O81mk/TbztWGHLmYL6fT2VLnNPQ4BQVMdhEkLCzmyn6BiByosasdYMNuEEkxDuCm3JV6xivYNxuPxzc6zXJpCDm6tmWCYmynX2bT8WwyXixmdEX9Ns81acr9MVRI04UF/GGOg1sCCf6t1kR7elAiyk9aLWLHDQhZ5GEUtlutVjtpNmOMBsZbreT4+JjcG40o5uJTVjDwZquzhbwsYy6AF+YCGX0QCSHdpb0y3yqK14UchpP2HG+hJCBp66Tj2XRS5BlDnJ2enBwPSbNRlaYSEDsjwSi9OKkor7aAU/EgnOjqDrnj7XRpCClFSqm6wlh2QuRKYcMVGcchXzocJWcxnJCFSFQyL+ym32+fnBz9zUSNv/nNv0ynUzxc3mq8IQXHubEkHcCoca4ihjURSH40MBFwiHxGW4YXrpkkZr3xbYGXcycLmEzE6u4wioqrdHMhhqM+SZPten9UxPSG8ZNGR3FTj2aVpjwLGWUrUpyoxkTdUqK6hQ5TkA0kiNcGRx/HbVgAAP/0SURBVGpbQ4kTZQC6jFKcK7mzE0wU2TpC0TlNgabBIxW2+qYNmmD8iibZdGM7gZi/CN0lmtsRGQzYMAIkFlEj9myfTtJuuv7z86PfDVtfRJV5uU9eX3/y3ct/up78NCsGvhc0Ao8YCuzERHXx8b5SbDf5XrFVil8QdCi29bdZeu/kdTOZ7cuk2D/Y1s72tURjGEIzOIM6yDJ5iCqJx8QvaNUefiPUA4wiFUQCQ3zY42YaidSmOkQGnyZqJ27+iEEdqQuG8Ojdevz8uDUe9Ai5uldv+svZYL8LtjsCZdFBhxxGpMY2FNHPeq2H1aRZoduB15vNYr1YZJu8rAV+2AwJMvHuAnXUmGUDdEXGjDV1ekmr1026x+sifvMiefJV69XLzsvXpR81kmQTeJM4mvaIx9Jss/G2Ww8I0bV/49FofEPKtARHF7M0XQGInleDnsVstpjP11BjLyrEJuGMABF2Qy/w6kqRdXPibgfWoXoOwTBAqSzPYAShEPYhh/liDlDCHYhJD57nZ0UBwIWxgkKEhf3q1HyVGG4H11pE35dExq2kBfozBzSTRIYOXDapiZkPOG5ny7HoUjOijBP967SO7tBREPwanJ/OiJUrJNRJM4akeqORbnevL6918U7SJkZ14bs+Zh9myFoU4SN41CK6elZgCTTc2oyMSdp2WKHZ3dXINlC51ptsinZ2RsFYy53OUA97cCoL0Ucm4orZzJ98v13u6l1xlXflrvJu4+1yV/nDjT9bebtx+LDJ/7zInjz5hjnShCMhUCmvlVMjOx1CQWvsEhbZUXy7bUQkGNCSn4Rn8jCx2IGKteRv8imhieIEoYTATK4q0csvVHeYszhAmU2WoRmRQUtM1lIYjsNOur0BCGmt2QuMuUeS2dKiPnw5+NXIRom5rdAAFkSkCDA904y9FvMo6xCzkAeJ0KmlUGUwFpOpBlPBItiiTtV38CiGif8wfi14u87NatS5E6DbVkv9sBscdUXdXs00H+8blTyuXJ20vzjufh42RkU1uNjcezL54NXqbLVrV72uF7SgnQOLShXR5IRBJdN/quw6k7/oBPC+Xt/vT8J1P1qVdfwwKapnZa0jpiUSMYzcoUAKE1ESBRRql5YMRKGRqJzK6UiUm/TMHnTOnWJ8cZi1tI5hTim4RK2OaS1t8XtXrBeEgLPdNgc15EIGgxiGPkJIrY/o2YMSeA1GSGb5ENTp8hlioNlsNB5vNqlvF8l4vudiVM2POtehp15Dw9FgcDI8Hh4docLZfGoP5dkTO/KBARAMrCW0gtnADyCPdHciNLmZjG90r/dST4kAD1EovTFFz4hcF/ONniAhhAQPkZRT8eHES7EFw6ElSRICOywWO8CQ4IUNeKESEYK8sIJ8IBV5GP0gU4VoGElKI0AkcysIud1l4F5DD5MiFE3aCbGmXgSWJCAqGKmn8OgZtIwiu0OSaHXLDE5ex4hluV4vQf3RzfXF5QVh73wxQxqddkJezUSGwMj4L0aTbbUWt7s73a5v2CdVYusuq5Ex49NmHTJ/9kq/rtVtbHMwZoMLmZXs5GAb1EMevdKYBhShd7kfDDq3Z6hlNu+8vOOo8bPPf6Mn78hPZOK2ri5WtXxNcon3NojYjD2qD5fJanqwBSZ5jORn+Oh+0IwNE+IhzjAfEiahQlOoRA940MTwR6uPWBSSZnLV7CXByj8thJf2G3WPX1Gz1Ts69oIIn0Ajgls9hFMEYKhKxbT0KHBVHQpgW2hJWHkI8dGf9opCcSSyNe+KdxcGMrJpXIZLA0hROzMVkUcAscu3W751uQadYA8Q3xA6g0g7BiSjlyA0vopkaYaA8dITZlOtwK+nOE9XM+befhNVJ+ftz886X0X1cVkM3rz+xbff/XI0/yjbHulKDN0O1IB9HBP7Ryu5XikGCiIzZmSdBNFbTBVpZ92Taac38euzsuyk2wdpNTawEh+QLO0gdDN0pg9sSbMARiyx6LVyEAhXtpAJtZAIervQRHgn49cas37gqPSCTNkroenBIlqjqqtn/urCQd9vFOnrs+PZcX/p18KLV/HoerDTDTEh4W/VYn/okST3yM3f5vtsXcBIZVuvElluS70oqNBNwKvJ5vrVeHw1T9c5HkxiDSQU+6wR1ludKExCsGU+W1xfTGfX+3TRmcwGFxfD18+jZtjotPMoSEN/1Wrmm8ViNJpvyCaDuL6rLZR5Xu3yHEABIwnydF7D8xAvlgvzm81Sq0vSuB6RDbx2e518m08XU2qgnTy31WkT3rU7nTiOl8slotO55EBPnSWzJreW0Pb79Xql17rs981m1NGZaE8XeNMubhIFF2U1ShKCRMSM2ZA/sw34Ep15CvO6URRnaZ6nOWLBbhXHIfxCWY2La+VYMghhEKTbKZfqNs/0ZF521BqX49nzy+uo3Wt2j+i0andGQilTIPaJMUvN8lsZDBpkDDY1P+KAurg5kEfZTza0ZX4uZ0UUWJE7fVfqdVB0hA/Q1r4rw2OdoYYkcwUdJxN5qzgfcd8/LD+y967yL9z7drMf3cumtgnQvv/+6Wh0xQQDdzAtV7epARAAEBAa3o9KhC/wpqlKT3E8rDCJU9eTxCu2Da9clYQlQMXvNBVRhSyVXpsWOZD/mJPBkfNiTNEg1GoZRdpQUXRIWh1GSac/DEKiRrueQ9enKakWhOrxnTRD6VI334JP7TECYE+6F7HCTtrwgwHEF4Rrp1ZZNbg8nt8MrkoZnWGMDAGBaNbAh8WHnnVFM/EuKmFH17doTInE7FzE0MI+WA9S4bd7sLLOnyhH3dX2aVwZnXU+u9f/dRy8ysvw9eLRt+OfXKcP0327Ugvce4c5GongpcVunwuomUoUQDBT5SU4khdlke3yurfvNfNWY1Pu4nR7nu+P9nud7nCrkqLXAR90IgwQsiRcUJgAQppGlP8jBv2DON1gqyBPS79oy7BP8wgsM5PqMjupzXxEZ8sRBb6pNFFQWXr1KskqWSv61CRqOjOdkNRJ6mwJ6e36KMSW5xkBHE5NFf0iaSI57c7S66uLZ8+evnz5arFcQUtMLKXTU7rEpd/vdzpt32sAcd8//e7y4nWWriAANdBgQ+xot2TzIbZbr5aMggn7PrTsCUxHNzfUECCOx2PwDaV54NJ+i0YRTJqtdXWCboTGF3bMw0m7jaGQtYJKsEQ422q3ie1IsMM4op+syIkOLQmvEnSu042JvFwTg6Z6rQshY6vdIYVmXgcK/ShGEEx3cdKKm9i2LpFSUq2nV/pIHXpoH4RRlm/pA/Xo7ULSiymGP1p31L2DfNAYH4wL/ZCv6TEXW8UyGOv1ZPHyctSIO+3+ScUL5CR4lj3fSvqXaWD6ck0+0hReYKcZsWP8ym4bcgv8Wr52xi2tMuoheNWB7hvlChoVQBAVVI6O+n9LUeNvfv0/LxYzc2Ox6AoYYD9hUAuwsGnbghXt1XXJWmRWUOEEaRGDoIy447YXtbciULEeEIr+4Dc2hAmOX2qM+dJecrYTwTY4UOdJrHp4RLVBOtnpJ+0OtaqxQ+V9RI4KGXUSnCpThIo6sF93mGhEqdqG1hBsqAKExGhkOeKGD4zQ0nm7Tc+maRhSHQ0xMK2nijIRLPezXpiqgWaRcaDB0FlH0m3VIlF8XxDqY2vUNsodkeJJ56v7vd/F/gsiiuvLD168+PvJ7MPtrlevRz4eiufQvgoAIXbRh/BrFp7hGHsFM8xgxFioY5P0xicn48Afb8vOZv9+Wu1stUQJBQgdgjVHOImLVyVgUFFF9goFTXHwDgoxPfCDpk4kbxmGtI1c6MSJUdRoqhCQ0kApt4aj8LO2L5btYHra39RL/8X3reur0922RUjJga4/9YBcZFGlzvLmCFzSxtUVXZf1csvMTT3hoy4Z13TAgNsURYTNsD/sxc0Qv9VR+xrzVFlUaZan9XTdnI3i61f+Yt7QazLiLPJXnSRtNosUhNtF+10j3+/mOnuxhkUwC0yMSE2SFhDnB0JGhJEkYJMITtOUbxJcVIyUKGgD/CLFHw6PTs9OozhmuoJ7NIY9cxTQiCgKe6fLYrkA4lFBS1chJciV+QBw56MHApRlGCmaRPhgtF1+E+a2wNBqdcihEbFevRpGOkcPxOfFZpPyzcwB1nMMbJD+8aPd1pmX4+NB6Hnpes24dA7QPnv56vJ63O4fEVmQZ9m5aWU4MEUDZ7HmQ9KKM2npXjudrvTBdg8/b/1b2sNS5I/acCgNTNKAGrOicmjXNRIkuzb6aOOP5XCwff+w/Mjeu8q/cO/bzX50L+atH8TpT779g94Noz1uL6aL0YphWrgNq5drmZAQjH5Tj3w0V1kYQZ0yY+Vc2mnic0JU/skH6QshzT0lWSvq1GpwMVqqgdur8Itfdn2OIK7meWGz3SPBwJwUk8gVgUHNXyp6+YqdQ7DDqINqKDSl360LGGV8i5wDDVRCg6xEN2HIJ+XzNnc6hBT9anXwaHGrhEqr0RCuY6GGUdSvFgKMZoeQqnHSs5FUSNKI/Szo1asOqtUsqV+eJp/e633VCS/Iv8bZ8NXs8U32IK0l1UbgN3BPkkaRSdqOeEWe3iNCjeQP0bZ4V+xwOKXF++PmZhCuq2WS7R9v9ie7MqAa06a96IRQkSTVijB7NiXsKuk3IoU/hnjsJUagz4NOnTYlKQgwYUo8Ji1NGnYumH5BTlFJE63XEo8t5jM6RBgWdBjZdmk4lEMJTRX6wsN2CwTlWYYWZEdMWNpQUpumgIFeIUgDokDBlkWBraR9dnJKyIjGjUCpT0EmCajaarWRw+Eo03KmVvtccIwUUBSkshcAAVtgAphZrNbgT7fbIbADokTYfgsAEtqJQ4LzfRnYRYImBRN4vdZsJkdHRyenJ82k6dYagQLERjMlxmIFHKPzhd0mWEv0HCHyZy2RAI+6+dXT88hIsQlAoTfLswB8DEOORUQ0BiERNUOGPnRFqBpqEQhFfduPFb0vFoi6lcRnp8fHw6Mw8PJ0s5wvZMmV6suLq4vRFHhs9wcVex+Mzd9umVluLscx+5Ae5T63PmIfbcjg0aQaaOKH1du9ZlIECe6sjgpHqw9puxz88R5qDnv35d1HjfPZVFYoSzfElxtgpUIBMSddCNfYi0QkB0M82CMQR4b8MIwVeCAxyVSSoFZdcqzr20lc/ZgQaU01AjZPQbx6QK72yc/lhYCbVrz1iGbkXQ/jZv/ouNlsCQR1XSPxD4faxxJoDa1djKMi3kwnFPo0nTldSi/m5fJ/FezdUgFo0ujiWLMmUuAQZyOyGlHFAfiJnJ8ip9XqjmZcRjQk1Oopu/jpxjWmqKAPIo+avbUcGrWSz0hR/eq4/cWD/m/awdNqdTtffvT02S+n819mxdF+G0ReM/TVstiSKZPNYf6Wx0II4tbgwkgjpaJcqbJv1Nb3zmZJe7Kv9tbF47QyLGuhrRcymhxMypK8TTdQJuZ0laQQSBgHf0hF4ZJaSq+0lapNi1TDr6RhIjSpmiJNrdpjYtZRtGSm0vnz1eX5cNVKisW8f/nmfJMmemyqbMrMg+Owm72hpLHDRzGgKMYo8CxUWTPgZtidVr38Muk0B8N+DFqFwXq9WsxJ15fz6TLd5BWGLRt5ygaAGs+mg9evgqyo9I9qrWQVheNua+X7jYtRZTQjIq2RxRORknhk23w2n3sNXxeWJ60GOKVLEsnUe9AGRzISLbhsQTo2AF3iQrZRMd/YKkYArhnjZMhBt9PpdbuEoAA0OA0yAtawENvtiro9m3i20UAQgCMY2O12qR+PxvRAzAq8zmdzLIsoFpls1muiUAYE221WkAAZDiekDQToAv5aLfDqge+FuqgBUVUb9UqWblbr9ZuLy6+/fbJcZ0fDUwILokbBoBBQ1oDi4MKCY+mD/tGnYnEr0pZ5B/bDWCjYqZqfchArNGMndCpexNAVmrgr6bD/3WDQGQ4H5OI6Qr7gfPGPxeoP3z8sP7L3rvIv3Pt2sx/de9gggv/2yTeXV2+0aCETV04pWRwAQcIxq5WfqHCcOYH5gp3KRALyCdXwkcyVugkhrQtNIhzOPkGYBVKuN6u0ThQU8lOpGj/NPRkaeWupWBKmtgJCJt3eoJm0UaTUpPlOiChskh4MoASQ+gcVjqY7Rei3Dc6Xtmx0kSdI4J8QQtyaeUCzmkEElqODJBHBgv7aXjtam1bpKKBAkWqEkCYEQ0j1pKGFG+oFwrVsw++8Xo7Pmt8+6v+uE4KQ2azovlo9GmXvrXbdoqLrl3w/rlZx1d1WuSWJlfAZGjW6QEbKYhsSTWONRlk9baUnrXW90kh3J+n+fFshhQO3jWQV2bnoVBcQpRPfQkgcz1iz4pYYLGGQjkxyipiRjcVeFi+YfCQcgZfGlywQsFTDb91UqnWX9WoFRNCRvVdbnRGMMlyx00klObqQfp/Z02qke1uytV7FoA0AiBUyJD3ABKPwgZ57Z/cHg0EcN0mGr6+uRzc319fX8/nMDqmsNxumE3qmW12NDUemeGAEi4E9QEkRnviosM0ky/d8vsCEWlbAPPglRuv1enRINCaJm8alaT3GIUPHBHfKnwVdYKRoozFyIy2mE0CPmA9e15sVoiOMRXKEg+gV1JrNZ1gw3BlC+iBqGITT6ZQkmTZ6L/9igSiAa2ao9XqDr/heAM1wo1WgUo/pkcmDkB6AKKPjL0MT2gZ6ErSMTyn3avnm8uqbJ09ByO7guNXpWdRoDikVIxrCXxXTp4IEDIru+Om4thrleBDMt/QrM9DxJgy3tmsznz15w2BAbshu+ut222dnJ8jeWdI7L+/6DPVnuodaJi1zludIkuJaJk+Nk5yhoOwd09cuZCc4owoz3iqQccFTgyDPWljhaAMm5zuGDGwgOaUItzqxQalEBwIYW7OkC/MeJcr6NDy9GLJ3FEa6UE/DWKRoXfBD2TYb2CQGal06UD6QKtJtdBpJz6ZpFVO/IIBm5saiw7IKijuKFlZJZwCH7vCjO2Po0KdDZfVMsTnYtsQZLBg4irayAibUzdFtqbJS+NVFP/79w/6vBsG3jXK/Xj9++vQXby5+vsqU/gZeFPlhtbpTuCGMEhfqCBVAETEVoQyCh0ghOBEdSmjQ+717895gXNaEiev96VaLatKVuSpClzagiA6NF4Hj1qDJAeJBYsoQND9JETpOh0pEevy7bUm57CnJuyVNzSXKbmUiuJaJ0CBTb4l9dDJqt2+KbfTqVWexSAig2SEuxBOU6NSSCdWEthetJlP1TyeQILjlZ6Nstv1WP77/6MwPdJYf2YCkdpMksxroUlmvimwNHhZ4KAIviiDLktmksloIywCoKJyBbF99l794AzLqHH0UhJggU5AudPCDXrfHNyAVN8mnfYcUNAMEwTzoQeMbQrHVCtlHYSR8zPPJdKag0wNJdaUmufjg6OjUSkSMuFykelsggBUiPC0Y2OrRRm/o2je1uqn/iIPD4zimH7CMXNm0VnNTBYBLvmH2LsAjqWZbcYCtcJPht5tRt91MIr9e2W3zdZ6uQCHPb1xdX3362edPv3/R8MLT+w/jpG2pg9ms6cu0e1fMF2RwMhX9NpPAsxhFOldxRmAuZiS6dofYgh1a2ZagaImmj456x8cDW2uU8Zlh/ElxPRz6+UH5kb13lX/h3reb/ehebcB4kWfPnj5hwkUkh/2YqcQgyFONg7AKoZvSH45CJiYymS7y5UDcikoaSeCaaRCvumPDxrFObTjry1YjbGqXfuhfu4TPHCvJKt1VGME2w2MD7mIDvfWnNyC71nVEmqf0OWhZ85M+yju0hiTXsuEZUzTTkUa3WvctEkRmqfcZ49ei+FDcIfTLt7g9NNSWBbSi3BFNgXxN2hBjxmBFf3SsyoE6kYRN6uwHgFDX3XH7nV+b9YLv7rc+PwqfNqrpbNt9Ojt/Pn843Q621cjzotCPsTIl1Tl0MaagVsAlsFZwKylpFuAvZIJ4uqu5E6xPkyzxKttysNp9kO3atJJGTQuiyQg1juEFdNJJZ+tNX2YJEp0TmgY2aZhENY45h3Rs2sP8dRwtOVb5p1iWXjhGzUrdibLZ6IXUpHlUqdbkSlcaU8EoW5oDTDWyKDpGkXxretEld3I8nJopsN0h/rj34YcfJa22TjzvtrrTRWck9AwzMEePDZvNwRa0yEfBqIWbhiS+2UyVA8nEiSw1vt7HFugCU4zM4nT3FlNgR7cqxhG6NVXr7c/irS54Z6DlYoGlRFGIHNgFQE7nM6d6fhJNHg+HJycnx8fHcRwROpP/AzGEc0iABqhNxNsFkYzS1vumm7CMIvkJITBFM9QL7SaesuEFAsma3SNb90BzneOu69GBwl6v0WrFvU4Shx4WRoiaZxuEyFyLg3/62RdPnj2vecHpvUfNdlfTkcxJluCsF7IRtXRjpo0LuhoKP9mWRv64WGgGIfPQzrsDTaM6DyN3VmotBdKo10drxxa9uIbvuLzjqPHzz369XMzZkLeZgbItQRhjMnXnOXJKNRCoWEs2FLwYnAlA9FP/Odx5lEwcoWsNBDOSE5grysdohvqtG0ENw7h+3NC0wWoRr/kXGEeWErbs7mnfD4XZtsqIyOkeK9E8qiASFQgpD04rCrVBh2LEVto0qMbUao280/BFDLkDGFixDGSIcquBe62dGO4IPnc7ZVQ0V88WOZni5bvmv/IZvq0T9aLzRzrDTv9aaQS07Om1O6+6bAcv7re/HEbfBJX5ZvPw+2e/ePXyl+v8vNTD/oLI95TiEpUpGvfxAJOYlhjJAQlfS+W00oDoAciELlh23um+OT4dN8JNVknW2/Ni31EiYPIxGlGSCEPcUq1xbIYNl/plnDHfC+ut0jGiQ6Qfm1rU3jEotnAfmYHiBfYa+psI9XgmAM2rT88GF614jBKvr5LJZFDZtXT1m+tXq5har7TO1D//Tb8QXCVGQjfMIzWv5oX1qO33Tzpn54PjsyHKQfXNOCa5xBToEOkqZy6UaKIrqcMePsIQu204HYXTyXZwUnR6i7wIPvumNp51A++oUfUIcgnQGmHc7vYxCLCJomQ68OzUzwY6SWon00mW6w2q5LEIErbhutVO2E6zFPLdPCVbVEbt0wMkkBnDGPhGY5JyIlR6oIBmtMGy27YkGfg64YKnEK4yOnaEsopia5f96JWystKagk6AO4wI/Dp2W1hFKB4gJgwlK3dpZZfV9Ai0NXi7LVK3znV5fXNxdT1broMoOb3/IIpbpb1vA5lDleSu4EaGJCWbalEmBKBbKvl20EkNopAdKj92u/amRBilKKU0V8IiyMT2MljT6/Fxf3jc/5Mz1H9aOPju+4flR/beVf6Fe99u9qN7DxvMS0+JGkfXcALXuADaZyctZakmLecOhNDyT3ZxGBu3ew8mfQAl50MGTdbCCRNj0F61tGPkZRrCRlS0oSrDJx2nsFKZnvmmrEIg6wctu3va8wPcB2JlQhY72hK1XfNtCGleqV5EihWaigkhsxyPb3HEoLb3QCwfNp1BCPfgULfpgJC0VFIl9ICogknxFkVVOBCPgBGxY8za9u1O8aiQl+bq1iW3O11OWK8UHf/1eeeLk/hrvz5bbttPZw+fLT6Y7e/va+3Ai0M/rFcbux0+7pbIfHCS/qBpq/BIGT7kOoQS6ZBo580HSeW8k3e8zXbXXhQfpvsetBoZdgGVFK0/HCaHlo1rcqKIRbs2kW0JsqEHzMkFJBATianPcYcQBLZIjRY6kIBaf5xeYFPal2BIXJFZgVI5hlrNHyJAorNWuoGaQ7Xl1KGHb5hGbaGEP4iOCClKmr1+//75A0LG8wfngAnRXrfTBSHoEL26xTwiLWXaW8xYSmVSY0P9YWwaWA+8Y0RiMnAs1hXkMk776Xd7XWgmVSZwBKa04GdnxWERTJtOZ8AlhT7pzRRaoRlWB4o6CUCDAgKdEtFaIz0vl0uL8TWxkrETZW50heMG0QCKnu/RTAipi3YUFPKBKrhHDcDMekXfOsEupSjtRyReEEWtTieMY9hGUyAkvOqu+mJT2SPqvLJNd8Vmu03RM2oa3YxevblcrtMgap2c3Y+aLUX3Er6KxCSFqtwZtgzK9t9VwpbUJluSvNnpDqFG5mFFpqTZ7uDUaNpwuDw66mqtUb5J83df3nHU+J/+5T8sl3P0Kr6hWN5ihThJPuEiCyQr+WPfyEI+pF1ySJpLQoanaI5KujIvUlJsImFCQrTSAdJxgCF5mXTYQHwmT01ciJlhtWKxRbL05OHM+FicdAZHx62WLtmhS/moEJAUQgvfzvcEi64j83nRqRFMYbalcFI7BE/Wg1GgostUpS6h3WGnUznQI/RUzqfYUTCiJnzt4EteaxGrunXhI3I4mIibktk2AJAIbJ0Gh6/5oE0SvjpvfXov+V1Yu9ntel8/+fun3/8yzR/UG83A8/AVeiMB1CXQejqzpVBybMIjrF+XfItSQ+xyR9Zc2epNIQi/0uqN7p/Pw3hZ7LvL/OO87Jc636NLj6HISBORkvRub2e8pVzoYx+806lRa0LgEKShP1IVgmW3XEK86T/fbsrBVoQIWg5pWD/UFJoCSijad8NRtzWL/OrrF+HNxf190QGZ1a/6x95EjI2A+eho5KTlVchAZ17Fb9abfX9w1h7eGxyd8ukFTd8uWcnXi81ytszWWbrO8g0J9Tbf7AkcLQ4t+I+N6j4fsNhbPfrJ9fs/u+m051neen413BQncXzSIL7W65v3W6L1MMSgmkmzPzhCtYR3o9EVaAgpk6me0yNEJECsVJIkAZvYQBg04Ls3GIDOuqNQKFyS1ivS97zLy4vZdNJsxmenZ9hHttmAUPP5HIZJsh88eHB6dtbr9cOQtD1ChBRNYPU6sx4OZS9QwPYqDMchcUKcHLfaLbDY0mi8Ayb1YMbNYpItx/l6ulmOs3Re2YPnela5nYeqeEGwr9aDOCHi5hu9gVgO1jAx6Jd1S+9oRd5t2rfd5tEOECkCfF0hp/YUaiCVDY41S3fRpCZp60lmQm+EjMPh7Vqjdqjzt4vVH75/WH5k713lX7j37WY/uvewkWfp77/+CjOAZYM0TdpAv+Z/ccom7OKMOq0qF3NGbFOF5Kl6GQnC4SdTNd/8ZC8DyH1s0nAyR34GFvbbTTZK13WpxmGXOtdH+WsBajEjYioKHuJmq28Iac+vtTEtrLFp1AekFBDeRW/2LfIcGTaQKNHoGp9dFPsFjRqS1jQwum51bUsJB6xm6xAsqgq0xIw5VJZT16066krUQoBDSxUbyISjLSokCTpv6DGz1difHTe/vNf8Xexd5NX6y/T428X5ZH+v4reDRhw0AqI83VFYejJKQNOP6vWIAeQPOl2tK76lAJEswnb7fFfZYsJBdXfSXBzHi0qlvdx+sC4HZZW4KoArxjfZwK6OPCCkpZ4mJulXJApXdDZG/7TP7YYH2zLexDC7VCchyrGNDESCdugDsrQbb0cshHS6nyQttwU/HBeMT28aUAYnwFfvMkAJCluiBYcj1aTVGZ6ePXj48PH77z989Pj8wYNmkmSpXogA1Ewno9VyvlouVsslEd56vQI6D2xoDhECYCqoR/FWGOlRNkGYJK12u0PP1OpVVxnzSymEtKCt29Wrnjbp+ubmWmGfXnK9GI3GACBBKQIII7BUJ5dhn0gSeRDR0jEIWti7prAcRAFmjgDE0ShJmsfHw8D318vVZDxeLISQg6PBw4cPz05POZYIlcKBMI4pQ7IQUqupusgbTggHSJcYQqdtdPF4002Ysi/d9LLeLCeb5TRdzVKgcjMvd5kqNyBkjjrrfqBLHsLmYHgaNgln8VndPgFr5jE6mUAx3WrL9Cq10oC9iI5dFDYAOmqwOv7ZoQquELWONdMSeqDNgzXJgvoDosbjv17UKIt5p8VsUfxo04BDBksdtquc1byDNIS4QKGyYIKPsAxn0BoP0tAGh0isAlTEletKQToUzBFOmFdpDH7hiFvyKudUqrQ2kqM10HIa36Q8Olz76+RRYagzL5Y6il7zRHRG3wo6aWV1+iNCbJuCxvitDYMka6Vd+CkbFnmZ++qPRrcJVOPKxQ8hop3A1Y/DtTJbJnN3zljhmBWULS7oUiaidM2GolKU0bHGZB6FH1mfX132omeD5tdh/aJSia5vfvby4qPZ6rwse/XSr+3rRIBrIhloqoP4Ad2a6QpzmQa0Ai95m9zQlLDIq1XCyr6eF7XpqD8b9ypkhpV9gDFX2WUBsWyYpgj6gF8QR48G2tIEfJtQ4UE18Imyb3eJHbhXNqopw+YCvahJF/OJJBwU3BFzJgIl7p5WSnUjZXO8Gq6yVqW2OBlu2s1NtQRE9naW79C5m1YoyjjcgnetuiMP3hde2CBSvPfwdHDajTqB16xXvUqa633411fXL56/fPXi9fXFzWq+yjOdbCGA0rsWCgyMMMvbAS9RLeyufvKL+X/+b6cnwwnkLdf1aqO9q3qj1WySzlfbXLd81wl58V6CGx8oIhakL8jS9CNc0JxXWKEHTIJvd6YG4AMnlFkIQnar9YpjAcfLqyvQkFiQoJAyGPRpRgt6oKFOGO22YNvRcGgxqFYZ7UyQ1AUN9N9q0b9OyiBbjrGQdGdLC1IizckmZHy1it+oRkEj9OqVbbZZTLPVPFNAPZ/NRpPpDZY+PB7cf3C/P+hxuAzBojrZsLSKdbuLsVyR2TL6QSW0uHMR2bxmMGcYrgG82CKrOsMY2dT9q3iLDQOiuKnbigHEnxbX/9sbb5d3u/ftZv/Le/nWBj9loXJhfd0CiDbkfcJ9u2eISss5ict05hhgBBz4gJZEe+5w+Sq7rV/kJInreg7+uL12qckBDxGi0NV17g5EgLIsw0yGQ5hKKI08dQlhTHlMqTHzvo6gE7U79G2y1y+nLw1CI62o/VHFVLljbJNtna/kAPD1tgONRJzKURQaiCALZSAVd6AYhQJIEJIq6ulOcSPgoPxfoZJRQjU9aDhjUZCu4VUvAhBBpb5sNb8dtL6M/Mt9JRxtHn4/uT9Ku/isgLRULpWmOy3BA0TEgZVgt9fzNLQG2CCO9DRxaSKTrKGEj3EApFQWeWOZN8D1enXhNRaengcJWOqqXFnxofwJQjqytGm8ywYsYqAwCNs2z2gs0xcVAkmieUvttNaLRzf0+itNa5oikEatmttkQtzoh7Ef6qGDSEHupX6InoFR8KBK8KO830IgpIS8MR94AhPwsjBqPnj8+ONPfvbwvfd7g2HUTIjFgMLpbPrq9cs/fP3lH77+6vmzp+PRNZnlZrMibrSP7u1D4PQaN5NOt9NqEWwBaR3+dDpdQIt5V8/FWa83WU5Le71hrdvtElTaLTVZnuXQgxDQvnRpIR3Br1Qq6VXpM2pGtj6IZcpOqKdLAk3Q7PoahLwB9/q9Ht0OBgOiVU2usqAtUS+hQtJsHh0d0Q8wa93YdKanmOlhF/YC7pYmnJruUCQg3u0KXBFN4oTMTnokBlLXjAVCeiFHF1kKPK5mfAgi59Ob6eSGaerouH///Kzf76Ex074KIsJm+I/ETVx/LGgQBtm4bXg4RMYmfLXGWIPt05UCDnbZaYCpeAKPsQHUyL51yF+nyGrfZUHrez0SEz05IJDy0bp7DSCRGtlZpebjAQIAly3WNA8YignvFE0hPD362ABuC/sSJ34q8xZ8oDjdpm8zicY0f2YsuUelQrgh8AAT9woW9VPnYUFeeoaaeoRT+SFOxLQkNVJnoGDWyW/XpWGE69ZWUMSHdtC3+bEQSoW9+mP6ZotfKHBnc7l0LKIOWucQ61LtseYiz7FjN746NGXbXlFAc/02soAVpnRohlDXBpp0qzLs7tetxouT5h9a4QuMeXR9/7vvPp4vH+2r7UrVr5QNvAYh7Up/t/eZOxxWMwZ0aRxGrtfhR93aYGQ1CrFMcmDIYt5ezmIk71Xnfn1araYmJH04Wv0Ao/yUjYoLJwb2MBkK4vRgBf4KBe0o4EA3RuB4KNSkqEDR4kU9Rsv9FCoS+Ghh8TCHUK81XL0+1pttWqs83lfSe/eX9+5det4EcSIiRuGIRqO0D2Dq2JFyMS/Pr/aOuoPhURDGWba/GU0XyxmxqK+3pSguJ5zTjYl8Z9vNYp2thDKVfUHaXvJ3q+zZjxpBM7v/3vXf/WfPz8+fB958tUm+edZ8eQEgltPV6nI6upreLPNFpZaBbK1E1xSCaFBGMEfQhme4ZBpxmOj0wDwKgmOiBmVBNNzn5vqGbwjD4Em7iRrZmC8WiIIGtMS/EDkTiBYVI80Qi7nuqjbXy7EldGHxJ+m+lpajmCBAok1aAnH5FBOVXrGqJ7XlevqGHoih97rq3VjLzXK5y9IK4SwayPNtVmDHtACBs3yDEZ2cDgfDAWpBZMaK0Jk/FGhgW+Zh7iOjMLPgG33fqlRQBwGWNem1uTZTqoZGdzlDYZMZ39TudNWsW9R0PdGx/Xc/rLgd2m/FVd4VV+N2UVzlXbmrvNt4u9xV/nDjz1bebrz9USFQwA8U6+OXVhy+Sz62Gg7nGK/meNTlZjAhmCGk0ia7ng5PUB6u2BMR44eKm3AwnF2vcauQClLJTx0F+DhQ0rkOhY9EHy73Q5TycwYhelRsKqDCBYPAIaTuHRSBgj/5iHzYjFZCt7mcgoodF+KOjM1cDno0tdCUQ6wY1srs+c0hMgDdEWIYYkiOhJCRGinSceFijrGYbUh0EqgI0LCSln10xZPmXDBDN25Bs9zeZlPXT7nPgsaoH32ThN+W9cWsaL6Yn19vHm/3w3olItpibMbPy9oWxNMZXnJNH+nqvAtoJSSsM28w/2hUiIFMJC+96JLrYu9nZXtbhpXaplGfCWz2dUN9CYrxjRKpWDw4Jkwu/EBcFJxUohZTHKs4HX4BSdqa4aCeBrk05oAWOAaoBDB1WkxHMZVImM6+FMzWdOGglvECXbhMA6YA6ABbFW4LbeuBpeYMQCXoLDrLfRSFJ6dn9x8+jpvt5Tp79ebyejzR00aiyPxRr7rerJd5ShK7mtm7UvPUzsXALMrKC3hpt9oEbfdO753fPz8aHOkd1t0edGZ5vknT2Wx2fTMaj8cADYzBRLOpZ0qAGIilSUzXbMLLakW4Jr3yTdcKJ3OdkwH3QL84aRJKXt9cpRm4WgM+VqvFJt1wIFAJfHXssWX8RNKEhhwVxRFj6a7n5RKzc3iLBj1dWam1UD27x9fj9iCV3Lvd1XM3ndkCqhwoXCWEhRLyc627rjfLBcl6lYx3l+/yDJTU0zgUpNp9ipXd8ekRH8nNFqrN6qUpm/mFkDICg06IQX1sO6qwA9eM/iykZzvHZDAJ+gE4UDUawXjwQyBBCaNMkxgGh4Zs+QUd8u+vVN5x1IijSDzykoNEKAgCy1DKS27gUp+DBxEaai1bQIk3uISOIzmexnIe3McyJLN4tktNINavpCn1uyH4QXv8AQ+kY0EXOGg4y1F1xikBH+Rajfy41eriNfislKVi5HCAYdMhvjP/liKtibm06HH1HABJbFHJDoXITveq00f8m9HBioq1E5QYjKlHKmwfFdahXmGE17ld0ExX7KVbAYnEonHNrhxkKU+H5qA+G8bfdBtPvTJfr9979uzvrkcfbYsjnXPREzMqeqB3vVqU1SwviQ32iig4GDYF0Kn8QA9xkKyM12ptV63hw0oHyQeLXd0em7Op12+q9YtqbSG6YAcu+G9FLU14dnwpNFV8og+hn0tw3fqpDrM7ImEVTjSuBAA5ihdtrz70rQ5N/bTX3Yx2olaM16MyOC4qfQCh0x/ff/yk2bqpVizsoBeNBTWQpPeGKUepVoKgRnp5NOjiUqOb2fPvL/lgg8cnJ+1uKwi9MAJYwoBEEjslU2/4cdRkJJyVOU3LA/WGbqopd1Fje9QZ/+M/TT746fMwHm2K8OvvB7/+uv/dq9pomumt+usVE41EYrdFg5IczQ+ltszDYWDXfdeJDuURdk6WmJI8G2TgG4HQnu3cYIIeDDQUaBLesblcLl6/fvXs6bM3b96AdMfHx2dnZ4N+Xyl7FNE+s/gSYRJKenpLLCLT5eSAI7YDJ8SMugNQ5+D8tZYKFCaS6kM2kEnCN59O37x49fr5y8tXr6ejMfGing4qOtAPQbnSACKOuBmT0rNdAJlFqtP5ckfFju66cjagXIqTfch6sQq4Uy/8d6mU7Fm/1FbRp7m8C1bMunSeErJ1oAcrJDqgpPmxDrVeZXPq5a3ihnPfPyw/sveu8i/c+3azH92LyUOwvg6AYD7EN3zzLZ6xEyphz76xVcuiFNLpBBW2jRjg1IkGx3HLb2ha+Cbw1DSiW50IEAWz7OWjiEF96hCo8eo1nWCmN6YXEEC4tcNd5DR0rlyjHgbNVtIl0UDgyF51ByFDhTXUtGEj21Fi0/R410gbVoQJjk0Z0B1CqnCEkwDIY8KATM2PwkiKGtj0wXEWJ3KgEBJe7XDr2+6yF5u0FgAc+nUk6Y/ONoSNWcd/0vOfhbVFug++X7a+X7fn+7bn9aJ6u0a0V4n2tSCvVlfbfJ1hwAhZ87FAZL+XZdt18TaM40uTiylTZOQ7b7JorDYBBl6tFlUlxihJChAPVuyoA+P8RZ9CR1I9S5AN+FXUQmgPs3IWmtocoQ5sRqizx0XCDC46NCUKbkxu0C29MAdqta/Xb7c7wJrsSnMPAtJCoBmAjqPYbcAcXhInnT84v3d+Tuz9+uLqy6+//fyL36822dn9B0fDY5+wMY6BF7LQQC+U0aMVkjj0vRqpJmMjd0xU+tzvCVd73T4h4wfvf3jv7F7H1hrhYTQaT6dTe3VfKomYbEE84jyYxvwpoeI3BgsZyM662AvMSj15AFwDTJQ873ZwBL/oieF0jqUQ1BAPgr1Ug5OvXr367runFxcXyPn09FQIORgQSgKJhLYgHgcTaQj1vQCJ2QQFrAXE4si02Wp7xJECSF1utFqu7a03bmGiQTA3m07evHz58vvnFyDkzYiolplMT3PTKVOmPz1el6kniINWJwEh8VVNs4aNrgDvDvMpxqPZu+RgCpXCZAbOPyQuFAhvRYFJ0QTdIz0+dnEZxibyoU5GK6s8lIPB/RXKO76u8X/6f/0PV9eX6BImEQeTB98wjlAQjpa5sPWKTkYiCLtyVOISppIu88u8Qb9AOlrCt06j2A6iGolxp0UovTmN4EaGSgfmhPrBIBWbsPlQyTfuh/Mq69MgSpx6R8fHJ/caQahYRXjbYABntbgxVWybOzPXWuCink0TNDPPF+V3GGA4Ih4dNCj115qYeZBiPph3zdhE8wo/0TXbAmyl2Nab1H4o8EoNxNv8SgWJJoez7SBIRkOp6h15jepqED273/l127sot62vv3n83ff/uN6ck5VZbopcao0wqPlkWqRVugmkstfDWRS6k7Pku5TAYQFaauqSeKWOre5b0EQDUWUQ5Q8fTk9OX1a92mL/Ubp/WKm2EZrYtmQA+pQES0fCWYSJJA+wZNG2zQpyDP4wBnJAmk7X/KaxGDPd4kKaOvQRRmMFTp40oy8+BKAIBOhMvEk/noSNUdz0Xr/sTke9/c7ejyJ1SFP0plHqBE9hqxNVq+Sv6816m2YEytsoCf/uHz45f3SPBugqT4v5eJGustq+HvmR5MRkqfVpgEBn850FUd2KKh99cPOLv/9qMHhSqWUvr09/9ft737zpXy91jkv2U1baUStsNGsVD6Ajikt0L3OVhBghAFMyn33Z6/UQD3uNYJsOwW8rCIHUlg0kQIwI3IClhJscDszFcUTNZr2CWcJQxAgccSwR8OBokLT04gTNE7K3PXnxfLEA/WROTBK2XCHtoDh7coRsy6p8Xcrl47MlsdsmnU/Gy9k4UzKdoknLxEhzNe0Q9uI7NT+MW92KF67SXJdxMtPqnI6CSxta6qagORmwseY2zCH0bjfnSncFZlGZbANCFR3pmn0+cjrFQloOMVHpNMLJSe/4uB94sjo7+vbvbaHd3fcPy4/svav8C/e+3ezP7P0Twtgqs3Tz2WefPn/+LLWlESxd34TLtu7vwjupSpLWA6OwYXVgno9RO4yjf4SBrNglzeoQrXAJ6cxvUC2OghepuQ3t4MW6OoQyquWfrW5K+jrXxy+d3ewNhsOT0yCMBV2axnTlnAGkHJue9MeuIRGrFHR5ACUr9G3DimFDRX4JASwmhQ1Nc/bBtY1/kU5Tg0OXVhsKCCHxGiUrGkEM2JexzzfbNqasWP3SjpGUUEgB7KRpvbrqht/db/+2G31TqxZXi8HXk/Pr7XBbbzV0IQaJUtjwYi+Ia8z0evBQUC89FFFo6VVXqOgtJ+sZeZHN0SLOhjA31qh1vxYeBdsHnVUS+un+QVY+2NdaFuGjQ4mMIoTUdHUQjJOgqDQfUc8yf3UP03zRCOIt9EdBSrDlHcomJBfJRxuqECHCTt34wgA2nLRRJ2wlpMsz3RAuXEWMmpUkOZOhBiSL8HyCy/7REVCui62ni9l8udpsuv3Bf/HP//zJL/6OqRA1AJ2Tm5vlbEIyE0eBr0CX/IQwbrOz14uJLyKXhtfptIfDIfhG/Ec1OiWo4/D5cpFmmYGN3gfNXgjRcw83GTEuGmQbspimjDo9/gZUJLSSKBAg8hKMaB8ms16vqaeQThONWUIO/lfolnCTiGyz3iBr6hEyQQhdHR0NB8MjEJI2aIVjiR0JIpkXkAlhIofDrNOZUjUFAZgHVVrT5ZcSb/gB7dJ8PhqtJqNstSD8A4bsHdXYeU3XMkbNRhjVibWTVt0L1+l2nRY5urJZifSJ4aRzKUAKhyeCUeiUoWihkTq9H04eZWKl0NIlCzrK7IdqeY7cyh2oTJttKbdSHg069+4dEyipk79CecdR4//1//Z/+e7Jt7OZvZxoOlssluvVCktcr/E+/G+l5e3NhqlGF41lOz3cKc0IxQUfOI+ChJpuDsFrmLmZtHWnMNYueSA05CD/szmMKKXUK0j0T1eREZTuiTx0bYRkZ2teqB85Z1lByEoWRiJzNDztDI7qXqAJCuUI+xT+oFUbBOvkny6wUydmwvDFf7akFkgRgkuZqrcTIngwer3FLe2VR8uzRbwSU3NpavRfk0Sx1ck+3XFCDT1ZZxxrhW36ghz4KMkOG0qqYVaJPv3AdB1LwZQ6tacPO//xKPq6VtvMlo++/MPH4+mHvndEr3ZBFBiMCIDFgL7IQemPkI1qMr71cmMrREWxITaS+YkJPpITYRPUKNBHzrX69dm9uR/Xl7sP08r7Za2j6wShWfLhCw8UILLJt/kCjFiybmBCN+gSy5f4Sr3jkcEwcwQI9hjvipAkCuvP9UxrRw4QCcv2FGnNA8gYE6jsizjYtKNRHGb1avP6VbSYNe2hPVIJPYAyWn3RUw8r6bpYL7GxLW6G0L2m98k/fPjeh/eYDZ7+/s2b5zc3l9PX31+O3kyW42W6yDBLejH2dbaKmcf36qS+1bAWtSrv/eTN4/d/m4Q3Wer9h1+VXzxpj+a16XoOHJDGF+ttdbsHFH0vxIDzjVAPVQJQrVan3W7jCMztSUv3EmpZo6aHMjabzcDXHUugJDgIJsIDkNdsxliCO5+iu5j4NHRpTQYm7kuCSbO2qhcGj95776effHJ6/z7KBQen0/lkMkGnpP7NJOn1dJVPFDcRu1lvudnoRkVpr1qLggCRS1OoZ79fLRab5XKzWC7nMzwBl2FMbIJ8hR9+2OQPKOsnrbLuL9bZOs3RnIsTpUuG4FvTkq65xAd0bYkMAS0zkUEgNmj4Z0tlcG3NZUgQYYsmMjv1Zq6kQy0dYdtZ1OnJ4OS4p+c1OldxtL9V6O3u+4flR/beVf6Fe99u9mf2/oC21Xr57/7d//Tl55+CjwAkZTFfLBeIHJmv+YCQ9g5MZlhyjmKX7jAJMBJH3RVpqVc2uadP42t07RJjCzRRD9HVbu8hUUxWqKNsB5A0KKNGkw+hRgH+QKLiC8XuTIyINZdiCCEb2FzvaNjt9Rt6HVEN+GAOle/ZGr5B0mFG1dE2XwkD1SNs3zmtfoth1clnpWyrlQLpBf9S5qrlIhOSeOG/vE4hEUZg923ZGzhM/XaIQaUxrl5dYXyFZtU6CYotEe60jEo/VbL3Ii6vzpqfH7U+9b3xctf76vrsxeJ+pT6s7OqE6HrCNZGTFplwAV23BjOMSPK0LvRc0k22zrebbLsGOZhbRIzcR0trcL01s/f2laNwfd6btcNsX/GzyoOielpWdCmkWgnn9N+IFazDHnDnKtiEYf6YZK1OyTMJ/RZ+BWImYDqQXOyEuetLX25RComLKoBKl2YxoPMahT+Iscj0LqwiJXazN5owuEAYg/AkNb0QlGhoNp9f39xgdgUWl+dJq/O/+S//q7//+3+czRe/+/TTb7/95tWLl0+/ffL8u6fXFxfz2SxPM01wGl5uSthDXpu0W3GSEIN2e13yzDwvJpPpaDRZ63xGOl8u6Rw8KYi6itwSYeK8Gr8s4lUWFMZhu9O289FZr6OzMVleAOKEa1EUh2GELXK4nGWjJ1GAkFEcwzNxIT1glMyVOvmu0bW6F4cR1grPYRQ9ePjgp5/87PT0FJLB2Pl8MR1PQPgw0vnrbr/HR7d4G0LSGy5Y6CJRhQGAs8SO46Gg7T7FMhbLlF4WS3QDbYQTxIvManUvAnEVamJVcVI2/EWaLxGXFGvqlsHSGdasxSVUrajHzNvMo8JMQZFgDe5kBoaQHIPL0WCrPNMcx+hUsb/8UsikYUri9vv3hppebf87L+84avw//p/+D0++/dZdQIB2p1OSlxnboKEeQDebA5DLxZyfzErT+XQ2n6zWC90Zv9Z8uVxhYhlxZZ5jGKuM4HJXyYs9k70uysGXdI6KmEAOggPJYhHZrkzzstgpUNQCmWUSWCGSR+jYt0xTAZ4XtzpHx6eRPdzb3FRQyB6FF9gHnRokUuR+hpqKVcz16VNHuC8pyS1nolqyZ8hC9woTqTfNyZ9QrX2psAGpyp53unpOCwwcBQ7pFJ4D3UNR5+qermQHkApG2+CYgQcwV7U8l4XVy+PkN8ft/xh5l3nef/Liw+cvP97tTuOwAzJga+AxR/JF1mxWp1Cb9I/k7HB/gdaWgB27jRoCFZcq0AZQoMGIkBji1vXj90ZRspvv3k/L9/fVlnJ4iUpZ0kFu0HkQpkwfuQuelPtaXGiOQgNxpVhsz2FKVw/rqRZRwpMVZKI+NAGhOs0tTBc6F2VLuDSVW+9qfnXRTa5Cbx6G9as37fF1b7uNCF/UVrAoYSE0pp5UJ35NIVBSr5ycDz/4yaPlav7l518//cOr+XiBQvR2mLzcE8/rpW4uXNZ0W/ernl8N/EYYB0HL88Ld8dnre+d/iMK5HN0PmeBno/F6tkae6FeTva6h9HV7cquZbYtNnmFS7aTdbXWQdq4btNMobCpT3O11mU4ct/Q2ghCwwAP4hlxg9+joqNPtIiz8KN2koR/KfvSGhhYmggxpI1FW9HTuB48effTxT5jsSdkn0+nLFy9evnyJz7RabfL+4fC40+mAqsgviiKEzBBAMIKkkzhuuvPa2AMex6SlpaddsV6t0VkQBrVGncSCxAvZo9WiLBvExXEr31eXeGuOAWMPUGfrgprd/2jzsivTrP5YYdtZA6aCgPE1KqFHVfYOZV3vcTjzoNNYiiKkfBeQ6Oq3s5P+yUnXb+haFFmMfb1dXP1h7w/Kj+y9q/wL977d7M/stX93BXbIoP+H//7/+dmnv9Wbdxb2wnLB4pzpB8zUs+VnbCuSFBTOV+yZLaZ6y8V6s14zT23Iu1dpJmTcCinX6YbkW4u9mO7WoeR+S2zW0EujMHhpQ+8KKMjScSbcDjxB7hCDWKEJEvEOAFKnxBt+3G4PjoZJqw1aKvqCGUNAQaLO6Mgn2Oa/HB+u5PzCAqnTFuFsQzZgmrZtoRwqBRjk1EIGbREqmaGoqbTMPtXusENcwC4xxg9lqvJG1xkj8cWGk6f7gC6ebuuWtL26Pd26Qpq5r1dng/i7s/Zvw+BFVjZezc+ejO5tKmd+0KsR1TE18F+n9upIQGF3VfdH4pZaxpAVYoeErRi+vollFaRp8sZOxaWAu8Lx+160ftBfdSLSp3iz/ygvH1QqJFqGiZKYLXTwMaiUhIwbvmCcUeU8anmQFeMiFSpMyErFD0eYtjgEQYlXtiU2pftyFeuOGragTr5N0M1MqkfObuyiVWMIuVhPUIXvs6kHG64JjnWdNLsJuj7++Kf/8A//tFiv/v2///e//fVvri4vtbRDP+kGW7PZGUilvc4UEXcq8IriFhGf3oZKEqrXFmDBsm8+2LZOTGfGlE43Y6ieFwA7JLTYBbO/p+utk6TDvFzRieY8J/KDFXSgRvy35/Jgw7p0O1NXhIz9QR+EZCzGILmiBkliMyAqcmMUOkEqiAgKzx+cf/iTn5A8E0+ORuOXL1+BkHDTard6gyNsvtftgZCInXAWuSMsxIhSAhAyinSdQqY3uMrzcpI3zFNnzBFgFIXMg+gM6YKASJiYjkw7TEDI2nKNd0Iv+sJHZAP8l8mbrg7m74o2UY6pmuYHq0DGmo5dS/jiL45OY/bRTOho/fBFA7TLUcfDrqJGm3z/GuUdR43/zX/zf379+iW27C7MR6ygHxoFJIHC9TLFJpwpzWeLGSC5JN2eKOmeL2YEkfzSG4eUf2N0sylQmgKrmOB6SYYBbq5x53rQIN7RWT9BRkPmXifHRFt6eCG+eZhi8DJdAaC3uJq7NwbDk+Oz+0EYKzjSe6YOuGept4JF0jsOrus+NcBHqkJPlpMfcMqgTb6rXJlvA182rE7gqNkXmGNA9hsVaiDvBpg1GZNpYXB2hpqZUjrGLBhEfR0cX6ajDFKo1qhAqiUZBlZ623RZzf3Kshf84X7/N0nwPZPAy5c//errn40nD4NGVw8zwI7xZ3tiH7wLfwg3YUOXCYooeoMeshq9tUnX14tEWPB1ggCWLWQtbZ2tvm11Lt7/8E3UKlb7j9f7x9syhgJJAWGZDyiIxxMEYhK4Ma1Q200wolf6ADIc6EuS2L1rLMkZkoovMa9I2qQiEbCNfCVzKgSp8qmqngxUzdfzZjhpJdMgzIqs/+Zlsp4nxDOKKwWumi2FqIrjTaKKYBtJJ37vg3u7yvbrL7979fQyW6MIso4qUeM22yog19u0JaLCrj4he9Wdzc2w7ntRk2QXsJ8PBkXUXDX8rN3avv/Af3DSOD3a1yojz9v4IcFMi6gYHugYHQPNwGor6QCsm/UKBU4mN9IAIqrXCOaOBoPj42PAF6dwISNiaDN5DwZQDKITSWD5QIDFT/uT4XFTD8zR9d0gGc6CzZ2d3Xvw4EGSJHjc61evX758cXV1QTQBpNuTb098L8hz9dzpdDmWzB2JoB0ifaHwbuc3GimJ2mql6zt1+U6+WS/RWxhHRNFLe54Q0wWe1AiCqN3xwni+TKezVaHT2qYrpnh7YJYp906fKtowHZgaMQdNe1gONdSz11XCn0zHJlRsQKrmnzNa+pDutSJ1etI7Pe4zJXAUPdDmXxVXf9j7g/Ije+8q/8K9bzf7M3vt323RFuj3//7//Ltvvvk9vpcCiyQZaYrMlSJrml3QYLUC6pRyK5zkz4JvS6+Xi8l8Pp3PZqvljJByuQYriSnJf5SJ6/ZUcm5S8EW6ywnwENa+kG0roNPL3yjMxPijII0qIEhqY+IBUHZlAYk6kXd8enovjJqKjnQhikU5/OGHLmcgu5YLy/F15ppe2Cf4sv6FeXwjAHmf3FfKxW75pi0V2AbAo5jj1ipQuh2IpUAPXyAkgYUl1e65XTKVt4a4tSU22GSvpZ8CIHcxqM7rQGylaAYvTju/64Vf1avZzWb4+6vjN6thWe96fhL4ERCPIfO11XUQuIKe1AvteK46N4rAR6yeEJaokbFg3O4mUe8KEkRAnSS27e3utYtunJdlvNp+lO4ebis+PUCWw3b+woRZN5TLpsWWBSWaaBiRPeYFNBUH8gsGtEb8M4uiQycw15J6yUDNdKzmMFxGjVQNvhPkLaZj3daG5+OWhi0Mr/06RN1ZJOkCD9XpUumTk09+/nOM5l/+5T9+8cXn0+lEETyBEpnrakknCn3loHoKN3YLwhwNj8ArorpWpw1gYts0AMqIAeicvB3DJFiEOj1IPY4Jy/Bj6d2MxCWuxJDEdoSkRabH+QBKhg/VLghJ1jscgpDqRxd/c9CeEXv9ARZJJQhJWCsEMfMb9Psd6IGyINikCGABc3Tx4OGDVisBMy8uLl8+f3l9fYUDEvHS/fHxmRdEecYEvW8TSCbNwNdqrAu7smyDPtxCKR7Khuc3FD5v9NhIhmG2ITLeEIQiFBJyL9B7C4Nosc6n85UeAKOZyISsh6jIxg0VpVlp1HzBNKMa21bBGtRASmdKU6EHHaaTe9ZMtTRBmG6mM8Moy+Ggc37/mHDGyH/35R1Hjf/tf/t/n0zGGBCBP9YQhhHf2CJyxszZ0gIQgKEMDqhSnKfFIGyBNEIr2dla507X8xXh5ppAE8RcLsZEnVq2LvIUq2X+TsJKXR6oiQV/IcRv4KKaqakhQQY+0DgjmSpKgn3qPD8ant3r9gZsEvL4fmjYh2PruSQ6nW3xGcbqvp3qnBZdQS90Jy1p8jJPP0yOKJD/KM5iSXxTLqEZUc20w0AR9AEytxnJNBuCzttZk+LGutM9+q7p9JGeH8kw9O9iVzZq1bTdeHmv9Vk/+r1X7mbTh3/45j9/c/nJfnfUqHmKTRm0qjvplIM30EJY93zkL4Aw2wXKSMsIi9JVWuiZLYrVIEBn5u1V7Ri3gjetHu17vev3PngTJtlq/9NNqagRqBaRZtP8NRFI0PQtEoVz/BIm0oPRYmyyaQy4MFHCskGVjBO+HK5MVbjHhvWtMJliVHOg1iSdX+BKo5vpZnF11J0lcV4t28++9afXR2WpqxsVoyKxHaNyPJ1yMNiu57geHbe6/WQ8msxGm23KtFpus509nRE8yLFFYafolC7kkxJjo+ajZyYwgstyNtrPJySywCNWvouD+aA3f+9h9rOfhD/9SeJ7BFskpfs03W6WIGDe7w9arfYmSzHaWlDdlsV0Nt7uwD5dYY2VtpLW/XM9RBfH0dMndPVPDWxFSrACA1gMMAoKm0CQld61T1q/siV6eqFZFMe9HtlyF85Ho5tXr15dXV1NJlPkScjY6eg2RpQThnESxwIfREqcvEnHoxHhBr4K0+hIdxRGJBuCfs2auy1jzJaLFBeq1vwgiolMO52wmWTbcjRZLFbprtRSjTmA+0h+UqUZwZ15U5w7UDR3HozcpIycdWEe+2nMIdaFoFC+YEeqZ9rKSPbl6XHv9LT3NxU1yl/4g77+5V/+51cvXzDTeFrrkW/ip4jduUBDj5XROhHOoevRdkxjBOJlWuTrYr0iyERnm4zwUIuRWpYk156Shm9WhqLEonmO0zej0GPmt7O2IgQBKzrRhR6ixnATL0SgCBWL16vlKpr/jk/Oer2jmiWZDT8gNFRWC2XCRHkqX6YHNvApej5wSDFVOwNABqqXG95ahdMvbfRf52ZM05iEWpLgAUKGijihbp3WNsWCJLOm20JXFA1gBXFBjWr0wDBoAgAJHXdBYzKIvzhu/jqu36zz5JvJ2dPlyXLXLKsBsR8WBQB6flhrYO0EJDHf9KHxxIYumocu5qYN6FAQ/ehcObLzhJzsIde2CymU01fbfnnWyvvNdaWabPKPN/sHBVEjEpb+hXVGt5ODZHNXIQYUJvJb7iEuhai2A5k4eSm9lNeLTR2kYx0OApJwTFMTrgSFHNhLFaPO7aaNld6SR+cObiW62y1VaUYwmojLRWutfnbvjMDx+vr69atXOnOi4HNNV4vZbL2as601YOtIdBjI+ySavq5T3O2369VyPpuSCxVFvtBFLsp4wTTGYvInXyVYhzx6oJKwssiLdqfX7nSwW3whjAKUTgaVpxmcpjlgWO92O2dnZzjL1J5xS/wL73Ql07VLAOGE7PqAkPyu6V5AIj9CBkJG0n8EE4aBrU12oHM8mbx8+fLq6nI2GSO4wdFxrz9UFlRWIiAujrENnYkrCrxtNpkgQ5Gt9FXrl0EUMqta3IcRbGGQtA2EZ7bxgqDZbjc7nSBOmEzGs9VsQdaBi2kJQ0Yql5E+nClQdSvMg17kmwbFJl2IvS001rqp7NMdAfv84Riayc80Wcgc6Jkw/vz8b+eNgv/df/f/ABnBPgJ9igJGPWIav9SVDLq9Pazryiw/qjXiWl0XIDfspnfaVOq6cKvS0CKX7hUjyNGTtNJ9kSFFOVG5wzqTVjtqhggWOcox9UwBogsEt/Vrfh3I0Nq58jwOUTKjR/SgrHqnPzi7d95sdcBDWVeDmRJQ5K9OT2PKZnB8CYdwI/1DMRK8xnZuYv6tRwixVz9NybgWDkg9SCdSaUqtKVLqVr1SZ13tuMsreo6LHNZZhpmKmqqldS7KD+aizNaSDWXhuu8R3vRqrPlJ9Olx63dh46LY9L/59mfPX/68yB+whz6gHlSXN+MHTEfk0z5zQO0wjq1vg3k6PcNkD0U696JpnyOwM0SAfyijUXq0xX26/dGj94ga82X58bp8nO8js1hDQ/1zkoPOQ5wNEwjQnIJ2aiqhCdfkIToVIqGpApcjnlfYHujxY7RCetpHQb+3EIDYQApkoAs6bTxkP5muv//2D8NOcXrE7BW9fJpMr86220i3hCpgRNowqyuuzN3wT+yhjBMvTdfXF6NsScrSqFV0S2lQ93V+StApSqFKRGthRW9hZqrd1fJ9bZ8TZ87362VlOvIvXsbXb6q7Arfch0GtGdTb8XrQWRwf5YOev5pvppMl4VRZCzByPwzz7aZS2yXt1my+urq+mc8Ff0z2pFPNZjwcDjudDig1nQK4G4SJAAkHsfZOpwv2zedzw8c6oQbZLEIYDPrLxXw0GSFIP/AAxMFweHRE3FwBq6+vL/XuGT3eotrr9kmmddoFr1QcQLagRS4ho10mj2jILZiX4F6XCkV6q6FDp8VicXlzDaCjDCwqBolbCS1w28UqW67Jze3mXZ3mkz1QbO2EGVwugBqdkVPztpGjepmJbcMLP2zOc64GOfIeWRhpguvBzMWqpKDT0/7Jyd1aI/XWy1vFjeK+f1h+ZO9d5V+49+1mf2av/TtsWkG5v/71r25urpRK66GIepUZAITQdKGXr2RbU7Cew0+m16g2Kl6D+DJuBL5SSAI5Uu9q2ahieSQ9ej26XVkh19IdchWiJa+dtJtxLEhEAxLQIcFDiHh2BX/SI+v1UAJMnmSMeYdu8KtWp3N6dt5q6cXiigzNqbFG92xA9CGcFBX80i45jLzbVOYg0o2Hs1nCR4VJQ2fPlQPY1ChS0TXYLOpUdKzu/XZ4pA0+bGAV7HXzJMUJVqNIyHyMIsxPL4zAQHT9NAMqeqqsmo2np/Gv+8E3HPBy1v/D5P5oP9zqkhqfLNAs1tM6hhcRMhK9Y8YcaFEqxJIu2fOkqLCzDsSyEAJLhgrCfhmmcU0sN2jtHw2X/eaqrHTS3c/Xu/MCzYlCEWki0swigYhdZxiGSoeiKpk6Q5rjuVawrNCEoEMIGeCjEi5yMInxTddOK5Ci5SutmqpoyJKocfzq1Yt0vWZydZMQMqVPvvnDcO63SVPxB4WBOu0Omcmzp09nsxnHMJLv1aMI3JDo4YRJgWiKLm1dSE/+wmKl2f2e5FYr44sZCQ0Roa67WCzzTE/AwB6azSZHKIIEdrBZ9/gbTbd1DB7qoRswXC1XVxeXK3uOGJkRHLbbLeCu025z4Gw2ZRTF0DXS6SLwvE6rBeNQy0+t+wBrusRci5Qwcn19Bd34E/Hi8ckxOIkioJGwmBg0SzeIq9cdHB0dh2GTw2GKLsj78zTVNCwdFKb3gw/JYpogpJ6AgRChkPx8naYVTSbVKAEh2yAkOEgguVgKIWvML7qTU3aD4kW8WTIFmdONKc3mZXehjhkDe7Vlbfh2tnGrLP7wV/mG1GY/XcEYOHp41Dk/P3aQ/tco7zhq/B//x/+eCQnJKod2OUikeJEAHvPC2YBF6hseESTxjF76jeUFRJDVAHCK4nrsVWOv0g6qsV+L/Uro733d7Vb6tTyJap2k1SOQ96v7KrmIJqEtXn24v5r0UciqaJ6YSBc0yotoZRFD4+T0/vHpmeWXTKC+4hMglMjEbhLEdvE1NEwPmrXZ0EVycvC7YiphWHoFNhTwsW0r/7ZqKD+0GxvNh6gRLOs4LAPQ1FlpYaK7cEeZTAGF6By7UWMram7UwADsofaGpmCBhEjb773dLKk/PW/9ph38odw33rx5/PU3P58vHlX2MdOvZqDQB6Po07EJf5oVylKPj9DIhLiKGjNdO5rrxAuk2QW5FMnCobAsWIkoMUa3f/Xee2+CZrGs/GRdebQtdRMGlMIvcoBUSDvIxJjAtDVHlHqQvbNo/sOB0EpXnx8Ku/gpVyFwxAFQEcebX+gI4BG6hVNCAaIuSJJWGaaqhw/PF+lXn38ZVrMPH+86vc1iGl29Gua5rxjGVOlGtfGF0fzQXeReXbcdLLJ8QwBfbjPI0ot54Jn5QMmLj+ThGnQAqYnasQldJYSK0tU2WwJ62yxrpOtkctF+9ofBkz+cvHp+MhsdtVrVJFq1wvnJUX7aL5thY1uLwu5ZXaGA10z0WMhOu7/NKpevX99cvtqsllmK9FUIGE6Oj1utZEPemup5ucJ4QuAoasbNpdaUdPLaJLbFBrEErYDWq7PJaFvkfqNxenL8wXvvt9ot3IlDCTRvrm8W8xlGFoURIWUzTjAHZILdkShg4ED/ZDyaTaeg/Hq53BKNchiYzuHkaTbR6co5XZKUo2kyOkLGIIowxOU6nS83232tZPatEL0pOoc8tKNJQGsAUrar4dt0quJ+yjbM1OFTP4WGNkGppbwSD7CQgGnyAJGyHHMBDjs96fPR3TDOX/RlG7fF1R/2/qD8yN67yr9w79vN/sxe+3fYtA/K/fzzTxF7YM9gF0iy5TLsSFeHiWc9oT0CQYkUg1h5HxWazOpeVC87wX7Yzu+fZCfD4qhXjbyqR7ZNeFnPGo0siarddtRrN+keee6ADj2KB3iS/5WVghlH9oyMAU6lo7TCU+qllmzC4fAeIOnrHgKMxVeAScCpU9VyKH2EQRR8BfO7C4OMYfHniqpcQbMUdz7OPF5hiuIeDqNr0781lLlj2/whxxdC2qPvqBM0mY2o39vejQZbeFMOCXo3ZDlijVyTuWAT1q9Oks9Om5+G9ZvJNvr9+Oz15kFadoFPXaXshdWaX2i1wff8mEkd+3MX/iEl8LEodFUlgcMm030wWvYtCztzgVMolddpacVeiiwhYdhO3xtedcP5tuyvdz/XWqMezWF3MCrYkKGKTycabevaFazesUOBfCnI+YLJRB4hf4cqXXUOv457zSk0sEbsNRnobIxNQ6j4VkgENIv5i++/n08mTV2qZE/JUYBSUYJIPIEApX+Np5lGuG0PCAu82XQ+Gt0s9ejsFUFnkaX0hgVKcJim3gQtmrHZOCbg1i3GjMroS4acTzlQJ5r1cJkcJjWlVBG6TxjHXA+UEQ5CJxyREhOuubV2vQzaawB3yPXi9etrQrHVSvmqcokKLYbHx+12Gw/SeWGKTsrutUocRpt0MwfrbNJhRHjETIlQ0Rfghhohfng8fO/99/q9HqYL41majYV+E4WeQdjrHbmXI2CXzDaYH8kAMDqdjKbTyWI+Xa+WumSp0Nv8mUcLkgq75omhV5tVhsGQe/s+eXUYNRHnJs1ny3WhF1ngRzJRU660ZQCplMBULV2zxbepjT/SrauhqIVNlG6DPWZFriUTl/zRbOXQiX5W9sNh9/z8hCnsDoDebXnHUeOv/uU/ZGmKkoSDMis9FCkmyaCKjx65yXaMnoSKUY2MGuD0683Aa0ZhtelvB2F2v734N59UfvH+9meP8p882v30vf1Hj9c/ebz5yaNGJ9zTphWvIy+tbqt1u3wE8wHcdE1bWcNkSr13JscNASWtWO3r5GC1hn92/7w/GLJBkIDpWN54+CjQUKiob3cqRydflLApGoIvOZUCGn5oGpP2bt0bj3VKVa3DwcNHlLHPXUi7LVLMsTychVFWQVJLt7SnOIvBmR06qFu+qrCkp6lpS2fia16ZJo3XJ60vB/GXQX2+WD748uuP3lx+vC0GoD/WBfkVj4mHKV4ujlFxtF3ToiC1yGX1BIsgYb5W1Ag04gvOsmTMSoKwO8gSWPO34W27g9cPH7/04926+lFWfW9Xa2lSl82ajSJzsauJCHbFkWYEyYHurGMZtIpxyk/jVyEmIoAwJz0G5lgL99Q7NYoaDRTVwB47IoFCK1nmThfNPP/uaT/Jf/5J0eluRhft10/vZ2kbbNPFhXVPCxZyJBmETKG690MPwWcrxcoCSqp2ev6CTmHo3VxMIrpwyy6qhlCQWk4JJQKobWW3thuZtCoCWbXKPiqyo9Xm6PK6dXEFnCVevZE002a07Hf2p0NSUj3Zu9sc3Dt572h4WjYw+FZl7129uppdXBOO6QSkLGGfNJNer4enwDaopBM3aYYRMz8RNlJJPJdudMMK26RkHUKDOGICA8uYDAgo+r3u4/ceo3SyBsVb1epkNCb/3hc7HE95m7khsAjcyuj2O2JKgs7ZdDwZ3Rh6bhv2zi6IQtI4LPqiI9TDdFTDonDaSI9wSgFTJdGoxi/1EjbFdhpT+tESCAXJozXTujYgW9qVMmTweAzVpnShp+ZPOYqOkKnLi+iDnXJIHUfTW9NC9BY1/qsz1G7YQ3H1h70/KD+y967yL9z7drM/s9f+HTZti7D8m2++nk7GNlFKnugR1WjBRlWCSYWPgUARM7bYkq164NWa/v78ZPn3Hxf//A/1/92/8f75H/1//KTx6CR/eJL95PH2p++nHz/Kf/Ze5ePH5b1hETbmjerGr5ERYdu60UFwhMB1wrRR2WtxDmWpXpFHdbetel7z+ORe72hQ93QBj05SG0KSejpsVLAIQNk5dPFon4NipXxNXeLTnEcKU1CiMaVgxawGChqUKmvNT6d3wClPtzkWjq0pq2HjYBcqNBYOMBBm5kZ3DJls1TF7ZUyGnV5l0QuenrY/bwfP97X6Uz1t5940H+wrQbUE932vppummXjwDMJHrBcQsufpAZDFGs9USq0bQPgAl8wmhsclAxtAgR6iX2OWxNT+cZI+7o5bXi3ffbwp/zGrnthrIWikQNtJSW3h9sAMDiLGIFcUHxDSiYuCdEyqFg5CFRJSYyBa1Qad7JUsrT9cxm2ZEvhPQayr5fLVi+ez8TiJQyZX5h2gy/N1csOera176eRyhpH85yhsD6mDGzmTgimMoxAEkRoIaFeCHooFWHJ7p27mNIlOb7FSvAiYiE5nMTapcQjGjQ7ZBcKgRcbqdHvHJ6dHx8Pj07PhyTH5Em0A36uLy6uLKwZVoKZlhT0O0ut2+UYOZLYEjsSkkEruoid41xsWTeppjsgFOjuk4ImW20l782zTaNR7ve7DRw9hHE4hCTnp7YjjGw7xdFlOhDUkzZjsDJ6Vz+x3xMCKGicgpGJHrANGkBOQbZ0o+ENISnQ4hClHIAtCBsyxswWhJGFHsK8gZ0kJS4B9eHGWDCMMTaGGb35Rg0hNsdInhY23t2mqZMPg0XxX1oVvmgrQla1TyjAVNT5wZ6hNre+8vOOo8Xe//fVmvba1RnBQeKgnKenqRp2DJo5R1OiBldQ1wqYHQEaBroNtx9Vhb/KTh4v//b9p/Nf/tP8vf1n+/YeVX3xY/buPqn/3k9ovP67+w8fBJ+97j892Hz4sP3i4+eB+3o9Wib+KvWWlmFcK3RVv2GULdUrOtAbm3lVGshYlyb3z8zjpgIaSNvmfrcWhJmIDKUvLJBZB6oJIJV4I3KmRgtrUs1rK6aVfKRTloWzp1ELHrVOSQIyjhYxEPAoQAW4tNG4znemgK3qXJWjhTb3YIHzLmu9qZGbuvVT8gNpKvVo061enyTennd+G/utdmXz73fvfPvlZtrlf7iL1Vt3idWHSJB80IZR4bc3eyw45mjCwvO2eaHufEzwRnujyXcIEyNY1g3hBHWt253Z1wh3R+VF2cv/1+cPv/aic7z5a7R9uK7obRtaJ9SguFHgiG0GMZKJUz7zLPMVyUMeUcWWUwIwFlLi9rSdIgOySb7FT46otveqvvEussJO5BInCJp6bZ/nVm9fT0fc//zg/PS796v3X33fTTb/e0CuVOVzH2+RkncCiqNRTaTOxqHtVRK6gzVZSdLGCHtTTqOgUlC6yZD51jxav77Z1JrWyyBWR0cL4bdSiWi3Mt5WiEuS73mgcXV9V99s4aUZ+sEiay6Pu/l5/d5RsBr39YJgQqBOQwunr5y/Hl9dgHzE84gJPT05P7t+/j58ogi22eneCnjemB7837cUMmAKIzCEICHSD2jgKopC4QiuLge8NBn3AF+zT0r3dCaj1yfkCM4NWbCNuxrRptpqyTpRA+pJtmKpXi9lyOcdxtLbqe4oWdD0J3qolXhUFkVIJysR7OXi2WG7SghC7Wg/0CifwsmaCk0DlJtK1adAVSVm+o+vfXbE6OYxw0BbdodAFCVgBYYzNkjaq60b9yUKky7JU1HjaF7XmbvZlG7fFeZP7/mH5kb13lX/h3reb/Zm99u+wadVE/0+ffmdRo2J5AaQCRIWNdgYG7Qkv/YDYUReYhlHCrij0WmH58Hj9v/23+X/9b4q/e3/zcLg47iyOe8uH93c//aDxcxDyJ9VfftT45Qe1jx9uH55l58Ps0en2/HjTjq6TYN4oV5Vdocf973Qupq5bbPFArTihAYyEmC5uto/P7iWdjlULC7B8sig5pYg3r1Za7RAS70A3Sr5sp0uqXTunOEM4q3Rbtrqmkz+aeGnBLlMru2yVUUuMChlv74Mxk2BDPdKUfgQBFjKyjz4gx4bj2FxurNcDVhvlNqlfnLQ+70Vf4wSXaefLm/M3m/tppcn4YItOMIYtZp2qXibHHOExEWhVFTqFCiJGmb5d0bjJmfvXux1+qtPfWtiBBtoJ7LQGhgz9euMkzh635kkjXG9/udh9kpaJxc/8hyKQxOJMTRY6TOMIRuhLRfJxxTBJRxlfzmQweBxQvqEruyUBVb91iI4whJRIXYJtS5jItcjS68vL0c0VMR1Ro99grNLO+QEbugRU+CfxS94MYuBbBWfWq7VbHqYr+gcSlIzqSi69aEqZjUBGp2hxXvrhKJzYHtxDXCWjMWXpvDNxoHrWWmPgmsEdx2LygyMFi73+AOggjD09O+MY8VSWb169vrm61lplDljv8YOj4RCEJObDg4ALEt71cgU/BEbwQ7bMcbQmdoQLyINcKCW68Cy0A9D6/T6dRBGZM3s17y8XugQT5iXP/T6Ow6OjAeht0pU8deF5nq10e+4c7BHfvm8WSArtSwIg5E4n76RWDFIvQgMSq7prPM11ez0IWRFCwiNidLqW/oTJAjNkIiWwhcSMfQNFwR8NXJE5Mo7BsVrabdq0ssNkDvzR8RiZc7797pio8cEp0YzVvPvyjqPGz373G4xOijEZ67JGfWtb12TptzIVFE0kGfrNwO8GmJCf97rTf/7l8r/6x9VPH13fG86bYcWv9fO8k23a5a7rV/qJH8VBpd2qdVtpv3Nz1L467S0enqb3Tzdng/z8pBLVxvX9fFdskC5Ygx7xa6Qt1641+sMTrFRPnpNzoEg96RHfJYrCDhQ46JeukKQgfqdR58AUdGbe6pxWa8ICGCtSMP8MDqQ/baJ8dIdiUXlBFa2BHnxGcY+80SGilk8YDrmxgbNR6ND9FCX2RxccsaNGYDTtB1+fdT/t+E9gcDz96IsvPxqPPqhVe9VSJ6T82G+2O4EX4fMZIQ4FK1eqp0mdPoAi0vhslWaLlHhR798X1QJxi5zcTKKMVgBmMOfHi8c/uTw7f4rNz3c/mW/Ps20ERpkckBIUQj9BMpO9HcNsYIAuHg7r8GITptgNtyLDonCakkbjCdqWqdukIs0RgepoI0CiNUFCJEexRSSnuLZe1sbX1zdXL/+zX/iPz6tBY/DsW38x75eVlq4Y0LIco9IJkpZeKJiCwk6AjlCQOrjU9KPgrAGmIm5NAu72I3kveEd0hWy2eQ3t0Ro2aMWRWkLQeQcm3xx5VWr+fpcs5u03r5ppFrQGurIlbCw60VW/ddVtXSTN+X43E6O7xsXFzc3omoC92BW4R6vVGgwGDx486HS7QDLAd3V9DVRhY8gEeQGagDYIRoZNCgJwdzsdMmnAv1Jumf8BFhllXW+AJWSEBf7Dt+a95ZLEPEmS03unvW5HAYjfgOVtkdmdunOAFmS0aVtPBSeCwz0JXCQvuzQCsfgBMtFCMmqZ6YbdlU5Xh2TtJGCyLodiCEMCMdHp8IM/mInw36ZAp2sHZWzLCaxoVjSTQLQcxBFySTMtWirOoMAjwt8rajz7W4saXaWixu++m0zGzHagovBRXypSnABSUAkgEjCGYRLau099LzhqF//0880//mx81rnxvN1yH0+37cUuXpTxuhoV9WhfD8tqwDwVRJUw3CbxqteaHbVH948WZNr3jnbDzi6qr+qV5X63KneZvHFfB5k0H+Fd9Xp3eNw3hIRYZnZd2igMIjgQ9QJJPnZmUx9zT9vhtgV6ph+rN9WzIRWbC2u3i/llrtS4j5Su8e1cuu6QLPLDcqMBJE0Ex4CJbOIQtbrObWQKJmJWIzoa8NMox8SLp63Pm/7VYut/cd37ZnJ/U/ZBeQ4kkmi1Osw9Oflqvm9UCSfIyrSioWldcRWWnG82y/V6meVrcBTaMFXwQmzbGUEsHiQVqht4+o3t/dbicXsU1r3p9qeT3XvZPhS4UCQO+pRY+CExiBO3R5VUw7bzF7dLPOkyDImPAo5ZTmXiEgwKYzlSPdCH8E2ilfu4CUg+pjrt2O+xtPHNdbZa1MpdXa9yrTbjEDWmmW72NUJwN0kaWcMf8SnBn+Ge+qcrCIBrMAdUEE426oiMsIvuIY24zvFDQgtwcaCkpPP3Ehc8ilHTm9MWjEBsM0kePnz06L33jk9O291+ta4XT3T6PV8vpN4C0zfXV6PrG6AJXGLIJNF1jefn50R+eAoDEVMul0vxKgupk3uRzBCzbnSzzg762q0WH9QtUe5tiqmUtIljokadUSKihe083axXC6CYTOL05Ljf79IVfohi4A7wXC3mabrZ5nrKBIMpkAUhzTntYhkzXTIPXdukB0MyzEp38S5wGC+ImRcsLSG314q71Goad7bNKKYlN+MraqRSYG5mwLda3hb44lsWxVFCShO0LXhJAdaDjEhlNxx2Hjw4a/ytnKH+/LPfppuN+FFSeneCw2Ixe7YTFWitQXim2rhWibxq2WpOP/lo808fjM4648hDOL2Lq8G335//7tP7n3328PmzR9eX9xdpdDPxr0ed5VLpkmfX30XhLogX3f70tD+6f7I5G5btZO/Xi3SzAg1rNRDQ18npMDq9d7/XGza8SOFZI4AaqBUmaqnZE5lCg4M/Yu6KNaUg+Taq1KYUoP1yShVtWJX2CA31z0Vb2JLmTnWG+8kvCZAyO80pNDSgVEEGHG0H6fpxsxU9SUt9ygBkGYxtYJk3Gy/P+p8fNb8Ky9V88ej3X//86ZOPsmxQLUPCLRrXQx8f2qz1yD2S6SCManq6fZ3IGWnkeDjDEsZqjcke2WgZqrqnkWGhwmY+SIahtSCxD5Ll+Xsvj4ZPqo14tv1ksX2wq8SM5cwT0JQMYN4gBkbFFWhKpxKmS2dVJCeLfsXarVcgInaxrRY4xW6L3CHGtaFOQb8V+4VPaSRG3G/LeqWOD09Gr+4N0vceVoJG/+svm9PxcbFt6M4ZelJsZ7Hq3qJAPvy36FPOCg2ImYSCBNGu9dclVFqKEZFGUpVQSgTsqnrYcMEk4St8EY/EUqgFsC9q9VKJd9UjHNyVYVaEaRFW6q1dJdFZXa/iV/dBdRbWr+JgFTE/VQeLVeNiNF6AetuCIKHVTjrtTq/fB+iaTV3auFjM16sVoMnooCQIRda7WW8IHDEfAs0H5/c/+vADYsPlfKkzNZbz8ul0emEUo0/ijDhCTRX2ArIGl3HSIqfokNbDHjYIXgKamKZumiEA9DybekpaQgk+hsZQEO6M8IFJwk1ou74Z0YpopuGFuI5FjXzXkajEhngkWqctkYW1S52mUyoRrGxAiqGNlKn6ih7MBmvmXs50ajYJWhsrFh1oKqPXs9Pe2emAiItO1OhPkZHGh60/V35871+tHCgkAnj27NlsNpEcgEet29kGsuO/sjymPCXXjUbYqOrZDsiDSO2otfjZexcPBtfE6a83R//hVf/Xr/u/Hx99cdn68iL5btx7MRt8P22/WcejzJuuSa0IRgHJatTYx37abS6Gg/n9k+XJcd5u430ZWYOS6wrwqAcUe3FzeHKvNxgSsqJQBVJMdTi1CMBHDqQSNEkHUpJAT5pymjVtSmsH8b49HaqtqYk6VZoDuW/LLnQMWhVCYjG6tcfyPFccGrBBlzacAET/Le8De2pVj7xGwQopXyVL/Jcn3c/60bf1ana56X5+M7hMB/uKj3WV5DpeyKGrLCsKJNMOg1ZNV37rGptMq1g5MQ1U6cKdbEPISGwJSjE+BitD1z1yms/4KVkoX9yFYfp4OHrYeYMKZ+WH8/3DbUlCpfkFqkWiFYiVf7k6apGeFdUL2CQ38Sd+ZeraJYTULlXRgyIHJKaHaSgKs9OdzCV2NOJ0f1xX/NW5WhLC6eh6vSRlzXdFFvp6LwtkAAsk7LRlFHXClsYyNxTkkq+qG60u6lYoXU3hNXQGD5hhqtRsaQCOzIgXCfWIplwEST3f8mXjj34wawbFuuna2Uyr3b537/z45KThBYwmTquVZtxst9t0isazTToZjcicsQlDyFano+fOuhdMF3kxnUx07kUIaafXggDduQdKICSINoT8kCR8tZxn2Qb+3HOHEt0olmBFdn1IiGCzVLQjYPLwjoJNQDiGZltt1gl3XTGqa8r3eBSTCXyFUUSqDyyjK5iiAwROJW5Loj66uaF9pPA0sosaYQiDlWtgtCYfaQvpIXnohyxpXWYuY+Bb4ZEVKZ3/VqR7k6o+wkhFhFI1bSi6FE/bfNPr8Kj78MEpaqKNat91ecdR45eff7berAWEqK7OdOIEQvxhixJ2My/w4/FL19+R3+2j+vLnj1b/+OHLk/alV93P5u//x//0s1//9pPvv/9gOvowyx+n+fFqdXx51X9z8fDizccXFx+8efPwxffvz5aDTR7u9nKEqJ7HjazX3Jz1lw9P12eDXaOaLZYp+WQjaurewNOHrdax34hwNt3yID2iF69aVaKpq3X4UoihSy50soMsQY+7hmrNhMJOuYEFGi6Rs9udDtXmpgIFc17kIEXKg2UZLmTDg2t7Yhm5qM2aDcxHJ0m0sqZX2+haytqOgxs1vauDvlw/wt6yGtbe3Bt8eq/722Z1VCn6z1/98x+efLxaHRHX5cCsrhQq7eKzhk75t5MgYlKvERnq9Rzb0l3IuEuLQjfByFMAALrGS4FfTBqeFcpLZ/oLIGqJr5aH7fz8wcVR/9WudnK9+y+W5blmGndxJ1arZVf4R6SwZLIAHkzvEoXN/Bg7YERjtbElKz4WXUhmJk/EJJmyQRNIUkfmVDQhrqNXZGE3L+10y25Fly3WvD2R3mo2qu/nH39UacXdrz5tTq7v77Nol9W3ObzDwE5H2JESo4atgVCacur7SoM4m57wauZNjJKxpVkKW2AE8tdVzntdv8yUAElySn3b2XxPklLGEeqlU3qzc2Cn9hqdXeX+9fTe84sH37++l+Xk0PvAn4fevBUsatXtZOM9f72aTdbMlA1vG8eN/mDQ8GM/jNvtDi6Rk/9Op5vVmkjalKFZA5AKfT0BCOF1Wu0TXRve6XR7slIvaLV7yBgoIViEE9KkpNWGZT2De7udzxcc3T8iY+8lzVa1IsSRA1SqaaYXjruuTk7OTk/PiFwDu4XNtxUGZbj2mFxqiqxYLOwdDz4xJaMR7njoH83RRurm2874yCZscVH+roCjLg2UO5RJ8EG16dwmujvXKWsQbIue2qFLzw+2C880I6+X5SA0Qsazs+NAUSNmJbtzw1FMRaYjK67yrrgat4viKu/KXeXdxtvlrvKHG3+28m7jrULUmD39/rvpdCqheIcLBFEvohQuoTnSPNkWuKPVb3LbWn0X1tKfni9/ev6qFc+/X3X/v29Ov57cu9oM5kV7s+vlld6m7C6KZJbHozS52rRfrXqvVicvpkevZs3lvrVvYJ37sJEnjbwbbc4Gy0dny5PBul4nEwEIvFoAQvZPTu732n0iVj1epkrsCAYaSEKFAFvZlfNWTYPyCEN2KD0wa6EUCtaHHBLP19o8H/QtwEPHW50qYJfVOySQstFpocu+C6IMpQvCB/2Tx2p8NhSsSlJyUQVwuIWW2GRwIBUNsLYiKC+Oky/udX7X9C+zbfzt6OTJ4t5i38p0LzT+z9RDHIRVJ62kE0ZNgFh3RxOb2CXfJFHk0/xZr5cbwoWdQkYYRklaLyLUwLNgXWzaNCBTrzbD8mFvfJbc7KvJfP+zTfFoT9Ro1zJJIBiuhQKODUmDHuw5dDBKBaZt9q9pQwqXp2geAqb46K9chG/JxOSmzvijjiU9se5+yof4LerQS0WzWr0kZFzMpoQnNCeKigJFjXpml10aSMzCUfyHAFBa7mvzF/G1y2eiZuwFvgXLJBRMkjobxkHwQNzF2C5YtLUhPSNdpAjc7TQx8z0HUaJAA+uytMhnMw4JzjDyDVJepzBr51t6SdQscqW/KOP6+moyHUM2XMRx2Ot1QTD6A9aIYgkr9UyfJRC6bdTticaVamzX7Gj+3QNo7eHJcafbTZIWlALNSavDJINk4Ehv9Qj10ixagmlYAOk3rjc8Pu72ejEIqcu6pDMETjJBl3TY16s2j49PTlvNVhiIGRASBqUE3dGoK0ug/4CQuuMKf9EzB6UpZ+4ydonbJk5pkwMZBkmhd+2ERMndHsJvhqH/gj7pSBOuENIWufEkBtNtW2TmW/M3DkAzHLI7Oe4+enCPsdHFX6O867XGzz/dpHohrwARzJOadI4UjggjDZJKJmomOsvW9rX6PqxNHp/cPDx+GXrpcvn4d7/76Td/+MVi/tNyP2Q6q3sJiW+tEu12rTztFkW72LaL4jhL799cxzcX3fHVg9HlWZHeL6vdRiMPg0UzXLaT9dlJfjTIyt20ui2TzrAzOAn8mLBsV8+1qqg770xx0Gc4gJ8Ruum6GyhnW5clFvXqVnuwHhf7umDODAqO0BMqog+p1nIBpVNEQuwz66AT0jPdbIE7aoWx0AkHrfKhWyxWr8DGUxmCiJVRmF11RkMLWVvd1QtSQx4hY2VzFH/1oP9V239ZKePL65/+/pufXVwdl/tmuatvmWiJrurVpu76b+E7SFw2V1a3W6JGZTMYXb7J09UGEhSnknvZTTCSBGNQpekcLok8YFxTeaWyrYZl0Nye3X/T77/Iq53r3T9s9sfEuDJQFaBTByMZwbhEqWK+QAGdMHVZhXmrpH1oyr/bZvIcIZ5kiSDVnYqs3U1O7HIEKezQKWz8D91sd7VCF2QX68gb/fTDshsPv/68Ob052ebhNteZaN2/d2h/S69cUfRArF2kUNH9zaEnZyx3IKNdtaNYhFnk4OO6z6oqsLSLZaVuC2zBKc9uVqAHGihbrelRFHDmg5FRv1LrLTft1XKQLY+qZS9OFn5w7ddnSPViXL54tl1MhNjwhFsQsZHkJsT6YYN5cDFZja7Hq9UCKUAF1EZRNDg6wq3QJkKNopCEGF0P+oOk1YIpg2AtRgJA5Ej2dqwk8AI4n9vbPZknz8/PT++dAaOKSTAtigBL913o3QtJEoVkyPHgSE8dJ45UMmWrklmWKtOzzNUsB3tiBm64Nw1K6bJTBCB4lHjVscHVH7+VPJjstaQh60etCJ3uTPWSNd5iv/ixxU/ItWwtiglTR2lilUI47uxseO90iLSte/67Yf5Y3OgHGn5QfmTvXeVfuPftZj++V+zpusbi++fPZvOZGZRUQBsKGzQXQtoLbzRHa72BDHZLjB3WNo+Go/OjNzUv+2Y0/P3o/rTo7qtRrRHqBq6GvRCvrpv8tvtGtg3ysl1UOptqe7SJrhbxeNUZr+LNLt41goa3jxrryF+22+nxYHc8QGmER7t2u9vrHwVBLFjWPSOESaA3xo/AnYaxGPxNMYymNYuK8ES39/BfxyqfpMCsNtCvZj3hiUEkCa7SAptDpXb1gWp1mYqWpXXjla4UY1P72SuYkOFgaEIDvM/uvqMoQ1ONCqi1jWqX99pfPBp80fbfEO493Qw+HQ+vsn5e8bQeZw9oM6fpxVGr0QjoRQjJmPbeS0puD5h2DxAAvYttBjyLMcWIAi6L6OEMU4fVPZ9G1U+C2nlrNYzS3f5kmv/dZvdoX9Hlv2bSxoKkY31o00GfxIhUJAWZhjEkkLSmKqpQvUUVJkcVDjNPs5aHxlqoc4XeDHKta/kNeXV1m6ezyajINjizMk87C6yLqq3ookn5o2Gr/UcO9K5Mj3kag2gmUYylIfQ9sJEkTbCIhvRAS0jCVSGGyBCjdTGL4wIgilWaRFf8TrMUZqIoQGP00O/1CTpJWaGDiFOP7O52m80mJkSiO5lMri716sIi10P36IqsttVpx3qHlu7XWS6Wo6vr5UKXG9ItYuXYfv/I9wMOhzwiXSJRSm8waLU7JsgS74MMz/fpiugQJPQbAXK3p+jP4qR5//yB0ma9GAluJFykiiiYUmE81vtpIg00GJycHAOzkpItN4K9qIPpQIYj+OKD7whccSWXDSAEJAMZMgXbpnN9Se8iT7MVG3KVA9aZh7h4UFuo1AxZRgM8klYLQTnCHSXt6xuZnBz3H5zfA7HZ9dco7zxq/N1qvVZqid2aOJy3m9zEA74p6biZpQEAVZJw8v69y2FrXKSt3336+PdPPlmtHlb3nWo93DNpySzxalJJfA6kUCBWFI1i66dpM09PN+t7y8WDN9ed56+82bxZr7ZDrxH5sygYH3U3D49rZ719u9X0/XZReqBJTVf9RzUCIj2zQjfK4h4WJjb0RERl1Yyi6ZHYCi2BD4buAgoYVG5meGA4g8u5h1oY5IlOmxIVI0qdNULFIlNOsMtzPalQeQ1GJUtQQFVDEFgB8oEEHIbkALsyENR4FGwurGW94A8fDD87jp/Wq9myePzsxT8/+fZ8PiOS9rBOhgJp9dyiZkjco4ncAmLZpZmjJEhGCI06CwSR2KAeYsl0TBtcQ4FQTVe9yAsIoXVhJ3m4gsowzs/uv+r2X2z27ev8p3k5NMHIji39oTjbNwQ04FMdXMmfRQPCMwvQaXfZgk2Y1OlI7bZjsHRJVg5ghq6e+cMOdWvbErBOGKkXPUqosiOK8fZp1Hj1yeNtL+5//VU0uj4qiuZWQbIEDCzLnyxd50C+2MaMQATCUcyPDNnzibAhVR/qSRgtOCsKe20rR0Gt1sQ1P5VE/HQGIbQk81aobAiNgBkOTmgr/zYu8nRb2zdr1eM060F1HOWRN/X+f9T919MlSXreCR4ROo7+dOrMytLdjQa6ARAEODO82j9yL+ZiObNrtma7tFlbsxkSAIdLokGgu0t0l67UmZ8+WoQW+3s8sopFNljWRitcIPLk+eKE8HB/xfM+r4eHh1WsNtmLx9v5DA10sQ8C9P7BwcnJzbDvYyEg6XyqV8yRTKICmsK1xuPxrVs3QVukJ3ZYpOGgB7MArEFGDfSZTclxkTrMYx/ONxrp6QrTMUB9CA+e792+fevg8IAqUhlMFlNEJEHgA3bg5tXV9WK1JPnnorQX4SVJvFot57NZlqWQVMe2oXJci9MBLD4I00F8GidEvcz8xxKGtGZMQDGEn9QB3TVWbbboppV4CZt0tERolC9jNaejO9VbZmH+oUP5mgwXaKlv3Dg4OT5w/0mxxmYdST579nSxmGP2tKUxfQUU0SGReUQCjcG1lLPpxiiu0u67i/uHFwej1a5yHs2PX232d6WjxEWeLpE2PbLieApNTt2y9a6Xss4KKymDXTlapf2Lnf1y3V7ELpbo2JbXTfvWbr8XnxwW+3tZf9B2/aCo/axyuh3Xs11xRINJKBllqS9UfqhaNo/IqFVsYZt4pAmE5hCjSvmsYBGXNTSRRQmsEmZNKmmGmmkQM/mxeXdgqofUCA0yq6bPCxtAYuKgOFYDGqha+QlXNg0lvyV/dQVaZbdzsT/89M7hb0b+Uxjkohz+8mz0xXQSV6FCK6ZYtOyu1wvGeAwNBFkNAVNZVEPYDVArpdczFVmZUltAlT00i2tKO7pLph4EYSSn6n1kAGS376Q3Bqs9P4vz/Vn6blzdrGpbApAMDDpIQg34vAZcVpCJQabGNNgmmFGbsAUDkLIJ3YYyFFWHqBwEx4pWjUxVrkqjLGG6mtncvRHd0QWtDp6T48Pb9QIMG/b7pMm0CzsUZ6S58lIBuenQf323mhIccFDvhoBi6WEtriJ9tSr0ABNkI2drwF+RUTPTH6RONerG9qblSl/7fbVEmX8NXUO81At0VfPV5DY14ACImMovUS4tt4qiWMznZ6evoHIKCnrViu7GHJ+ckFrDlpI41ruS1iuQhUKQCuEOhLxx4yZ1Q1YaMk4Y6AWmr9MhUcjy7Or6erPZ0DoqRmnjvQkrEGPkhJXmZUb2fOv2rcPjY4wNvchi9XhrywsQgLuLtqb7cxnFBiFNJwKkd7mcL+dzjAdw5jCoHJmHUW8rI/tRBEcwiimYitSrvFfmgPYFi5K9VCnxKvTLqVCnDMKWoeloJQ661892FhrIR7pmh+zFmLBJy5UBwDo69dHh3u07N5CbyvtHWH7op2E++81mtzWr1F62y0J79FuCMpRIQqC1EALN9jn0p2/euph4u+Xy5pdP3p1v3ymrwIbKYXCoVQ8nkOT5jsWvtvJqx4HhtbrwGs25lbequOgUrV5V34i2t6ZXg9XKJ61yFdXz0NmOB+temNpdrlWKMrT9bjfUaJ6OpeFpLXNXqJaLdmBelgMyUE8gyuayeqmpuqtM3UVEZMWYslEzGYUIovy12ayXB0AuzBlqsFIDPFOTEqQQxwa+YDLq0XttIXzUVN2YQvm4gJJ7eKSNBPSGuu71yHt2/+Cjk/7ndmdW1IfPXr75/PlPry5GdRlA4DJS3Lp0XRI7nxabYbl6gWxjYVxDgKtgpPqQ6uNikFs9CpODyqoDO4VRQA2BQlInQGCMcmsCkevtbtx8ORifRtVwGr+TVfvNjDQsUqLqrJORAjLgFyfSLHO2WsIqV262cB1dphGXWXRrqAQlClXWmL45UjVvjlFhr+uOzwjZKEFuTlilOFRYR7714s0726FvPXniTGc30nQALHIwAKuIw8lNB4HpyhJUI/Fu28iqoTqUQr0NOkshXBYUIarpapxqkgUhNU022sJO+FYJEhUX0QSt4pegA44P8eLDCRqgRRM8t+UO03SIBfb8hWOt+v3OsOeenm+vF7XteJPJ4PDwYDzeB7Zo3W4bX0+neiN0vAWqsBjw6MaNk6OjY0+vQ2gtyIs3Ky4a9kNkZMRPKk8YSCGRI5bJZLK3H4hidoFNsJtqOI59cuvGeDLCshAdgJhkyXw+e/rs2YcfffiLX/zNr3796y++/PzJk8evTk8hkRizpFFXSRKtdLt8i4ZRCjLRvXtDHFEKuNZYAHKkGqgNIXMiOlUcQ5QAmbFD9kuOiElAL5LeaJxFW5EihRrjMcWqRI7UouMpQrGIVmNBsMYbx7pDbQ43JqIi/vPSlNN8/+7yPXu/3fh77v3uYd+/t1mIqbBGIo1axAEyOdol75EItE2ygpGo7S23VdvtOpuEl2+cnPfD5DIdPl4eLYpJrsGIIhrowtGTXKKQit0K3w6pUOO/fOBeMMi46uTdQdY+3OR7l2tnHVt6MqQDNywCZzEaLAb9yLMVlwDVbieEYGH5VcfS7Ya2ix3pRatSogNINu0yHEfaV831MTp93Wsl50X14opaZSGB1jYO0+mG/dBeXA3moRkdsxTuaNik7sAZKYAVfMwPNU/SUuefOtdkFDiU0069zrbXfnHS//r2wWfD8EW3k+/Kyderk8+vDlfpflHbSZ5QCccGHweu3iUYwhrbtW4CNnUB8xAXVselgQ7l4GKvQmwqKgCQDdJUdVrY5l6s2aJHZKxWtR9u706uB+52XQyv04dJdaj7Rg3PpHxdwtiwEJKam2vKZbVHvE+LPKHZwYKgJS+xCc0wjhjFBoz5y1koFMkZmbKY07VIloJgk1dpAd5ZFWucTS+XsylQNxggAdv0rsLNNUhazsml9QIJEfTGZ6kAQdbX4wOaMBaLknNL31KaubhmhCVz5Eez1VS8hf3p1ze3XD3fhyxRb5oiTK5Lcyentdlu4yjiOrBG1K9Rk66nqxcFZ7GkcTrVk45XMFPXcWCEpLugWvM+mGi3m15f5RpRmWx3GwzE9dyTGycnx0JIpLPd6ZVySIufOAktRP4cDES6vjscDvf29yCOfhDYFgCpJ7h1m8/uHp8cjydjEJIGEdzjOFosF89fPv/w44/+5hf/8T/9/d99/uXnT589PYXRbiGgjfwQRUJ2HUF7kJ2Z+ocWIVNaR8txTSMb3TnEbuQcZkTF6zRYSbU8REdIdEbF/EGJHGR+SkEmjCJ8jmi2y7kVgrXo+G+ipPGN+vBwcuf2DXO/wmjsh15+6L7Gzz/ZGdZIG2hYIw4DL2KQRFLMSgOF5fkWoQtBDYPLe0dnQzufL994dvZgE92oaq+LhyJyg6EIgw/uSpwGIzXa0O46nqV8yLf1ZAt5jgM38osiTPP99e5kvp5sd4FuILpFu5tY3jJ0rsLu3OuS7ogmtDpEPj0Vj1y9rieSqjoCvpqAHwfSx5ApFGf+QVXkk3Jn+ZX5yEOlWFURCyhLuCYnYP1mi9mIw5juRjbqFad1t9LTbIgBbleyBXMlb+lSoy42lLY7cd3eWp180E0n4cuTyWe3hl8chl/63XlZh9fz9188/+lieive6eEsSs2zAhnhdoobTjfsqQuKCoIgSJ1qYJ3CaKpb1PL0NFevtqxdgxrViQYHhCeiD7Ii9V4o7eMApaxWGYbzGzef90fnUTm42r2V5hNNQKEEB9OlOcqP8GRJRpNTsCppCRYty3TAciVJSDLT8c26/IRVOY7JveQZ7DTAqJ8m7Bgr0nbD3XSQNrVhqJmeXKmA7I7dSnz7/MGN1TBMdpu9i/MbcdKjMtRQkG5igwpQtQDTxrukO2gfghJrFGXkouLCXET8j92ChBLR2K5tHFitNGas6GEmlcK0dIeaM7GLTBPDUu061zN2us3G9fW258CtnVZLz8T2bKvw/a3rzhx3tr9fPDuNv3paduzhZO9gNB4Gmi7JwwDhnMB6lsZXl5eRXrPUGU8mZMaYied5BPbr6+vFeukF3o2bN/f390B/5cpctsg9121u5QxHIzAf7NYsG45DTKY+wC67uo6FGOeLxRdffPHLX/7yV7/+1SeffvLq7PR6Np3NZ9ez2aXeK7NM0oTWDXq94WAAsGapRmEKqRNNk1ZoehSaLg0hF8gKyQkikrFpQ0cBTBCqRYcJ8BoZKkPiELZJR437sEsoqINUpHE9fWTAYIj6pWQwZkFTN04Ob944+ifKGp8/f7ZYzNnHTw7A1lg1PEQOwFaDOiSV3aqlLqtuqxh6szsHF0EvOcvHL3bHq6wPqGGIsmeExzmmn1vjWx2PbIg4RbTW0zBuYHu+Jq9Xt4rfbYdFHUR1uCiCeepHBfbmulZldxLXigNrFVhLt5ujpbJj5d1OqTtcGu3LyWJtZvAv+qN61JvLSkOm3kZpYkUiOwYjjaoaDsOR8mNiJZ/mJ9rUFhaFXlEHTS9B9gjugLScrsRa5+G3loCobQGSQua800pardTqJIGz7bvXk96zW8PP7vS/2HPP7VYRVZNn27ufz+9fbMeZbi5VqZ6DbunlB5YPGw79gecEXB88pwmmMqLLNAEEhwylsMxaLtwAGgECCQil9SiM2o9RUmtQjAranXq/N7s5vAjcbFXsXcUP4nzcEbzrPBVvFtYFOqYPSUpH0ZIdUKb2N+JrPEVnAc/Yu4QJEGrheA4wgpbIjICNhPVbViQb0EfuIf4n2FejmrIW0+l8eu3Y1ng8xE2BC6EuV8LMSMEpgUbpkSDVS94oKqPH6jUM0XFN09krPsSFsGHpyyyUoHvTGruiahDJ2ALghBrwokmjgCxaDDQl6srVIDyAJY53oBUiCnq9fn+IcXYxVj/gWo11gWdkqteXF9vNGkzb39sbjoaUSWmIJ80S9Qwn8Ww6jaIdVsleQFJDbRzN30zWDdszVPIG7JAwlGlUjXq+AW6o8+A1QgbU3NW0gIaKdNrD8WgwGhAXkN1iOf/yyy9+9cGv//5Xv/wtCHn6CnicLZDlNQg5n88hrZxITj4c9B3LylPSHhoqiESp2DTyRCoydQ02E41GW6IBRsvUhwOIM1xaW4wjUQekLaIp1eACmJCgsln4yYlG7zIk81MRjUtI3cYsKLJdl8dHk3t39JZaYxk//PJD9zV++huNNjB1FSTK1mXJCrcs+L2AoYA4dttNx1576F/e27/sd7qff/ne2dm9NPUhU6SbemzBjBs1ZSBF8mNJWbPXlFHVgv+pbwxLc21XHVBZO8o6tR10nTAvB9vN0eXVMCv6ttPqdSK3u/GsWc86D7vPnc6m1YYCOnXHJamnbvIL1RAU0MBndQRyXQrtqkPOXNdAi3FgdXTROuPqaEhtRV3GS2l449VgBvtTnKRMcr14OgGR2qCG7sm0KzJicSflal0r6zqbbnfnWnO/e7UfnB8Pnt3oP7o3+dWdya+O/a/H9sJrFUXdu5j/+PHTP5sv3kmTQP2cZUn2VGiuKE2EglH2Bj2/F9AKAyWNC5t66rpqJ15vBv/CI9UY5SoQK/UcslPmylIVLWC83U4dh9hR7h+9uvPgmdebb/L+xfpenA1MZ7E6k5QFG9OX4cqSzVhoY/5SmswBQ1eKwMZGdHwJrEwS3vxmHwsnSg0GsEQfTJmmSM4A+VQEmw1uUbReVYsajMckPW9172jT8+dxPHz57GQXDwh1GpkjZerdsgjAOJspx+Rw6u9VpFWXoR5r1pyvHGMWqiJ+KY9lAUFs8/oiAoYpR4RHJLataYOUsSvUEQMkQewICqch2wMlr57vjQ96/b3AC/mElh1UopBx4F673eLR0+CLx51NVJD9QByBRFqs9Dna2labXHw+n6VpDA7euXuHTJrSRBRaLTjHer2GIByznJxQh+n1lFSNuh8cHvb1Sqse5IGQFscJKCzsDvzRaEQaHYQBJVxcXX3w4Qe//eS3q+0GbB1NJuZdW5reOc3SXRxRfhzHFLW3N9Gb/AOVpvuIcZJqEL2evFbe32kDx1wXmKP98gdNhCENo3ouZDagYimBdWMa6kI3sCh/k/0J6fSABfuKMscElDKYnEeOKBMQIKr7t9TtAgDg1s3j2zdO/smxRiwQ3g1rJPwYyRiTU/3lCrIewZBMkX0kkbq5JcG2Rv7y1t657aWPVuPHi9G2dGBfMmdKNJSDIoAs+Tq+UdVZVaWVZrJX9zj2q/zBBRAAEcCodpyO28s6g0U+vtj112Wo6ec6qdda9jrTQefc71x3OkR1pzJYKG0qkomLstrkmeZSNBB1861feCrh2ehL+jP6Z1GizBHKy+Qo6ilUy0vldQjAuFCWE2RLUsFED8toxCSFmvFB4H+76HYzu5t068SqYre9DezlyL08GT2+u//J7cmnh/1Ho+DMdxbQ7G1r73l07/H2jWl6EOWtrIRf0OKMGthd37WCnjfsBUOaQuXRT9M4U1WTkAopAT/dfZXdAs58IM2GLAKWukNNA5Q2wW4r1ON0q4m3OOmt7LZztbl1uXmQZWPAjCKBR3FhhfNvFoniNc5oXT/VUh0v85DoWNgrMJTMJCoZiI4XpWDhJBNctJkvztGJOkTYJJ6uwfd68JfrS0ua7nsNweJS4/EIQON4vE+LGb2qeqg2nPu6crquCqckPe2nmyqWhgcYeNaCbzbf5KUwOd+8VNAynWpsV8GWJgmWHFOFKOyBq2NEHIBMbNvZ29tzzfMoQNiBXpQ/Cvt9yqH5II86Q9N0vVysV0u9NMS1wS5YI8WryDgGjNk+m14lSQxZvHmLDPqWHxD7uhih7l6v19Th+ASAPEYFs9lsuxFCAmjD4dAjn/d9hJtkmrjbD9WtCpUcjcdhr0/bL6+vP/7449988slytaKFbN83byO0HCvNsl0UrbcbLh2GgRjtoB/4MBnsIs+gxOZ18TSkQUggHdfT/Uz0h0hrkg0FW+lUriD1yevVSYbqpUczHgNwk3k2tsQxOp2wKwxkEXvgSBYuZLbURCJkC7lH5SdHB/fv3iZscYDR2A+8/MCs8aOPP1hv1qK+rx+GVKDFaGibtlWFEjrgpV3q6TRocV31vcu7+9c9y3r8/MH15XGaOCa71Kx8bfNwSa43v2k4IIQTm2h4ErLttLyOHqCDv7eU/pQVxv36hRGVW6ZBloRpPFwth+W2b7XgqJuuPXe6c681ddvnepFrp1dbvXbXVTKJCyn2gWvqqTOOSMLbuIpxcvmymZNJSC1Fqo1URT4nh5eLmvRaFQA1iiJR515uuinjPI/lxkJYtZyM2e6ufHcxGZzv97+6OXpy/+DxneHTW8MXJ4OXcMeBd+rZM0wmjQ8uz994efHWy4v3t+kfJPlYj73KSvI4onxk0YVb4N5BL3A9W/d3pAoRNUSOMcr+MFMElZNM62FBHaIWari0RPlNJGARa1SXQGnZkKFsuPf85OZLN4jnuzGYmOYj6La0+82tE3TM3ya0Iyggg3IaGSEJAZkxaMTFJtZVF+WTkqyup0VSYeEYzhGBUNzQQiFUX6VxMnyi0QrakIpoKMl05XS2x5PrUThLdv3zFzd364OicEg7pDfOM70XKpiCzO1/riJ1GRGo2eTJ4qyqA9eRjRJZW5p1Atxp8JwP7ZJhtc1QSFtDIZEjym1smzpJhOaj1x4FnuMRqbtuz/FDn6S9rp2ygJN5Zb4LvTPfKk/Phi/O3PlqRxJlgEzzqGHcumBVzmfX8+mMiEoqf/fe3T29YLq92+6o+Ha7VSbtuJPxpAcN9H1q4LkeWS/MUCm+3m5sS2RVS3dh9LBLT7l1AHO1wcFPP/v88dOn0IshTHJv7+j45ObtWzfv3Dk8OR7v7XFMqr7OhNa6tk1l8iwu0kR3D8tit90Ai+gKOaALYwdNnFP/ilSKWPmqJEzpGslquhbkBJPQgaZX8rV6lWibbkvp19iJjMbESL5VmPiH9tGYbzody9u3ju/cuqGx57Ig/pu/31nMqa+/f3f5nr3fbvw99373sO/fK9tu1VmWPnr89fX1tTFBrE32SONM60S2mj+khMCKXkGknoNs4CxuTaaeXz7fjF+s+ttcQ3QASAox4KOuXw3DNXCUlWlapXiKpudTX1gX2eGqBO8cqycckSfVdltDortx5Wzr/iL1dykJVO13M6+zdizg8dqrlnY7w5w7ndBquVg2eoM2Ge9U7fWhYTRSrZSOGnVLmVzI9LIYZAASObhsVwWoorsY6qUjg8XawXaN3kGzmuyhjDAITeegO6YVyG7XmWdFvnU1Ds72+6/2/Oc3Rk/v7j+9PXpy2Hs+CU4D+7Lb3cTtzlXpn8eH5+nDi/LhPD+IUg3RyaoyysRaOi3bs33PCkK/57u+6kaVhCe4u8KJmmVSFCUnesxAE7jQTOAXt2/yG6G/4byIG7NloyHQxZ63OelvW7V7trh1tb1Vln3iGvkPRxmMlKTMhQSVCEsCNFgn6cl6xah1lFmMRKkL8kYMxmzMwRzHuazgOcJsBRltM6JXp0ZzLv91qLEp6sk+AVtdLWbTzXozGg7JATmQ46kaK1o3lUN/zbcKZKGdKlFkRQ5LawFJAbvJlaUyDaHGB2kOG7lI07PFWerxc11aTnCC4kmYaF/PdAMR4qu+mWRHt781HdhA98fAK85Uc+UjaIHEPIeXbTe73Yby+8pd9SZD9GUqWC7ms/n0mqrAAKGMhweHNHsXqRcT3rlYLMAxISR46LqIBIKrPsbB0CCkB43Txdp6cwELOEpe3ev3LdsBIT//4svHT54WRTUa6sHpg+Ojm7du37pz5/jGyXgMd3QwE+ggBZC7gpDApcZXCM6yKNJkn3gn3A+pKdIY6COCGJ2iQF2Z1tJiDlAMQm6SPocZMq5OfSU2aIPttNGoVxvUhVmWFIRSZQGyEJMpsLdxN71PJL9xdPDw/l2azAH/GMsPzBr/6t/+H69evsRAiW0EmN2OP7u1lpXeVRGtd7skxhrSKNqkmt8g2fndsweHi75XXS/25vO9KB60uthiq2v4gsiCBpAYrm1Cu7zX3CgBWEw3cKXRpo6eu+/19GCl4LbqljmidLK0dz3rv7oMpqte0R52LXKiyG1f+d1zp3tp1Qu7Fev2dNvttDX/HESx3TZv2ONSXK7JxNDNN1uMR0mJaFNqxrmMxvgvnzbqlVGDGHkBXSR15Zuja8CrSrv10u9cDNyXQ+/pncmLu/vP7+8/uTV+fNx/OvFeDNyZ18lssKAM57OD2fzO6endDz88/rtfnjw/f5BUD7v2SZ53N+sE8QjfcuEvxELDSKx22PeJ5ZgVuEM1muc5ZI1IiSpQGRE9EXHhim6N6QkYWWALE5dcObjQ7d/S8xxS7LqTjffPD26c1p3i9PrgcnU7LXpCG9NGEVPFA341Rqs1Vo0hSGrITRJspINxCzKby2mVxRymResyfnXvNmBpymDhl6Hs/DF4CcuTFRgdUFE2FMnqcHQ66V9Zrf5yOlotR2nmvB5MUIvViWqq40AfChYyml+URQjtKkXRFWg/dVDMLtUBjTS4uNRNOY3EzDXVve1oIj1SFAFlEyaN6/KHy+Xk1q3SC5xg6Ls9FwJHffno2fNWaHVXk/5j31ls49Z8Vq+W8KTWaDLoDwZ64qDKAQzcx9x8iSzLJsM+2D+AFAIuYAKCgvev1xt8AAjkmiTuJhj0QD0OBoiRGs0EkuGRYFwAcTRz69uus9luHj1+/PXjx7P5PIoT2twfjAaj4QRgvHHj8Pjoxq1bGtlj3s2vkZWrdbzblDn2RivLJI6ury/BRBSgbobmecwsFxU0w+pQUhN7pD/TWWLq8hrg9Isj9FScFKAEwwgNwWKW2KYxVqmqsQtjtXIxlYEq5FSE4/TOreO7t295nt42oWNNcd9dmu3f7P2vl+/Z++3G33Pvdw/7/r3NEsfJrz/49aNHX2/WeuAJeBRCRlt1jmxW6F1TqEe7OEY5ZlhrtM2SXdAlr56Hfnm+7Z9tB1Fhslz1eEt04iTGPvEsfIRr8tdu25rAq7bU36Q30pNWeorSXuh0nXYB24ElFEW7E5XWbGNfzNurxKm6nu2Utr11utdB6ypoXzmthd1OrbbXbetJWIAYCMSDm5YJkNVNYj6iN/zUWG6pTggpysgKdQPEW8JlYZBxFiy9JPHCplpVRDSs6rguV1a1cupFz7oe2C9H3nOo4a39Z3f2H9/ef35j/OJw+HJv8LzvP/O9WdfJk7Z1mbpfrcK/P3P/9oX91fxgWd4rrRtxZkW7DLPKiOZFiqH5DpQRRHNC3NIipVQdkJ26OU13oLZggN8gJFhJg8Ab0iB5uGCnpdv0iu7YoFAF+7dEI/NJuD7qryBLZ/OT2XZSlj7to8Cm4dKNkYb0JN6ojYiu+dPITPISKumja0mRymObw/RNDqA/wr3XWMK/5gyzUKwKkj70TRls0uV010v53GoJy5r6nj8cDtjf0FnO4ktjWzQeSTTldV25nlaVBhBQHSSn4RCAj6pL8yFMXBQY5FpsV1kCXLWG7eAAPEwcEQ8XUxJHz0VoBI8sokF1C6Y2mewP9HJqR/elzQBEDAaT5grIuSbD3kIYNuAiZG8w6LuOXsdC883QxutEnY4dqN54PIaCUjuD1Uo+QUiqQ6oMsSf7HxqyqJcjhKTZgapdaYbF/qCvqXaCQF3yGtxh43+Pnzx59OjxdDZLEoynE/bByAl5O9n10fHxyY2Tvb19rstV0iTZrFZCyCJVl2BVxtF2NrumzmjC9GGRm5HGZQYhNWqEdiJz9XhIb9/gg+iNhCuZI3Tz+jo2U3k03DiRsU6lhYhQpmFW1EEpW5PQTEzkKPWVwxrffPhAo0i/ucIPu/zArPF//V//1ReffX51dTXlM51eXl9eXl6wsOXq+upyej29JCDOp/PZ7JKdV9fTK7v1/P370aiHs+5P53ubeK+qyIZbXYlE8hVbMAkZCwJHduoCh9OQ34guasJF28IjSMEBARyiW2Z1TJKJa7Xdqg6icrDJjlerw+UsLFILs7HtyGpd+e2XQfXcbi3tVm4Z4migF28hwKsnH16EErEH9aRJeabPxOT0fLPFUBqziEGadSWWUiAqbFdZXaw6xXXQue53z/b9V7fH5zcmj28fPrl98OTW6PFR+GxgTz3QIPN2VG9++4svh48eHz55dvzxb+5+/OHJZx8dPf7yxnx1u+ze6FiDVtmJt5lSu6qTp9SF2mGKdpco4XSQAL+NoPBtllyOLNptEAS31/vogE9HY58sYgkGKgsU1LT0umpMHLek5o7XrSipW00OLg9OTuGhLy5OrqPDrPTwa4nATLgAtiEINR9JC6wAEV3dlKcP5St74rf2tkTFXl+PP/KHBl310TOTJgwhdb4N8RXGmKpztByCo3ElkfcWTsR+9hA/b+xPD4Yz31GuNl92tpGTFQ7CUbOBbY1fkhOqGJVkQNdcg1rItx0ykKYmOgCcYwvbkVyjU4OWnKhBWvzEENigOzKmf6IpBFEWRRHFMfbpeHYwCIOB5/dcx4OW0gK9SRLKa3cv9ga/DYPz3rAC68q861iDvYPjwXAEEpGqEsjgElmWY9NNWkxqDmvUkN6u1dwWBy4RMxwRRQJJo+EIgmhGBZFqSVCmf7E/JEQMhuCpqV5nF0Wff/HFRx/9hkz6iy+/fv78xXQ2J2YEYW//6Kg/GDrk3ILyST/sRbtoenm13azhsgFho11nWbxc6r3VqXmXDHpBNrpRRzqAXhGZTfquboyGY7PIWRShTbeNMTSJU/fRlA9yiBGl8mmTg0kHTTKmlaLIaFuaGCWa8UIpKJ2kSXT39s0H9+/6zQtsXl/qPy+yp//28v17/7EXOOJf/9Vf/urXv7q8vNJ4/ykwyapByGshJv+vZzPh43Su9evr2fWVU7145/Zqf1Rvyt40HUdFSJTB6vQf3wZ5ROYo3qAOEaTESXR3G3gHHVw3NKP6XN/12GrYUZ4WWYy96nawVbftrPbX1XBZhHFplbhUp213Iw+ErJ/b9WmnE2GcGmuuSRxxTV1MgCJlyrXRqq4sdRp18V+9WQ1Cql6I3diG5K8BjkCzxlun7XrbKubd6qJvvTjsv7g5enVr8PLO/ou7IOTek5Pxs6Ph15Pe09Cddd006ZaLorOoglc7/4up9/G1/4uX7v/51Pn1hX+6G6Wdw7Y1qisrivCeOm/XZkRj1e1CNnBC27XcwPWRABsxgoIEWTNaNDUUoFN98Eo8CZatic5fkx6DE+CWjBKzlOXrZccNaywm4fKwv6wr92y+P9sN6soBlnSQkk/hhgRD4w26CQSFgMI6rSA73cRQF1Sz6ASzSMIinRIsZ+uj7lGUrlhopK7+VEnaYLs5mGMRrtBKgpbnyT9tYKHI57M52Yjvk+tpisE8M52q6tzQf7YgicY3wDtKpBCDGxo0D6PiEhyohgjQNXhRt2KMQ7GoPoboyDw0/Ev5LYGJI43HA3wEKYsLrtdr8t4gDEfjveFwPBiM9JAfRNZQIs4GP9EMVeCbNBUxDAe9w4O90XAgcQv/choCFqCCMAiUC2l+H4OQloXYaRrIgZb6YV+YmRcAKWCIJ5h8WGKCQICZGpM40BsN+EkLdrsYvvjRx7/57Isvvvzq6+fPQMhZkud+GO4fHpKWuyBkL4Sk9nv9JIrwze1mRa0C1yEDzs1jMfBzIaTMnxZJG+Iwuu2suQiQkOlE0nbEZYBOKpSUjH0YCWuXOfe1eKVXsQ7SGU3HIpfXJvV3QuEVstkNRIKPJKZJdPPG0bvvvIWOTEk//PIDs8b/x//6r54+fULGrL7GyHwrod7GcbyFh0fRbrMjD9jsttF6o/lH14vAnf/8ffdwSMTsn13tR/mtqvZtCIamHVGHo25m4DJKVsSs8TPX88kgdevAgrnrEWV0FEfRerXaxVmc1tsk171b0Kkiv9fM1jDMuhzlyY3lcj/OSSG75gGSndO96NYv7HqqRyfMiG+yoKriA5iygIzGhczzGOjV6JJ/Qhm24yKsmo9IB8dwtF5dUm6rYtGuzjz75TD46ubkyzt7n94ZfwFl3Ouf9t1FYKdYUKflb9bj508OP/n46Fd/d+fT37z15RcPT0/fury6vVzc2S4ON9Mgj3u2OyTjE9rmZRqnVretJw5zri4SBsXVE9eOIgUGRwg3kIUlYWSar1EfvRhGEESTSKk8rBx/ghEYmKJ9OqFQ+EGieBAQqxelWOV47/zg+FXV7ZzNjufJXgEmmrGmGC0X5lyg6nXDDT1UBaiCaLcoY7cjP9G62WrImwE1QVPTcYtyzVg2qkcF1ZkvVOIgVhQS8Sn5DTvlXgBL0wdYqrOCEzqA+35vud+HNU6DMGlbznIdRNuwzO267DZknmuaKqpu+jITw5psmBybempeA8U4LiR5ai4Jaqs2mgVc0N0GnBr8lYsDOppGCrnyi7Z5Gvbt02pKtxzb3AvmANNzoLtt7TwrcQFgxLPW+4OXQXBNWjsaFeNJ0OkMOt0Tx+t3OnoKRrNiJCmAS4FgmQFoTa9DSQRDUAG5oFDIlZB3OLItzUw2Hk0CP6T+AFaaZeBjEPRG4wmsEdpAxZDVy1evPvjgg88///Lrr59cXl1xHC5Kbo0dk5Rr/gsTJKGMg3AAGD15/Gi9XI5HAyCbPHy72axXS3AcS6HtaAKDs22HiGMeLXVxScnZeCkrRqXqeUWpr83CvFlEQm40IiUq7hG1mlyFFU7BVMyq7qlyvg7DfhPzbLp5/+HDN+6RSRP/pBvpsyldizaY72ZpNn67NFuaXSzNxm+Xbzd+u/Ld5duNv7vyD278dqVZmp+A4V//u7/+5JNPNkCgUHC33YKVmx2MPor50s2t7W6z2u3WMSi6Vi/kYuDOf/p2fnLYimr3Mh5vy1HVIlfCLIEjZUUGhSR4haHGBD1N0oT/wZZQleEGeRRv1Z/Jdcp0k6cRUq8UZSMCYJYWbadoDaKiv4j8bcKJXa9bO+1dt31ldU677Rle2u64UCUctK7J6w0BQlmGZIjIKIESEDR4QMmmS0X6xq+oGYeZvIHvol1uW/mVXZ+HzsVh8PT+6JO7489v9J8cDk5H4anv4iBxG8y2WlnXOdu2v5h2Prr0/u5F8MFZ/7PryZfz/UfL0dNd/zSyoxIzHIJqZd3Oihojqbp1WqkrE9inkviOnp+0fZy+QQEqgUQUrs3NAZxOQcR03gA9LvJzNaU1AKm0l8WwGA5EzHgJu4Adiu106zGssbds1/7FYn+xHUMfaaLYGn+M6lkR8srmhWzIiI0G4hpOakZJs409KLJhlRJsI0khrSqsuuo/v019tPCXiwD0wlH+qTlyL2kBx1L7UE5tg/S2RRwmS6FY4IIL42HGKlgaiJVMXldZdmMerWqomIbqyE70TAlXQPfmNW9UXoo1l2Ndg/GQiaFlHAyCURZwBHsiMIW9XtDrsZs6e74PLjmur9NoPqDaqkgJMXzAD3JOnU10RxsFRjwakgDD7TTyG1gAH/nP1eCLEEcKoXm9fp91MwGk5nYQHS4K8urxaEQDWNk/2Kc5tBRVswvdQiUHMEHYpO4dAeyt09PTDz76+LeffPro0RPyOFJUXFIIWdeQy55mJicCdHpk5GEvi5PnT5+uFguq1yDkDsddLmG0QkgjTIOQLrAPKdDYYvUd4gjYhpSLdhA+GIfeGn1iAJyl7MAoo5EkiuUbfYkD5Rl+hZk0CMlvPjpIDNsgZAr1Se7dufX+++/+k2GN/9v/9q9n8xk2xzqK0YAIGJfug2qaG/EwdSKqR6TbdliBeaf59taB9cZR1XOL5fJourlVVOq1KNOkKoRU5EWtLoqTVO0O9m8jTqVnmrVIrqR7/fKbWv0VdW25Vm8Q9Al9fZJsasLFYAlO2/Lalp9W4WI1uTw/3m0Oha8BxHHh1ldu/bRbPOmAZe1+WQcVaKuJEdA3iq6Nug12mGaaLhV1szd0R4PnOnm7Q3Uju4qd4qxvfT5xf3tz8Mtbow9ujD/dC5/2nevATsxsqcFyNlxe3f/Nxw/+7m/vfvirNz764PZXX9w+P729mN+IdntpEmapXeReDXlt2Rqe1NUkOKqIsKZFUMBiEAcY2LVgeF3Hd8nkOABehnyAH8Ghsh1AUVhiuJAQC99u8EWWKuoGA2uXOd6YQ4xC3/JCvd6f0jiqYyW98OXx8UXLar+6Gs+347J0Glij6aaQ19Ytyy4g4yiFDUjIuEDn9ZuCOUSLOnG/a8UcqqDCXypj/EMeYiKOvhsc1Wa1AEZrtpgrmAvqOPBKxbSzfpj3vIVnLUajtG75sysn3XlVSQ4gzWE7uozsj6RPd2Nst6Ohh46BHY0yNphMiUi6q3tw5CFZkgNf0DKSBXWS6okDUN4MgSWYdFuQOtu3R6TBoyHwoMq0ukVSR+s0Xibbabw83y4vd5vpTgM0dnh0u8qsMuu6Ttt3U89ZTob5aOhutn1ygazC6bf8o7X9Xgikr9YrWkuLe73Q8RyZOalDu61nBwpNwXh8dESijHwNAmpe7kTv+2+NRpP9vYP9/QPwTTbTac0Wi9988uknn3z2+NmL84tLgBdpQGcBLbgLBQZhv3l7w954Mh6NiTTPnz0/Pz/v93vvvvfevbv3UBGoJDjONYQjDNRtg9z0aqJWx3UhzdBwBxMzN/capeM9+hjTg4UbuJQWjDVSMaUJIB/YB2NWsixYrHWjZ7ddm6HlmyTZZkmU7DZpEpEhVkX21ptvvPnWm7BGqdNYY2Nm3y5m8+vv312+Z++3G3/Pvd897Pv3sqAXuOHf/qdfvHz5UpBI6FaYRQoEU35axD+MDCuiOShHEdaIqO/l77/h3DzoxFX7VdSfZT3MlOM0AKUocXUpki0m/4IfwZDaoK3K6ZLAAgIKoQawULQCmOX0gsGwrzdngNLyVKGx2+k6Rdff1sPrZHyxCbckL07H76ZWa9FtndvVE6d8bBVTLkJir7eQk4proKLopJm/SoEeoKImuhtA5ZS2Kx9A791WarWjbp10661dX4Tdrybexzf7v7oz+PVJ79Oh/9x2F7VdRnX7Ytc6i/tfrYb/4YX9714E//Fs+P976f/ipfPxlf9kFZ5F4XXiL3J3U9ppi+TWyBFhVRiBwEkc0XLqHGIrX0XGru37rqZZaRiOYoGskXopamNySEgaUhYsoFRAV5AugAGZcouEVV1zplfJ6wVhzwtIu4VTXWBneRzOgenz2fhqMyhrV4BD+Beq6SJyAX0J4ij6G5vgWnIB6Z/rEVBANZTNiQAVl6QqWsFqUC6Oo+qqOBY4gwKRCuBgdjUgqcINPqpAXRDNCCI5xnH0RMtqu1lttqAY66qU9IJmTLmcQVGmUuwl7TQ3OXwzoZteTa4JHqEpJgB2lVNo/v8o2nEZZIKU2aQ8Rb4NZtpGJx1S1rAXHh0dHx4eUaBpUpvUWG/in87Ozy+ePH3y8hWIdDabX69X6zSKsBuKcjWFXAcSSA1VB5JwtUhv+YujCBruewGiXa81Aw6kVoMvfE/96MiZhghWMgo5OgQDQy7robX+AOqWkubW7eFovLd/ODFvSaCqtGq+XPzm009/88knT589v7i4BHIMQrbA4SjSK7aQh+a5cL3xcDweT7CUi7MLPj0/ePedd+/du4ewqVuea1wmcjA3eTTDvF4uUxuEtBzMCwE3Pm7imPEeBSjURsVppSijdncgTtqs1DvLSvX96P4L7cKQkiQioeSbjM88fwNU7tJ4VxZILL937+6PfvS+6/4TYY1/+Zf/hnZgZyy+64XoknxFPwI3CGzPcy1NT+94GoXoa2Yckpr2w9vBu3fKXpAuNv3paj8rhu3SIYwYA2i8h6xPE3KyIDssFDxA5FgJuzVAod+nXMCvR0rQ7+FNWFLTW6N+mbLskmvqlT8O9pHnYRrv7Tb9lXqXh36XbCRpt6ed+qpTXACR7U5akXlXQJJddq1a0wBpJLce6jMjKes6q1uZnlPUWP60U2Zuuem3no3av9nrfrDv/O3Y/2DPfzx2n/fdC6e1tio/Wd4+e/bGB39/9PGH9z7+8OYnv73x9NGty7Nb8+nRbrOfxIM8D2A5ZdUR0zOd25hM29acbAJCEW/+tPzQ7w9I2jrIF3cKByEfx3ca50Gw4oXmBqAMUg4kF5Kk+NbTRbREVAy3EiZVtd6hpUcfKp9kPHB8Xz2RYBnun+e7wHtx48Z1y65eXIfTzbCsnAaX+VaSanBMX6xJLAIhYZkW4Y/gT1hIa/RXmuRMoRsLrqF8y3iOMW/+mEUHIwghmIFUcwlTpjmAq2iL8jMhHz+LNg3seeDXznaWjlVsV63VIsxzn8DRXF8aBM1FNiExJAVkDFhR23TnaaAPddK9fnU9yuY4UExVb3whNOo2FrBMMaTIZEPsJGch4HpYuePlSbG4Xi+uV+vFbruId3LnYrfN1st4PY3nl7v5ZbRdZPE6r7JOnjl55RK5PG/tOgvHSeK8M9/a66gb7XJOVAU77abDHpCRGKyu3tBgJt+xSakMLIopkvSGAfIil9L9F9tGmdReo29u3AIZ4cUgELjy5VdfCRCfv3zx/OX0aqpOO/M0PaZGdr7dxjjLzdu37965fXhwgJ8UWX55cXH66hUg9dabkLSHNDSJYqCLaICaUYHmcQLEdAPGgnESNaRuoZ76bo2idOdFKjPhHEWgRbTGuZzPCoWnaZxl6iGlcH3HcZGnERXS9BxJmoLCMEXBpRgmrlwV77zz9ltvwxp9SjCFs/wX6Nhs/87e/2L5nr3fbvw99373sO/f2yxxHH/80UfX11cuIAgomoc5WRFCgl96R5mmD3H1MkfbxR8Nbjqt4u5B696Nlu23r6LBIhuXbV9Dt/VgoHo1MAeECvFU0oNoS3UDE3Q0Nsy8Z5KSIYiYEHjYD3rD3kDPdHXwdI0/g1HmKArr4rpWr1UGeeFFpb1MnV3ZK6yAlMntRF49terTdvXCql9229uq4xbtINcDN6S2us8tR2wlWZWUuhfNv6JdpqQAqkRZWK152P163P14r/3rPetXE/+DYfhpz3sS2FftbrJpOafp8O9PnX/3xPmPL/xfvvI/vQ4erYJX2/Bs613F9jJ3o5KcnzBsFXrcRJ6MR8MtHFsdEOLd+IleABP2w746FxWA8JDhIBz6DhLDq7pEHpqMWZo80XA1GRYmKaah1NckPWwTWop9lWmmO39sgzIEGglllGRBNcq0jILu9c1w7VD/6d71eg8SJfKqIkwuqp48NKILGADTNxUXxRVF1M0rXU07mpSqsRQhD36vXd9AHwu/VK75T4GsiOMaxzAFq5CmNK4rH9SxKoLSzI3cIM2zaBehD1OGOQN046/KQpOsG/atcTsmXAM3GjXfxfGRC3apsU3KdTQ0MM9Bgw7SkCo4l6ZqRLVmJjNXbtuuA0yR2UJqzk5Pnz9/fvrqjOX88mK5Wk5n01dnp8+eP3v67MnTp0/OXp2uV6uK+A4U62YgMtaVbD2VqHvTAIV5FyJ5taLLNorWmw1Ng+ZyGDQAZEY5vucJvasqDMPhcEg5HEwThJCWneUFLT06Orpx8+ZoNMbZ+LmL468fPf7NJ7999vzFq5evri6ukzgVQipJ1sBEDuD0Wzdv3b1z5+jg0LUdEHJ6PX314gUg9saD+2+9/Ta2AX6xncrQeHQO0wNdCeZtxOl6HT2C01ZXovrdFZcUkSR+xRf0rbwB8RPXpHYdQF6jiSbN8BwKJ5FGBAYsd9Fua+5Rx4Co8h89omQ8rSzeeOPBT37yY1KF34WgH2T5gVnj3/zNfyAjwW5kombQAXFOowH6+DKbBoHfC+E6+tPvhYCijjwctR7cjPtB2nWC6cJPkuMkc9AWkkNwegVAAWWUp+PY0r+lbnB+a0a8MCRum1SzpLR+v2fySycIetjWeruFNToOeUgz/YRSQFKvbqef573NKlzMRut5P8+oBYnR0u5cd8uzTvGiXS+r2ipa46qyIRxdUuVKj7gSyXCOLnSyzrvVmV09Djq/HXY+HHc+3rM+2Ov+amR/1LM/CaznbmtnlZMyvvvsy8OvfnP/P/7VwS//7vjrr+68OrtzNbtxPT3Yrkbxxi9Sty5dValrA/VKiYn+rrrBoI8Gc8zEgaZnFiNDqlAE2o4QvNDvjfrQR9bZFWg2fKE3EAUiYJeYEoBnBnkQdzOxBHOfn2boMR1FeNFKbByR4aTKkNstSxMydLKsWm8WfvD89t3rllu9mvUW0bisPANs6mZvEFcszCyGBIrG4aGiOTAybZI3qDIsim06xvxvvoUtWtchsh/WxFe1WsNO+AlhQOuvT2F5fTkBcaG/Arw2FD/TtAu+u/PdRejG/X643vibbT9HVzoa/+MC6gmB+yu3g1qD2K+TPHVaa7cSfdmVuT5IhaVRuHaaqYhbjg0wwew1kp/TyYDLvF5c765eLmany91sl0c5V8BETdeR4pjGEGApSTvdxPFmu9smReG2ugdxbtnOJgyuPTcD6lbxaL0bpmnHdOeV8DzQ0eCKMl6aBpfQ7R5NhKs3VQGPEEaoAK0DFsl+Ac2OmVMX/4A1Hh4dw0mQJs25nl5/9sXnj5+Q1p++fPGKnF7v5SWs0A6FKkHY3v7+n/6zP4UdYgnEld12e3F29uzJE6oBJj588ICUmkROkbUqo2i320XgoW4kYKx6mYjX6SIZU7C6mIx1gJz4DILTJaQyFIHAtVH3iTDOKIkjUUdQcL0hUyeDweoz8zpgAbZucOOwOllWxL9WBWtk+YY1Np//YjHbX3//7vI9e7/d+Hvu/e5h37+XhV/A/edffLZcLoVHvpLqsOnAYL3X08eM1seteyAmu8E3z4E2vnHbun87DgOccrAuRhFkrtCAhrLOKw0TFX2sNBesHsbkulig/KLV0VDVANWFzRbYKQk2YZgk1PeUb2x3OzShvh09eu9aKLQC7BSF4zqYJfblrrvaEbM9BwDt7pzOtFu/bJVnrWoubG4NWy0NFZAviyfxzzwz227ZrdgrT93icVh9Mex8MrA/Glm/HOvzydD+yrOfd6GCXXtejr+Y9f/tF+2//LL9q1fhl4vJaX5wnoUXWWeZtXZ5S68mkHOqq8DuIA3Ir6Yodyy9ll2AVtb4m2O5IH+nahNbXMejMphm4IXD3qjn9VxNVG4hW8IRJqRRdETrdp1hhBrTocdisEl1PpYaL8EKiAlqKK4L5NRvoYHgqkdLQ3s67aRM17vpsHN5d7jpdtyz+d5sfdgqe2gdWcjYtciFZfyADUIRIZBh4NGCR23SNxtNtBNCNojZ7NTJrBsL10YcSTeQzZ02peda8DEWHdBAp7zlG3DWwk6REkj0ZKI3rBydHGNZMGEarEro5qzclqbzLcBRgwUjsDFVQ8CuKUHYLGTTNXQMX1wdW+Ibd0eGXAlTJqiDYIiT7RB6pPry1avPPweBPicL3W431AkUhbtTPgbJN6KOIr1NYHp5tZjPqTM1pJlogaM41jRMUUQBWDUv9LyYGd5t7sKptjB5XdZMpqMOFAcOAM0Iqb/tOBqEQ5nmmRtyJ71Q+uiILbSorOvpbPbZF19+/fXjs9OzVy9Ol/MFLVLio7FvyBb4au3vH/7xH//xW2+9heFFu3izWV9dXj5/+hSsvHf3Htu5nAKrALIk4QfsqafyGng3WYYj1tjETeEk4havxxRla2qD5l3Rt6StbkXdSTcJyy6HMgKOmw3XAhg1r4zJqDkAkBTTFEJKy6KdZfnmwzf+4A9+QsgwYvvhlx+YNf7q13+P9XhoCwRsZpdHlqb3GIx0UaLX6wduGIrwwM2h4I4Xhn55+2Yx7u9cLynSwWp1mGQ+sCiCp4QMpUFslDohU/mWRKTeRNgS8cj0+CoNUq91WUe7ZLPeLRbLbRQ3bKDTrTmU7DxNcsi6gQycGOoJsfAuL7yrC68oQxXgtO3W0mm9sFqv6mqFCgj45q3sjroWy7hdXfvVaa96Flafhu2/HbV+NbH/duL+x7H9cdh54nZngGee7S1nB4vZvQ9+dfg3/37y67+78+Wnb56fvbHeHmfFsNUJ6tqrik6Vw6s0GlExteASelfDYC8Mhr7f88mXyfGULnTbrq/XJWukUFWMxyNwYRdFgiMcQvdTNMjTdi0kwDquC6hYtkY3Yns0FAfFe4UEYkKIVDCmJ9k0lWQBYAAE5mlgDiAS6UVzbInjYrtbTPYubt+ftZz61XS0jCZl5StUGMuWLxnuQbWa32hFnqDBv0CJSC6Qw3aqqu3m8vzUVlE2LQK6xrQbpWph3WQLrzO212kxGMi6dovZiRlrXZxO5bY0g7FDLtd3dr69CUN4SPv6apxloTpVS87nLKEwZ3UIPp7Nx9JzMBoEQ2lcqws8aRyTsQ7JAMtT/OPcEt/UE94EfqAKcHRkbIW1uIquTle7edLOOw5RCgbn6qF8jFMigIIT0GR+5pXfZSuNy/U6TzK3qkfkwJNRFNg7KGyUjuN4EsXkOTuhtzq1qZT+22YeXfDO1KcWVko+1KcFtgJS8ILxeEx+H/Y0t06v379x46ZG4ZjndeBlz188f/z06eXV1fn55dXFVRqlsmhoM1ILe3v7B1CYh2+++Wd/9s8mkwkN1KwWs/nL58+fPH5MMvvwwRvvvv3OSI9sV+objGM2ogsNl3K8LsG73TUdjlBsjVyUMuUsBvVIvTHCNhmX7kETS1gRFBq+uANaN+tou6VQMmlIVV3l6FlDvjkIYZUmbBilsL0JYO+8+w7E8RvW+A8szfb/jr3fbvw99373sO/f2yxZlj569PVqtSKFhiQ2CIn6SKMb7tjAZV/PUqlrMPB18yDwOjeOWzePtz13bXdb28xdpGFWYbpmYL1ugmAPeKXumWrGRsRvPNSMvtPAPkwFFeihBt/P63IXKX9ZLdfbjUa1YlUsaBP3TNJdkm6N09l1206qziJqnS/t04VzvbXqDm5Ddpt47Wuneqm71WQedafouLApOGMry61y4VWnQfUkrD4OW383bP9q3/5P+84vRvbHQeeJ1bni8LjVu84Gz6PB37+w/t0X3f/wLPjNfHiajDdlP2l5hWXnnXaGY2JV1M5MmIWLkj35jj8KBkONP+r3gz7sEBMEQjXbleO3QbKqM+yPoAVxkoBLMEWrZcPMOMb04HoIA6/CM7EroAp7BAEggYAkyMA+lGZ4FywqzfJYc0rrbRQVjqwZz7FCM4gCgIjyOE5mt/uLhwdbrnA6nyw3B3XtK3QbbELogJNBSF1FKKYraF3cj7DEJqGc0jYWncRZVFcwTUVVDdZ0WdTJr28+QgAONVT9NSo2HmJg1uzXh00qh4twPVJY29ITx5MJCcl6vVouFlyIf/ilxnUiL0Mfqb7jujLQfg9WR/kwNBySQx0Xi3r9nlIpRlYmGOGKWZ4pv6+rOEooiOQExgYCvHz58vPPPz87P8WXue5oNMTwzR1IFWVIISRA/bdSQVVtNpv5bAolVH+uXmQlaQCAREPaSzUgZECKiBeXM1LjSMogXkggtd6RLZWZW15kQ9STVuzt7Zu+/cCBiYS9k5OT4XikINUg5KtXT548Pb+4uLq4vLq8jncx8EhIonmIYW/vAId98PDhn/7pnxzsH+hN2fO5Okpfvnz65EkSxffv33v33XeGwyECJ+E1PTWanEhhQI8QWLq9hc41iF4DyfBT9upGj/qhhJBcDtWRv8AXtUO9qpH+a+QzCLkRPAohI0I0NiVSmadZipFntoYEWGo5sI7DdDoPHz78yR/8mFb/DgL9MMsPzBo//vhDLAyOohExSjVs9KRubVsTPxD/PJdwS2AlXtMoV4/1k+NaxWiQHY3Xob1zusP5srdNxmXhGLZQdtp4tZE0i6iTZIMVEZsREzZrbMaB5UMWZ9fz+XwV7USq+oN+f9TvDUOug1bg7nkmhtTuopeYDZAtKEUS19vYna5Gi8W4iLvDoHCcbae76rQuvNZzu3rVLiI8r6rXTvui1/pkUP5iWP/bQfvf9Lu/HrRfBvXWBt3KTp71omj06OvBJ79584MP3v/go7e+/PzOqxdHi+V+lA0qS6+iISlq15pEDYCHyoHqZsCGeAIurvF2AeRR+QmRl9aaZ1w6MEgEZ2yiCkIfo8z0OmlSE433pqXKtOAg6sXR0x+IH9PBS41bGmWgDs0zI1F1RTK7ZFGYa57m0Eeki0cKdPRkNDSdFFMDz+pWun94duP2ZW3GNS62sEZPUUaApXthgBTWr6hjXLTxYX5RU3E+pft61F2mLOenYOGMNKAGUlMWzpBmzVHaooNZF5zqYFOk/EHfrBsEbNY5wHBTinU08rTjtFpBzy08b2k7l1jc9Go0m/aLzK3h6MCpATrkadkIBWYnbMackAMX0kYX0QuFBd2G78JaVbVarIgV2AzX0R0Y18vSenm1W1xu87ikLPO2GPUWg7kCb7i4HnWn+bDNsmVJFOZVZlaZtaIdrAs/d0Iv7/evXH/XKoMkDpPcIThydkO5heLt1kCjsA0mIFZDpqlhBClu1UAznKPfH8AalVwLJjrwxf3DQ9fTBJAUsFgu9Bass9PZfHF9PV3M5lVWKDRJJ23gm9gA/mIjhBNi5Hq9XC+Xs6vrZ0+fvnr1qiiKN9984/333tsbjxEBmS8wJzBCixgJDfcDZKopC5AwIcT0NHNdjDMjKTGL4YugnGAO7DODk3ZxtM2zRBPjRupuFEbruRmiqoaUmeBaQpVdDXJG22R6eu6Vy77//nvQxn+irPHJ0yer1cLEOT2tokfTiGRCQgdKR3ZoyI1yDxI/c++aQz3LyvZHyV5/G7hxXtqLdBDVAIKJE5iE2DQpqG44SEiIi41mHI+8saN7c0AkMXa13V7Mr68X8+0uQvu9Xn+s51iHpECcinpg+RTHJytz2CcYm9edTdZa5Nay7C2SMClc3231rNhrbZwW3PFFu96Wejd91SlXXussaH3Sr34xrv562P53YedD33rata5anQifzUprU7hfXTm/fLn3Ny8O/uNp8OG19/XSv4jdqGUTYyvN6yMbogZWy/K6nt/1yZ2xDDgNFqtR3ASOrtNpddV0cysVWOtBst2gLoQFvhcW5PdJivsoocUD5fZiJ6yI2OhVMRqFzN6OOtT0YkZcmhV0gmKUOgpX1eed5riqunMMdJHMZSAEaKc7P53K7qRvHWzuj1dp0Xk125uvxmXlCrjRhKF6AkiDO8ITY8cG4nRjWmgoxbFH4GkUpb49jgWYhE2qg1GyTjEUTdAKe5YtmV9aBIbIQhfVFZrtnMGldAlBCXURnvOBq7FwwGa9vL6+QuEcjRwIBeKNpnrEDIK1njVx9GpK/JfDkGIzcoLyaYUsWw/6mLoprzadB4QAdXV3gBRwCeb07PnzR48erdYr13fgi71eT3aoh/ZIPzVQUrSYgjR7fNeM2tCLPwjfMFqaA8cFx3AElMSJAJoaa2qp5pixLuwi0xIzM8EIEbCd2AesAKSDPnUBJkHIES6mFnWhzr2Dw0OStFa3Q6Vny6VunZ+ezVj0hqw5YZFCJLZ2B0GEvR6wTLwejsYA2XpFg1bXVxfk1eYOdfHGgwc/+vGP9vb2uLpMJtP7O1RDiV9j46h9DAYqmBBp8Xs9yC/BqkNR45NzQ9xNriyE5BPrdlMEYObmfrQpU3HFGAViLky8LZTwNBwC/JXOZUhvvfXmT/7gJwhTrfhHWH5g1vjZZ5/QVFSoGNm1xA/lhOrcFx9Wp0kNbTGZHsTRBhQJtPKvuryxvx26qWuRRnTXm4MoJoKayN0mKqvxhFBZqASBT2KgRd28+7Ld2W7T5WyznK93u5T0ATTUwwBH+37P4zKonO3k1pv1FlM2MKG54tBXnrbyvBWnnXjnr5eD66t+HIeAue/mXmfl1Bd+67nb+tKpvgjqD3v1/z6q/v2w+m1Qv7Rba+pcpP7li1vPnrz52ecP/s+/euPDj9559vT909M3Z9fH62U/jZw0tqsi6FohiKTnBLDqCtJquq1duE5p2/iesqYW3t2tCBBdFwfQc7LqIDfjbKDWCIiIPpwMcV2syaSgmvkJKePuCtW4kKE2dteGwch6hJWgahe75zANGktiYoHpA+sob4nVE8TlkTJwaRxSHXuF+h91n9rxisneq5Mb53qG+vpgE+0XtUsThGcAk1GJSW5Be3O2nr5pkIcj5JD8EHALRU12bXxd9mAYoTFpDjbeiRGYxdROx2n/NwQRiJV8kJBICXkb8uBMeQnH6BTaCbq0e1U5dOyt51z1vHYW269e7O/W4yrvlDTU3B3gdNghl4Cq47IKjriyuReDWXEtWqTCuQashaPNQ9CcS2tRVhh6WPNmlUzPV6vpjtNdr+MPuk7Y1ZObRYVFpXFVxGWdUcN20WqT2dSassQ4BXKhpKxOBQiQ3OLw1mXQuwydyJIAhu3WBCavXDVJUTTVQX2YOjkpKEP9CHhyr3YbLBwOB4jKE2NVRgsQg8GQP01UprjYJr24IHeeXi9Wy+ZBXfMcjF56SVHIjUsigx3JdRKNJ2PYxW63AbKvzs8ff/3o/OwMHb399ls/ev/9w4NDcBROuVjOt5sNlWkBwLYenY7BScTIoQjRfJREE7p1rzmjZAyP1hIp+BlFW1HGeAdCAnxInaMkExxDJ5MQ6k4khSF6wQT+3WrBbkkCJUDb+tGPfvTWW2+x5b+Fic32/4693278Pfd+97DfZy+h+fnzZ8vlsumJRo3KnLEqg5Ba0C1bUSppht2CwZBXd7ohOYZntfZHu74bQS2TKlikvh4V1nMRlK3nDo0raSS40gH8zwzDxkmFwJ0uPH22nPPZRhEn9Hu9g/3Do4PDXm/AJTlwF8XL9Xqx2WoCTg1ToZwK1q8p3+soLqJdVq8TZxbZFxurbjuh0/LakVevvfpFUP/Wb/3Wqz4My7/uV/8+rH/rtZ5123MS27jqvFyFn033/v5s9Ndf9n7xYvLp8vjxdu80CqdJe1W0dmWdYJHKb12r7ZBomXt4hdVpOZKS5kct25pAQY4OA8bmHD2nnCnT7gA5nM0WTWGblv2wjzsQeZvwKRLRaQHzkGpRBOGb5swi6zPzn2OwXFfTtrGRrEZJkXn9Ji6bZHGMl+rt2OCAJsAEHspKPT1mRH2OE/ac7v3h6iiYZ1n/fHYy34yKtqMhP2LwaEKLITNSEgaA1+gHsGUsgr8iWw1YGyOhhWqkQcjmFIGn1Cm6ASjxs9n37QG6BP9ZNx/2st1sEo5xLWGxzsFbzTRtWFinA8Dg3SvImTpiSnwTL9XN+iLHLnthCMVCHpo3W2+VMFZkHnKlCRwsgKRhhGphmpDLNKSCbg5GYy5xPZ1+/ejR06dPcfXhaHBwuNcf9ql1kuXrXTRfrKBeiYZOyUbVGlM7gZvJ5pM01hQ2eq+pFnmGhldamv/WscFCqtokoFyUXQQi8lJTB0Kq7IZFs9gO9TocToYjIgRQlKqOxpPReMwVUT+QpEmvrq6oz3qzjWNgKlPbKKqAk+klEMgE94G+QTd930uiHZ50fn7+9Mnji/NzpP7w4cM/+MmPDw8PCFebjSbH3KzXBiGBMo33IqmmraZzRo9VoiCij56b0d3pZqCORnXjauplNGMW2aL7WhrsIXdQ9xlZHI5pgqMe70dqmkZUUqNA0gHIsblc55133jbjGmGNaOyHX35g1vjRxx8Qm2ShYmYyAtNtRuILSdSgWgtixLeerlXrzZcsDz4z7iWTfubYK99vJ4m/Wk7yzG8yNnkCEQ7nQU5iEihVdxV1Bb26N9vBBmMCoXiSHwR6c+/BhHQUz0ffy5Um/4EnYQm6Lg5Yd4qkiDdpvEGdmJxd5d0qJ+66q3VvPhu0quOqdC27dLpbp7V0ymu/OverM7e+Jsptt/uX129+/ejhrz+69dHHd7/6/NbzJ4fL6YM0uZdnN+O4F0cwPhDQqgurLJCASV9xLgPlEAksFnZY1iU2XeS1JonAnmAoNoxVJI8G4g+EXqwc7m2ylk5v0IMhyDs1YZPmWQUzdrstEqYNmA5iQkjmPoICMdBBUXgd8LHdbPFUjkMX5EOpRvsCAOQupKTCOck0NwMsqjZRHwlZTj6ZnB4dn9ed+nw6Wm33yKSFYfrPlfXXHC9wZsEFcDaRVdrbtYADCmwOBGBUPWrDol5MnSEwZJFKqQWtMoRU+pHPcxaHsBFBsN2c8vpgvnS0YKs0O7Sfq7a7XtkKbWvV9y+Ddjm/8L7+8nCzgjV2Eac6YdShS9bYRdj8EnqbhzApkV2mYAEujJhNQh/z3CViZE+XmIZc2x0ywM0i2a1SmKjnO+HIdgedjqNOnowkJKmrVE/+a7SZAW0qrWdu1OuKOvTuC1oCxEEuO3Y6OliPxjPfWfo+kdKLo36c+ttdut5sNNNMkjSyBiRAe6IVFr83mSBEABTGQROUhVt20AvJVsGb4VizoAEfXJc8CXTbxdBFDZTUq4oyzXbGB+HSbtkJSujANUf37t3t9XwsA0O5Ojt7/uwpqbfvuz/5yY/ee+9dIDiKNvP5dKGeqk1zC6bUfEgIR0/DEM1pM2FRXYrkx9EO6FeeHO0wLBrBxdkOKmIpEnOVI3XapScLiMgwIyWYyF5jZLFhz9VtWwK8buaGZupL20FBb5NKv/Xma9aI9ln+S3DU9m++f3f5nr3fbvw99373sO/fa6y9JiA9ffoYAQoh1UmgLkcDDcY1TEBHI6KTTRYjd1DkAQLh1sNBMg5jr5NhxMvc3aQOIb7hC3AsvUlYPEk/uaLCcVVjBpSMu2/F1AmxEKBuzwv2xhjRHhGHYLWJ4sV6s9xut1mSyUtqAIsCuWK0AzrX6BNF42qAQlzZy9SexfYya2N3nlN0Omu7M3OqC6d6YXWeWu1Z3co3eXCaHH88nfzidPCfXgx/cxF+sXBP48Gyvb+ph5vc2WV6gSD8NAMpNYIEnmVZ6ueUz8gZlTA4ADWYBuKR4IELkg1bNYgW8Gxhe0AOrQU11e/dtQmcGIxKkG2qrxSk3CWRZGHUoP6fNrHJRdwNIlMmRobQsNj1ekUeiRYgi1ESpQQJrttgi0Qqsgis6rKaU7D2rM5Rb7vvbbO0fzY9nm+Hee2qs8MoRUpvKJ0aJITjfNVL1ZBeWTH5mw6kxlxCEVKmIBjXVoGptIktcZQAzIA85sMflS5opWAhoFlkZs2qygSO9UyPfvFfp6lsEdBUj6e8mk2nAm0IF2GQLzK9qoKCh2HIwexqamuyVF0OVNSKmmOeN8V+ZZxqm9rj2KS4rKzWK2CHJcmSwWhweHxARuo4LjF7FyWrlSazzxRrAGEz9qCtp60piqZxLT60FeDYbDZ4R9jvAwSAMVkE6jeqJdGNuAosH+PkN/JS69BTVXPYaDSERdFW2mLUR/l6HJa2YuZmcu8JJoSguAR59Wa7BapEkUmT9OzLjpIRNycibJqM2Ed749t3bg76YQ5rWC8vzk+fP3s2n05913v/vffe/9H7/X6ICc1ns+WS5GuNSGkaH/X/6HlBiLju1FF5RA02AsKJHm0RRQGXUTjb+QlMVtIa0ilQshBSA2kVoPW4AFEAUzFD8vQInV7n6ISBxrjzk93U9v6DB6TW/2RY44cf/TrSkDsTKg1+GQtXVxAIxaaOuvdx3AYX2a1Xk5kOI7dd5+NhFQYr197YVj293E/TSQsnLF4XhNsgWZ1jKAaXsLs2FAfJV+rqVvFIUt3jfR/Svnn9+oWInKaxyyZJxRE05VbHbpUtFEgOw3YXG6qqZFesV531uj+bhucXznTWqzpHeXmQRvvxen+3OLq+Ovrss4NPPr3/0QcnX31x7/zsrcXy7mYzSpJ+mYeAuDSeVWALmsWYwTRcGgZlO4Yu4OR16YdOMLANz4D4gIk4iaXboiJDeCk4Iu/Fgg3xNtkEEUV3seyOxFWnCWxSgxehNMpXjWQENxbube4LC1Eab1EZiMsEhZQfeO9uF2uOvJxTa9IyeDwHNBPkGQpFDINakV9W4/H50dF5y06ult5ys1dUAXI3heuhm9fwZNwYHOV82iMfU4ca3qrnrAWJgjvap0W6bPooqbU5Vfu10oCn4I0ayDx0sAAJURjsNeGEH5ypP2b4ljmprrJOmwBEuHPQc6eVDJxpvxNfnYVffnG4nA/xPlMAUqpwK72Rn6ioimCD4sxgspEbK+Z5amSL1C1NY6v6UXJLAxyJYWmUb5dpss2rog2v6U1Cf+hIlVQiq/NEz1UChJp6pCtZtNRPAb+H2+FtbUUTDRFQoVlSJ1EB1O0f1P3ezrY1ai1J/awcJ1lXD86YEetgugkckilowrcf+OC8aFkcU83BYDjUy7JG+Bj8oNfvA5qYCpfSPNLTK2XNZaEkOiNHB7VXrBk9Q2fV/eD67r37dx+8cQ/7ireb+fX16cuXZ69ekfWenBz98c9/9uDBGwDybgcYrvje6DUm69h0Tbx+3tJxyRR2kXkH2A745f8mirYgJGGY1mJXmAegiGKHwz5MsdAUFVCBlsar6INpUmfUXRARDaECMeCU2t8gClCSJOmDN+6/9fZbxCfZR7N887dZZDnffP/u8j17v934e+797mHfv7dZEPuTx7DGRWPsmDhBicM6pk9Nzqt8CvOobDgUVLCtp1OkfUBB4byaDNK+s7RtMKa7jv2kCsmrW5rTWuRJA3zVGSG3wUUweKwLP1EPc5GBPFzOt90h2WfYh8EsN5vVdrvWEKoUy2xYLCfjXwITwxv4EK/NPfQOlr2O001SrjNrkbirzL6Ou1ErzDoQQW+V29eF9zwOPrzy/vas/zcvwo8vw0fr8XW2N8vcddFO291d0UqKOgdsqhR+WlRd3bYrO07tasKgLvxRs7sEbm/gj9yuT5X1HJQWYT4toto4PA00KCCapRE4GnKiO6im073Lodgah4ki0h6WhuioTQIWzsKfKE8IyemOQ+HYbJYl0oNjIbE0T/RYV6VQTTGmMwv2DGWXK+I+uminNbDXY3dbl+7VbLTY9YtWWNe2AIN/qq8+XIjKGoTUcGW1RnrXGB60JIhU7dho9hizEUIK3zhXCCQLMFCnstiNItU0QqG5jjmGPbTC3O7Bh1jVYrYKLSlUoVhq7SK79Wpx+vLFcj4VYyQwZAkQbkhp2/e8nl6z5uoCmBD2iPOrYooscuRCw+UNafEwTnN1U1dT7fV6c3Zxfjm9ipOoN+jfvHVz72APzaC4KCYZ3q3W2yTFxzXID0zkRMp2lSIGFI5gdA0zDocIDqMyI6v0CgP8HeWxE+aEKEX1dMtMoxhVPaxfowNB74q6UcOI5DtJrY5eozU2L+ACLcmcSUGVMjl6qeB8Mb+6uqRuyI2icBNydZJtyKicUykbanb8wLt37/aDB/dcpwubnU0vX718cX52SnJ8dHj485/90cM3H6BPzb261UBtaCUoSXuBP9O7TcarVzpFKlzvzCOX1nccmS5SELLCMFlBFzR00O95JGQG/FGBoFALREB3YRAyNZPV60aM3JaPDA0D0ijV/M6dW3/wkx8j88aWfvDlB2aNv/3tx6i5WTcmp2gBJgJJNS3SEwkyYu1V+qYeV8IxfoRyEG9ZpXuDumcvXTvebPbW60Ge+cRd4ymcIZSVeym/pnR4JEBc6pFzdG6et/JDz3K7UbxDaRqNn2MPraDnj8cyGkyThL7VJYTD3ruIn1rgfer+bHfypEiiMknrHPJX+kV5sprfenXRf/Js+OjLg99+NP7wg95HHx48efTmbPreYnYc7cZF4qFTUt6q6kBNCYplkdJEdRTCNwgCHQ3XccTAaIF4BDLojcL+mHq2NM5f/eS0jcPkLVRYYxY1so0FaxMLRHQAGYcBBqzDxBAujcXvHN+BTbJLUZfkCjIsmbYFBeLK6kVEA6xQRZFjx7wFLoZmWYY1VlwWeoSzGbakyyJXwjRXJMkfDS+ODs/dcLvO/el8nOZgogl2QjhhloAJjaDVBpz4IWakvjbdHDI9TGxWHaRxGbHRXQOqzSmmBEMKBZQ6Qn2zOkiHUw679as535wsIqdWNZWowSBdgrDAdRzSD/d64C6uL5zPPztaLcYtWsnRaN5u217H9fRss66JASAe4alKN2UhKF1VhevecsvSY0YkcC0S7zgqd8s83iJBScEbWYMDz/HF0YukznZVviurTNMqULqymNJq60P186pL/KnswKYCtFRIS1IRdTYLWmsNJmXob12L7Ke1zXppGURxDnEUazRJAbZBPKNm2PRuu2Ej7TXZdZc8Mwh8Pcql0O4MxyNYJPiIkGbz+WI5bwIJBQkW88J0ACaInTIl2lY9mgzfeHif7yyL59eX8EUAcT6bcsCPfvz+z37+s8PDg5S8eLtZrRaXlxfXV5cak54XAOpwNCLKeF6IfJfLFdfTkEUzZTV5M6hnlGy6M2hLlXu+AyYiHigpRgdNohlK9nqhMgWc0VX3G0vTbUkQ0bPURYUz0Fgw/eHDh++8a8Y1yj5kL8Ym/vNi7OL19+8u37P3242/597vHvb9e5sFp3z27CmsUXu0W5mOaIwGLoCQcgSoVF3nnVZlmzErWCIbOaxtiM7AS0f+xu/uCBebtLcsghSIAS6AUPyuA+1WP40ww1wDQ9Rwbv6VeVEXyDD0QrRG9IIvphB5ALKsgiDYn+yN+0NNSEF6j6BtJWDADPBNUTgO8T0tsihLEr2pD4rhRNX4Yjt8PvO/vrJ/c2X93Wn7b55Wf/u88/Fs/Cw9uUx6m9TOyi6JhTiMuuDBttrMWAZ1TNhmsqi2Q/7VdQnPlaXsC7ebBOO9YOJ3PVvv5CXZMp1zrKjHhfSMhLoUPOpuZoMselyXI0RoWBBXq276bj1yO5Cx3QH6WVGg1VC/lvp1srxhbzI3ZKXnKjTSvqgKWJThpXId9oIrIkdE95YevgRJrC5FuV2rHvjrvXDt29V6583W/Szvt8nEVQd9hISNVsFfSVorhtxr1HJzFG1hh9hQg5CNXagRHPoaHo2bqgwtKheV0CbKEYyZYr5dzE8l9wIxEzAFR5xh4oAaDGxv1+vz01fzxbTQ2GLdKuWqXUsvA+z3NeOJcmZzRUpEYkJWczo/qQJ79BsDxXnV4eVjxghttVpfXF1eXV+vtxtadHB0ePPO7f6wT2N3cbxcbRbL9XobpeoVUfeNbgGZpFYGrkXjCAPfpwFsJHaIeyUx8RoTJSfQvUUipeSjIVvKdzRDHwYvQolqqRNnxXqlgh7iNkKlzACmqPxTCnb0TprRSEygrvUul8VCPekoXSYB5Oi/GR2kyexoI1IAG++/cXcyGaZpNLu+ODt9eYH0ZjOM4L133vnjP/n50fERCAllBCGvLs8ASdCbpuFIvf4o7A1dT28yRD6L5VKvQIEnRTsQknqCiuqG1nAenKJAnmgAvUW7LcBnpC5W3ev3VJ9ORzQGYqARFxVmTLFGkgXmTovTNLl95/ZP//Cn/2TGNf72048RVrNu/JC/MvHXhi/TZRFUIAtzi4r9wBwAJeKYxfUkqEfB3LPSqtVfrgfxblgXTkEwJX47BHvOML1ZOr0u8kqzkUDVNLavDTtE96QLBUyTjLPVckisB2MNwjXvR1cSplkq1OcR7ZIc8MurNK6SWGNY0qjQC8xyEt4uPKPT8tvtcL2yF1ej9fzo+qo3nw62m4Oi2C+rQV75BbEc8OhqYl1OoTSoQMN6jB13zJ3QyrI1Hk6gW1pAEGdZXtsJOrYHjGmKO3A+7FnhwCH4a0qclOxWNxwtD8+VcdB28gzJDepg20AwpoODged+qIk6QDpzFxtfggromW/ljSYe451IhiwFZ1NGUtXbzRY7oyQqTGqvDg0z+SXSkZfpTo96CQ0y1YP+9OjoygkXq6Rzcb2fZsOWXreAIwkQpQijaAoUwBmIo0EGE3V16qnOCjNEWqDVfKQ+GLCYqoDpG8gD8bWFk5VuquHGalSsyhT06SI6nc1cwCCjqqHxIg50kSDS7RZeez0JXgy9+fW5/cXnN7arCfKjMqKMbldP/RICVQSLSgAQYYdcBfCm5erwUReDkIRr6uayGYGEecTbEhNtei4dt907sPtHaLFdauRLncMao7LGi3WLimPM4IsabKrKdl679eCw9/C9W/2ht9uC1CXRUTN+pu31tuv4+dFhAnHsOhTj79Kg1Q6TuNiYR6rNYCQMQOKTcNsa52fQX4AIziJr29zT5VsTpImB2dBWMunL6ysxYXibWKNIAlGHFDyOEzgDVSOpu3Hj+PjGEUEY0Lu6OLs6v9BrXpP4xs2bf/Knf/z2228NBj2S49n06vTl8/Pz0120pUTfC/T6meFYU7I4HsCv982v1lBGJe2my53qUkv8DfoLIFJ98jU+YCU0EtuTqZSlUh7Hzgt1/IdUXuOQfGqqJ2HVTaLJ2Gi9uQUfvfXWm+++9y5E2ZQt02j+f7s0Ztl8/+7yPXu/3fh77v3uYf/AXtVKBtosGBvx7Nnzp7PZTE4il5Dpy66Vv+hOI4exjTMs8iYNlDADJ2TnbdBEbxXOspGfDLyN0y7jKpgVwbZ0iPgYEpezLAcPRt1NFUAj+Haaa7AaPAvvACZwUJEurmkmNyYejwbDYW/oocTW6xumOJwQMlL3NMwSdNTznEkWJWmSxTlcijQR2tB261awiJ3z2DlLnee77unWWaRhWQ/aVdAqO2WtW0xySs3lCVXUvEowNTSKQeIkji3wwcNEUTrkxLW6Hqu2bznmNZqvs2BKCBT49WBl2dKjG9hq4IdYvJ4nBCkQj4Y1Cyu5ViN2GVvXhiX3CQywYWglfs5mPVwpyRAOuLIgxTwMxwKeowjMGxmIBpl7hZQORAA+aAnBCiAUhghb8Me8788Pe4u+m+3S7uVikqQjku5GZejYmIAkxT8kT6sBHaMcHdJ4NLDXQDperGq/XgwiqYdFsEclORFPYZHxCP+VY1GQMR3DJHWobEkncy0hpIxLgCu5qFdCmqAtZbFazi8vz1aLWS6mouHFtB7xgh4svotmK9PnUqrFCgyEEmhcRj24OtuVBkJZzCPMlAz9gwzBwFbrNWkjBwRhcOfunZu3blqOAxWDKZFSzuYr7Eq3vmVmMnrxNaP1wPfu3Ln1s5/94eHhoW5l6AHhchcnFMvRAblpiFFoHDDtEPq3lYZt1msOg72BkeKIxvT5C540YtfMf+bRQDAGGIFyhf0exoS6kRYc7no6lXz1FIH8RN0crYoKJ1BP+IEeuOkcHx/evHGCrW43y+nVxdXF+exaD3rfPDn5+R//8TvvvN3rh0kCobw8e/ny8vws2m3Qg+v6w/FkNNoDlknVqPFqQ+K91rRlIi5mjirTpabnUpvnrnBJPfBhEQ0Rr1pkEJLaUvNmJQxDje1FR3pxQIwAaadj5lpP5bbRvfv3/uiP/vCfDGv88OOPSA5YwdSkP+MDeIlsXsPF+MYJlWo1LiDkJH2EvHBK0SoSNL0bj1eet/OcLI0mq/WhZkXGU5T9YvI4s7ymNLc2VCbGV1Aydi0jQPHiB8bJSSYG46EXaJhLYqbKNNGzVPeG8VFlLdRSjAECCksQ0MoaBRDGUfHxys1TK9rVSdwuc7fdDbqWuus4SJYAh8NlNdtOk4ADBrTPVFGD+gFNzREvA4WuqtcNBsDF9Ziz7TvQBjKOQb8/HPe5tghwoj7KLnDkd53Q9np63sBzdYeO2kAQMZddFGNMXJ2fPvv0XA2Yh1CFLOACTogTIHk8R5CU68lTWowcNLqvqgMviLZRnqaGS6qXW7cRITu2csdOyxXv1uQFfE+Ho1l/uNokzsX83jbbKyqAtQlMGiKIhoFfE/YoWB+QBr3L2OXCJvJJ+TiRugrYJvWrZ4XKCkE5BnNnVeDJucZ4VF3pQR1VhrxRd8BFg67YbRYNKGYzZVIg1aHmdreywezOdhS+HLtXs4vu489vx9t9bAfSjsQcPZFJMMP0GpzlQqK9gDllF6YrgZrpMSnoih6goWCk0FJmEpc1LAg6KLMrMYThSa+356MwjRON0mSXFjFSJPiqhRo8S+MlKlhrKxhZ7/z49o//4E0uOr1e5gmld8pMHdtxbBEJj/fb44ON7a463SJKOlVrso27q21CcPc9SKEFequno0JcRPwWmZKinEUWDnXUmwsIjupMceCgflcko57Nl89evMB2iMBgqhSg6qh/C7WYGFDu7Y3v370T+l603egp68ur+XRKarF/cPDnLP/8z27evIHsp9eXz548fvro6/VygXlK09IfWUGdo/CObo7P54v1Zp0kCSJCpk1WQNAFELM8welRqiwFNpOl6I2kDqcg4UYLctI0BfzDHkZve66PunX7qSjBR1BerDdLcPB333vnvXffhS1LedLff42MRqmvv393+Z693278Pfd+97B/YG9TMXkAK/og8CdPn8zmU6TAUZgW+2QjmJUohQ5Hrup8NCuGNAhJhUSIsuqkScd180l/EToJ+WpaeuvcSwuryCGaut8A9AFqnKQYDzvgo3m9xCDARbmnRgXA1ZRbYj2j4aQf9tmP8OMsNWmvLoWfkqYodxM5kSPibuYxOaN2kRPqVOVYUbcVF9U6zTY52T3g51qWBx3A0FzbPLuN9bSqpMwjzdVeQCZFmXTPQpMsul1XM5nrjV8tzd2iAXPqVQZcPUdP7JLS98PB3nACjSamZ8TaWndIPM3dGPbdXmCBgp6pUgsqaXfdOFU3g+d4PazE1e0YLE3dlmqJhKys0AzFAzhZzZXeSFmUDJvkGxQ13U66YS2pymxL8XeOA+BbHT3qheY61chZn4SbvlNttv7Z6miX7rVLM5kz5QnuOFi2bTCQKmod1Rjta29jA8ablA8LH9XxbExCGtdJHNuUg+4UNDGeb7awH/FSohzOLFIgZWNvdQuNSc46kG2EBo3MASdp8Xx2fXH+arNeQosRgpiKY5GwDTR6BOigebkK1bmSLOJCHri20L6qMijSdkvyyfUFkJrDVfRODwrDfcx1B4PB3Xv3jm+cUMR2F682u+lsCaskVqpNasTrwsmKXdc6Pjz4F3/x53yAqvOzc6gV1oAONjvdveASmqMq8GFUaIfz+IM5bLdrkMSEQT3jiBtRH0lRA3NFBgiNsEaosIdx9EKSa0Ke52skAy2ZzWevXr2EfTZhWhEL4WHFhkLkmULCeDK8e+cWXDrabOZTEPKSr2i72xuP/9mf/bM//x/+/Matm9j4fHb1/MnjZyDkYi6vNsMPCBXKThQyoXS5EHK9BtaMZiVlvvAwqgokUntZBGqV+BtGbuFVJGsmkOqFsbQoMK1gQdQaEGge8IBSs4KGOPfhG2/89A9/qtv0kvAPvzQG9QMughvs0niFPjJkY+hIh58Iy8RU8QcO01YgxQBrXrWz2n155V+vTorC8dzF8dFlL7gm/LmanlMeocepa5ilzAbQMfiGewrFdG83yXJSY80QrLc7AjooY7VYbtebMssar8KigIXMTHxtqAJmniMGilSdbPmVzFnZdt4MLRM2CJE6QBzxTBHSsYJAD65Shvhoplm/VAvcARMx72ygrrlm/MpkCB1zG5oiTOOhp+QVuAvbkA4hHGxFHOQfNEL4zi9H91J7fS/seXrFHw6vrmkHl8C2XVImn1DqAy6RxrlHCBbCgFxkb0pT5PM4BsSRelEyLSF1hsaOJkMwrWrl8CdzW1zPYtNAPsQoAkOMHFMoRRuPzcs11o52ui31jZu7M2qPTLgJHwjmG9OUugViur68IG+Gy4h6NyM2ELupGoRHeZWOZDM5pTIAATKFiGu8XljlRIObQlPpp7EqJczKFNVhycKBqLQgMBENcjtNoGIKtzpFU1dC39u2XiEIleJsqkOdKUfG33gjF4EyEvSoVxbnJclwCnGsirSdU1pSsRH9+oEThI6G0Vu1ZrYmVukVHZ0i60D+yoKoTKzUhaXpNpED66z1+gzqUXejTfb15y+ePn5VpHrDSpswSCM6GINz9mLy+af70+uDVmXv9Zf3jy/3+9PQKQJHs69TRSOVTG9ZL6Oi1IhALId2ASB6DAIJYuEFOXfbsWEDXB9TJ6Znl2cXZ69epUkMofB9Z28yOjk6uHfn5psP77/77ltvvfnw7u3bYO5mvbq+vJheXy1m82gXjUajP/2TP/3zf/7P7925S2of73ZXFxfnp6eYEXKIY83fpkTNtrkyOpXXq48HvKNi1DQRU4SImKdw5BFKXzIMxHR1aEIyNCBmbYI3eG0Ig3IeLZ0u5bOwipFj9shPnFcdBk236z8OHP5jLk2V8Rc13ARjPjSEVhsjl0Npm/CMf+YgIaSYgYxKzw20Npn/5Cq43u0XLWfgzG73Lo+cZc+pPJ8Mzoxg0eBF+agRo4F3ytSlATvdqk5zIC2O011ZZq5tYTmL5XK1WeH1YkLgMTqEVij+G52pU6SQrlQeKkDPmsE+b9ewwFW8I11SowQR0ETdBRROKDDrxTN4u56f1+AEmmLwAZJGgZXe+FfneixM8CKerIbLKTugUMkpRNTX1ScBxtQ63TJTpwxYhzGTA4aOP+4NR70BSZNpbxenbNzdc8zryLwQFp3ECR/kLNQwk0VgoKAT+A8AGk6oO33EcmALBjXoDzgQpXAuC1YHuCujFQcQa8b9kjKLyjguyL1j3WqtvaIetzp6PV1NqIKLSnVciurTBL5rwwNF85Aq+QPa0Ggkc3dYd8MNFAKNQkjNciqENMGE7RqmQjliNBgMcM0+swgiTbYhfBQscw0BkJRk7k6QbShBptJcWL16ShtQrrA9R626DaVbzGSdviaXZ92CtiJ5qdzYj4FRztLDeUaSZkjelrij0KM7rWyAQ24xF5jiweGh3shiiFqv3+MSRAOqqnEFgDQVammeHZE/Km2eK9bAKTPnzmq5/Pjjjz755BMuoNxJZixn5xKnZ+dPXzy/mk6jNKVBtA+qRHQTfdLwL7zDBB0WqC1WpbExaLODEdAiE2s0PzbrunWjpqEMpFdeX129fPEiiSKuRJIxGQ9vHB9CE9966+E7IORbD+/evUNaLoS8upxeXi/nyzROJsPxH//8T/7sz/787p17yHC32V5fXl6cn8XRDllrLJCZb5xmcgnaT/KsBIyLvta/dIAvgsywcbZIMZqyu6bORCQMA7M0EoIH017ZrQiMqD+C0fPgLGgZvosM0BeCwgmaTnN+SXf/OMsP3Nf4m998uNtuZNSF3nRujCXFtpEWLsDCBrbKPfivoALFywlFmEWcJpr/Y1eX8freYdLzN4hvGw2Xm728tMsUxwVmcBqMSamGnEcg2bAdYauE3tKzXWbRfQ9oCh9+cIogUNXJqB1WywG6ddJkX5qFuCqgGqACoCV0I80XUoDFrud0iMNmLLAZt26RAbCCGfJPSNfq1rkGjsEazc2S2va7Xg+rtjgABWtpA3kEVPkwcsB1BuM+rsIBSmIVFdqml7oANycHw4Mbk/6YzC9gB/aPx8Edw74mr+oNejhKWeV848i0ELcB3GifkYOYltpoKCNUCyNjA0Ysw1IPXjuJYy5HG6iwiLNJnIWI7S61gVFrvB/7u/l47/nDNy+C4WqTDS+Wt7NyDLMWBApM8GlhlezTfNA4Vzd7vwFLJU8Upb3GpiUI6ihUMqGQiqJBVgyuKl6hWB2kYl9vZkFfyiNVOoWy05RoSjCXxxgk0q7e/QhCLA8Hz4/C+fzSefTVjd1uQmUtu2U7nKrEj1M6bU3hSfMpnNKkfQ0ZVcLARdQI6QRH1ZARWXGeYVBmMIDdAPpw1B/uh1UnT+I8IQSnmtxHPdacQxhS7wSGZB6cpoxO3rHbRJ3VYrNbRxVRQG+jhC+26kwcs6w6q1083GsdnGwCZxZ6mdNtXV6tL692WFBb7VL6C00jdAa6UeOEobu3NxgO+7QeJZNEsDXwAtIJVgwslqT2H3/04dnpS9+82gvihVMiKwzGsbq6TxMEWDShQHP+zjWlDgccHR3/8z/75//yX/7Ld95+O/R9oO3s1YsvP/98u1o1UE/UB6eGw9F4on5c23b7gyGinM1m11fXhBEkJitUTMMmv7FIvY1Q45ZoB76PlHFMNIcjshHQRxGBeUEifHOzXlMZTMz3IfvKlzBmZMop773/7ptvvgkpMWbwDyzN9v+Ovd9u/D33fvewf2CvLFN/zH8+St6ePHk8m5s7YoJDEW6iN3FEaGY2gVEmpigXJfREJitlveHfRO31NiZ5PBwVobMll44yb5X00kpPG4jyAUfGdfg0RSJ+LAS/QeBcj9qY7FJRFwdWip0lGAYbzX4yXQ13FCxquLfwEW8hbqFKavaaObVbptcRh63J3zWWXPeAhAhiWhqbo+FEag3JIbZLBlMVMYmERil0vI7Vt/yBExC+qTUS43SOyQRFYLqYFRv7YQ/yAW5zFQV53Y1J8TbY9OFw/+b+ycFwv+9rBJj4SFli+PyEOPYASselQtREYcaEABqN5QtfauW11E0IKSFQ6e88QAONh0SmCXYL6ohDE7WgcZwk8NbrQiSgsoTqep30bn/+YLzu1P758tb19kZVDVrdjp7plR0oYvBXi7EC6V23tAw8qkVKMrWzQbzXDI1NOpD9MhqFInE4c4KJd1CHb4pkA384wUQmcxNcW5Rg61xzTeUlnKOW60gOQybz2fVyOoO2Cqsoq6PuOo36QLNmehpqTvkYpMpv60aZ8VlVvMBqdd/McHqEad7Xgp06jjsyL6mSxLPs6Ojo1u3bRJ/tZqsZIUhVDO0E+z29l9ExbTQBwjTM80iA2/PpdDGfQaSM0PX+Q+xeN89E2ivwajwa+p5H+9DgZrNeLucoTtIAIQnOsmyBhl6yFPiT/clgAJWXYNU/BzJiGT402cwCWNer5erTT3777NlTju+DkIoyuhg45zk2JBoyjQdkSbzUEPHFdqMpdY72D/7sT//sX/5P//K9d9/thXrRzvmrl1998dl6MScTQ8rIDVgzCLnXxRssuzcY0NbFYnl9fQ3JxtW4CtIzvq8PzeGDJ9I6aosAG4SkaXwDd0aFehSSthLB9faZ7QY1czzxH0sGJCWEbvftt996/8c/glMbG/nhlx+YNf6bf/P/ffbsyXI50xDTOctUw/G1ujBTaE5Zn06vp6xdTxEf32aZzebzKz5svlrOLi4m/eLGYeK6u07H2Wz9eDeoCg+HMA4g5tjkbXIrDS6R8bFgf2STrGhP1QKO+UaeQJLSpGjHN8dgB5gXuIE+8FqIGsCJSQOK2IvhEXq6Woji2U6g25oOxBGfxLj10LcQCCRDr+YutA3Qae5DPTyrWtled7DXG0x6oK5J3hU+qa9exGJucRjta9JUytFFhccgE0yaVKNNjnx0Y3J0ez8ceoq4RZXoLQQAX3d8MOyPesPJgKsAHlQJ/xWM60Eq3YwWmhgvRAY4D3YGzMn/wWVNlGobrp4gEBrBQVw3SyiBKukDgCvbzZVkd0iS6miy9/z+G1dOkM+2x9ebe2kBOVDSIzzCwxo1GJxliwlZQjmhGIrAZo3CpCRqJWQ0vMygmgxaAxK1xrpkIh+Cq5uBON8sHK0ScCZWhIFs6HAlTjDXV9vYaCCMK8CuynY5Peq9OgrXsyvny6+PN+sxfufqPUSGngl1ZUHqGNYUMFwQObCVuim/VTNojGyNwlryZY2BKC2/44XwMotozgcSFo7cqquOk7qAjbUhSOrhNYBrskr+a1hj1S66bivokRdDs18LjLAIiSpSwqk6lDCcpLDblj3Za4+Ha9dZ+kHMuedXZbQDtvB/JSS2eXITeoj2woDoGJKlNzk35fJHU1SYuxdYKc3YrDZfff7p1199PpvO8owEhgiYaBQmKW6kx/hWi8V6vYp3oO8qTuLRYPDeO+/9j//D//gXf/EXbzx4AEVdzWeXZ2fPHj2+OD2VibQqAAsLg65OJvtB2CPrQTueHyAz/BinxsuUCxlMlPkKheUYSATN8pHcy5IqcABqpfJIDG9SE2xbmV2S6BHyNFU2ZMCdszBXIBau886777zxxgNPM+/I0M3yX6CjzOab799dvmfvtxt/z73fPewf3vvNqvm0YH6//tXff/Hl54vFTB8AUv9ZByK1BhTOwUK+tTq9uhJGTmfz65mAEgDl98XV+uJ0OnDz4/3Sdwjw7iIKtplb1poqQV4oUZtLCma+uTZfhpGIxuBAoh+K92CTrfEtXdSx3W6BSapNiMKCyUuBVvJKIEHUi0AOXrCBaxhnBPo8wpmNW/iuHhGV75iJrUguLA7keFESEtoq32W7CASUDXQCyzvojQ/6Y84ynQnyekrGbsArKmk8kDSP1AZ0xQMFkbp3kac4as8Lbh6c3D26PQ5GuD/WFWHOScx190d7e6O94WBIQ0n6YaXCdJEAddBIPkrqDKSAkOYGFgVSW1qNZATINNYIwcCm+Gii7s0yb+kD69UoemEuzeweuLsfH87vjtZF1b9aP1hGx6Vmmeg202YaPJERoAYgii+hDNdGKy3ouIYSsInfHMPlDKDJZvhqPEVoyaH65iQhl5ogZHm96Byj5+antCzYMQrXkdI52yVOmqzjlc5mSYR9bZaLPE00LqcuAZYQ9uG5HGtyB7i7cV91oyrawAPLvBSymUzvm6VExWlCpNWAPD8Ix+NJGPbUgRYn48nk8OgQEoPpyHIQpUSrkcrwew1dMB2oDbTDWff3URy8Te2laA4mUTLPjcAapUVkAOJNxmNlkrIRHRPttuRYpChGgHpuiTwHcgh0+L6r1xY3KbKlUAMqYtuwK9m8bnO3QL6vvvjii88+RSAAD5fWQxIJ6QlXNz2oqxXMNNpsOZItw37//Xff+xd/8Rf/4l/8Dw8fPsRz1vPFxavTF0+eXJy+AtaRe5xEXGswGI4mExCyIMHC5oMeMXIxX5JXR1EEEMMRaQLfCNyYhmwDUdAOZI8KDHFE5grcfMOhOUzcoyiUQxo+Y/YSytXzQvORElveNCO/aaMxiR9++YFZ4//yr/7nzz795OrqEvZ3cXF+fXUpsmhiCXFL+Lfg72y1XBoquUQjayllud1E681uvVls17PVdJEmxfvv2uNh4rkYjLVcDousV2p4NVLARfQ6E8xbENQiOmpoBR6B0OVckIBMvYYoApNTKm2oEgJ19XRSn0OJSbvNhgyecMan1KhEkic5up5W7lQdu90bhnzqTmk5HbITdCC4/LaLWOMealJ0To93GiNungjHReuu0/F6tt/HC110z6XxYk6gHngx9suJBG7gGMTTXQUapXfWAVeYRSschKODHpk4dZD/FK35DAdfYzH7R0TqgRu4nIMTEFB1QFn7GuRLUi7XhTJwpJGSQW2uLbAQKlGcuZjepoMX0mTNS5WAgTJXXBh8RgpgDIAIiNbt6OTGxb1707btT9fvLKL7aR1SrrpMMR3jhxRPoiSYoiYKRiIEAhcQGT8wP0EdASKAJe2oYhKTFh0vw24kS0qNRpuFAwwacoC5GctuVtkv/ORafHE9SqV1ug7r0go+Vdud+XH//MiP5lfB11/d3O32zZOUEjwnUHfT/0XdWdQQtZ1LqBFAqrmoqiylqLKtluW03RCFOkHfdX1Hd5XSXPN/9d22rf5RE4RlhpTMCoLDOITfrHUFBJzeG/lBX2OrDPq3y6xdZBqb2Co0WTPXLdtWmrtkRwd7Za+/6TprTHG1dlYLOy+oC5G65XTaesmcayF1sLIq2q7l93r9oBcQg2xXs49YNmbui7XXnWgbPXn0xdMnX52/urg4vZheXyznU3K65Wy+FF2Z4okGdvMwDMib/+Kf//mf/smfvPvOO/t7e62y4rCL87PZ1dV2uSQ4qLe/Vt95GIaCxL19yGKSZuQgQRhmeXF+cQHLUcW0oDNlVpkZpYCSDH8AEht9ayQ7bklpruvyzTrOolstZhcLgCo6o9TL3J5IU1lAu3745sM3Hj78Dms0xvedpcHK/xZifs/ebzf+nnu/e9j37m1W2tvt5i//8t/88pd/d319eX0NTF5eXZIpkzLPm/QZiGyI5Eq5tj4g5IoFhNRkR3zWm9VudrWq8+zB7c7+nm5dJZm1Tdy88gAU0pyGoHBJ40KtJq1SHbBoWRqK0c08NhGvoOYAFGQxNS9TAbPUJ91pETA3u1WaxRA+08uo20NEOLDEJvbqoWp7hBWEAz3Q0rVJpxwzPF+eqGkZ1IenOG9uN2+T3a6MzWtV8NhO0HWGTjDyep7rETzjNJZJWG34GTUEPbAezcCvMeikcZrGSkBYQeBiGjYMh0eDg7E/dDuayC6v8umKWLKkeYeTg4PJfuiHCB8HV8phoAWiwMcgpOm/MSZIbTFR5GBgTOMpG1TXOmDRrtM82SV6s1sBl2hXaV2kVSG7pFkW9lc+3It+fLQaO7ukPJhH70fJzbLSu4ZNb+BrGmgwzICXEIG/4sfUDimCW7SRLw6gwiaEUUFVzbiJoIKzKYvtKkPEQuk6ToF56QCznRqhVBWtRbo2Ste5+sGRsgjRESEz4iyK1XKxWszTeIePkkR4jhUGBBHYiV4GA8JxLc4zHz3cadxT1eYndeYYFuPmAm0i3VjdanvD8Rg4yvNiG+3AoslkzLcONc2kvVhS0zmCcKgj9ZH1ONZw2L9xcjyZDKkDVcffjcen293OPM5sGq7Z/t0BdKyH5ShGIRGOojZNy5EZG8mjfc9BLuSf6Jfy9XLDMMQmlWAbUxCG2jbH7Lbbp48fPf76q8vz04vz09nV5YIsjs9stpzpWwi53YK2vSB8+823hZB/+qfvvvPuwcEBMuWYq/Pz+eXlZiUKjiYQOrrjcsORbsX0wn6W4WsdjczOSzwe1mgSZmmT43VfwYxSQPGciEAkGbkrMCgJIHMQEjXgqrBzOCLNbHZxliGURmWIVd1kaK1z7/69d997DyyV6v8Rlh+YNf6r/+V/fvniWdMXrdiqcX2YicxG7cLOmviMM+hjbnbI7IhQeadTghamU9VZ7YoHDwbHB1Xg7Hy3Xdad9WaYZh4nK2PSE2+aTEGXRPoi2sYKWVOAlTWiKug4iSayk2k63T5pgnm9BFoCNdELMAhtAhPwCNlcV/PWCgjH/f4osN2OFxKDqZRUjL0VmvRObx0wbAkFa3oxQIVUQbADyTDT6tquXXcFl6TKWC1JS6AxvLaIaaEJUzgXB+IM2+3u7Y0DP0jjnMyYD/Ky/e5wX2+jpjW2biJ34m2xXm75eXTjoD+kYnogkaZTJUoTTJtRDlmSslndPHqQxczUiN0IX4SLhr2pL0fmirkB1uSDzZx7kEV1dqIjRfoWPL1tIfO8jG/dWty+O2s59iK6sylvly09rmtwiw802giHqhj2ZkCsWQRzlCbtyDuokfp9dbAoo/EJvowMOVMEQ0Jms8FaZYENZcRM2Iq8myHi2miAXphIG2iIaYpyNSxDfWGtzO6sjoeXh+FmcdX9+subu+2RbfsQbNPHYLidhgRwpHpMhLdSvnIQipDxmPaoNhoLofBouZ3e0Av1fnC4okNjcdA4ybuuQxKgcVp653JGXfWAiwa1Eu1AWOqpMbsdu+P3fC902xZ6p7YacqBxABq8RDCqOohELW3nhVNWffLSwaDygy2ZPzR2el1sIuqDIfskEtivGtKyYWLqLCnybqvsBXYvcDTCW8MEYFcc5hL5ijw5ffX87OXLPE4BbZrru04/1IvhSbmHg/7eZPLG/fs/+6M/hCz+yc9//s7bbx8fHfnE8jR5/vQZKfjTR48W19e0sR/4kwlAqKkhhYfm5UuwxiwvuxBV14/i5Oz8fDaDNTa3XGXhCnxSrTEBtps3gLEVUzOs/bUNNLSQbx2mzg9NcwCGkgKZQVZsFrzK8y3rnXfehjiafhFjRrpMs/J6abZ/s/e/Xr5n77cbf8+93z3se/dqhV+73fav/vrffvrZb+Nom8YktIJ+PBfX03+iiuBRD2thi/IdRKegrLFprEtiOIi8uYssb57YN0/qwIt6Dru6m8zZlB0yEeRltdsa/4mXcl2Zlq5uiIhKF01p1WmRAdP4D5CFqbAMwMf+AI8EhbJcb+7JyyzWE/EaMI4ScEzHdgdBf38wGQUgkR+4eqsKxeFDCsNVK08zM2LodXdZURXm/QoZWzVoi4pBuGCZxHfdK7dhTFwObVqOHetGs3nuvv06NfVtZ380MZNLpDnoq4E2WWAFh4P9cTDUWE5SmVaxSXaLzRKOdnxwtDecwApwUsSm/jyZm6qT6dmqRA6o28sl4UOzsDjGiiQdPT+EZCAZHCxYqTS5KawxzpKkIPXRWEb8XKhDgZ22VW1v9Fdv7UehVS+Su7PdH6TlLbFcysNFDY4pZTRQwvG6ijghWKN1gkUDXNoogCxQMYdweIOmHE2ihXewor420UNhEwULywSxWr5BSGMd6nlVWmCAU+XTXoOuOtcsckZ2kCuulvMk3hAyHbutwcN6paKcTSTMICkfTqAIrEFAWxnwMkXLI1WqerbQHZkGLOrg8HAwIDkOSeB3UbTZbWFonu81kkdxHA+ogg+7nV6RJ4akmy96Vm9/H4Y5cmzg1IylTdSbplvba3XucFFjO6pU6Pl7E4Imhkfsq2SqGtols8GGNexMvZWIWNUUZzeuFPp6loZGck1kTU043bEsVHr+6uXpi+cYOmqg8Z5jD8zT2oHv4Q/U68G9uz/76R/+MyHkz957510Qkl1Ez1cvnn/xqUHI6TWYHgbeZGzmPTN3pkmq9/YOPJmu5tGjPILt2fkF+SE1luzwxaZhr8Wp3AzjErE3A0lpLyuKIPzUbFA00+AD/4WHppOIGCSxyGIRLGVBwR+88eC9998n/je7fvDlB2aN//pf/z8JG6AQ7EQq1KI52WWSuvVuOY7dPPhLUquB7bbm5W+mVPA9O7Cdnh96Qa/u9KMoPzno7I+SwEvZsF4PNhu9WausOhr0D0zKOLA5nEfug6SRUNPvi4ErLKEq38W/wAnXU97DkYIwPaRBzNZ0stKIuY8Aw1OvtsspTtjXNBTtDk4CGeCrggajQLm65n8mN1LvOsrD5cUsmnlnwHrBhfHoDgyApBRQUMcbx5s3EkENVdnGWzimZdX9gcZxb1dRso1bWFG7hp0c3JgMJ0NqRtGA9mq2ibZJ0PNv3D7SjW+nC/TTOrnfdqeQQ1JMwq6nYiKck+J1lxJ70nQJoBLt0wyOhreLzFNZSyNAVAkZrhBK3W7GcmGN1Ew3WfIiOjo+v33/ygnw8l5U38zrHoHDtJdS1QwTmyRA2b8gTEkzLoDQGpwS9MgpBDcsmPFrTDT2zFdDLnV7S5Cnc1jRmSbUsYWrQN5VrFkkecnJgJpAjp8lqF/r4WX4V+pYu5Px5UH/Gf5/+nK8Wg06lt5YwNEUz5E0HOM0lRWK6XIVdaYsIwlP/dPYAAD/9ElEQVS5MQULlTlJcQfi6HQc3/ICAo2mnKUIUmASI/Ja47DoWkVhTrVuPUvqxI9Kn5btdbw+hk4SquAP24PXFXrrYKVOceglTRQkts3AXbfueoNhOhkvA3cx7AET7cWiiiJZvjpeaKUeWixItkd9bxBWo348Ga1D58K3L73udZqcJ/HOQChizOdX16+ev8ySmKTp5Ojw/t0777z91psPH96/d+/hG2+8/eZb77779jtvvXX39q398RiP3G42Z69efv3V159/9snTx4/n06u6KjQIMoTL9rFbIA+J7e8TJI7M1LVdqDT5YBTFc9M3pqHDRpQsSBLJG9eUKRCvGiUSfrQoQmkVRWNMJDDRbgdkYLxRFJkztEh3Rk+Ug8refuedN998u+lrNFbQaO0/L0jy2+/fXb5n77cbf8+93z3se/dqhV+wxl/84m9evnyu2RUEkBoFAzgAj6JNBi9dxwYbIe4Ao/ZZFrEOng9sssJGUX4v6HRcv+fePLb3QljL1nfKXe7NUy/RrGGms0vERhAiJ0FMghw5niGn6iaCTbCVKxClMErf8yejMRaWELBTvRtDY24qdC3TpCBqB2X0bFLpYOCFge3Bj6AlCtplEWvwvpqM5u0u6YsyWzmYAEEuB7xo3Qw+M3MwauyHqKFGH7KtA4mOC80CIyhht3oEO+RNw2AA4m52q220Ju2mhsNwdHPvZH+4j/QAgl2ym63nm3gHL7h1dAOWyfFCEWGLJj2FhGQFrdrFyQ6+ToURC7LEblkBcRAVKjLsQ/dSIfNUA3RUNif5vR59COgpaLPIqql2OgrLu+Ns4LS32e159nbe2jfDwa1aT6hxhgn7yleFkHIG8x+JUgSWL/E0YjLBhCsZVTUI2RgP3/A27aYUTtZhkrNw22CloJKDaTLf5kDJvClOZTTn8AsFmMPZSFWIArvNOk2iusjsrp4CEWOTYxYcZ2I39YZJ6zJUzFQY56U4lWjWxHc5TDM4EM0dJwjD3oDcOnQ9nyavN+sojkBIAqL4kOkR5BRoHoyQaGSaqc6afj/c25uEoU9MJ34TqqgeeLLZbJuHbIwNq0H8gUUAZSFXxKhQGeE8TTlHlmNmMLEVkWlERTKkl1CHpOyigIYUU0AFyJCzgUk2WiyL2fUV/C+NY8jiydHB/bv3AEgQ8sH9e2TUYOP7Asi37t25o5dydbq77fb89Oyrr7784rPPnj5+NCOpLjIcFVbaH/RgNeAY7ZxMAMhjx/UII1ga8WG7i5er9Wq5Sg2BpiaqD3Bu/EsGYpiuSL2WbzpFzL02DsRJ4NNRtAM5XNvBQ5EJ9eEMnW7EI6httx/ovdg/RiPfWNEPvPzArPGv/up/pzGhGa4PyuHGLGKN+ugLybIFWAQFAT8DgtoEk4RK9j3EPnRcMthxuzsI3M7xIQa9cZ01oo93XhYPisoRJNap1ZFZIBfdEkFerOAzOLTmrpHvNAQOWOmPer1hD/nBrJQoCpQIvt22uII0Rc2hieCn0vwql5fIw+o8K2JARhmuegPwJCUr5qVGLJwoD6RccU/K4KdObP4Z5ReEB0CEs5NtAj+AcuCHXJwFsuoG3dFeD7dczbd5Yp7S6LZ6k/Dgxl5I68144eV8PbuYE217PX9yMIBTavoYjcipN2byJ7hj02m6WrJeEHEUc3w9dY8NciksyVihREMrlAWbBFzQoE9Xs56pt0E0EqKrLJojMdnWZnL44o2H07C/yepgl98p2xPLJmJZMk9DfnWf2nB3xCCTx8MV3QE4yYXdUoSMV6k/B0g2cg/WzT/DIiRB1KdFuuB0HWnE22wR0EmkwimELOHK5cxB/BBv1F/ED4Fz3PRk7/qg/zjwyHid62s7L8JOW3eORO0quR+QoeJIHIzBKJxxNZMBqMzXF+KytXl/gR4tB+PCvt/rB4RN13cpDPggNdAkeZoPWRBYtSHbpWaew7IwTKtl+x03tNxeu+OwnevVZdoq4lYedYq4rohflYsqBOod09NA622308kP99P+4MpxVuNJYFvt7XaR54neLEn47rZCt5iM4tA7vXNrfufW7Mbx9cHovO+/8O1nVucyTzdZpMdEydmvLq6//uLr2fTasdr7B5MHD+6BiCDj3bt3bt68eXh4qHeyDgewE/L6Z0+fffTBhx9+8MHjx4+WsxniH/Z7e+PxaDSEMlL3zXaD8A72D09u3OwPRphIpue3NBnTeru7vLiUQeZ4kHQmtbFPd1RoHtAmkUpbLeEiHsU6uoYqcTiL4orudnmsE+jlI43Wy5JjMM8dcJ9l77737ltvvwu8SEHmMvz/7mK2v/7+3eV79n678ffc+93D/oGNZuXbI9hOVvfxxx9MZ9eB0mQCiusHgCXop14QA5MeIdjwQjMO3/BHP/BhjWxUbzMxuddjn+sMsorEoT4etPrezrJirC3K/STXyAR5hpiNSer0nIoUwhaDb3I5CAsbDVvTfdle0B/1R1Ao0Nv09ZKUamItw0nUA0fldXmoCZ5SiOrha2QG8EUi8A7Cl+ueBZBCI7rymbb6uEQZ5RjmRjOYhQnwMd5vnjWkFtAdSy8uz3dpAnZQG0EvFQNtu3bfDie9EYev18ski9RN1+6Ow8nNg5uj3gjWSItmy+nF7ApWMgh7B6PxXn+CCGm57ozvMGpOjEmrm66rosiQqQQuymjRBK5EJRWhFaR1BxW9IRlqSSEkMICkyD1tAyQVpIXx/M/LPEu2t/vprVFdtsK4PsrqgaZMswO9fhRpYsGSrkZ46wxJU73G4vOyDb50lFbkKqZfWMDHUVzBrCmI4AG6octeFCc8RPiCKR2hUqVZZQhN+c35wlaDkNopfaMyU5z5z1XBEfHoDd6awho9F//qoDGcFzEA7WiAa8HYlAObDmqdp4WaG8pbq++ZIyUYkgRTm+FovL9/2CeM93u0ar6YbaONJKixd1QBOaiSsHTFbDCh2wZRJ3ujwbAH8aINNBhTSuJEIyRW60SvQVVMUecEH4Ta6RAa+/IHcoNKIyXJcPQIl8ZoKt5SJTNfI97DRcBA5ACU8M2npvhUBquxBrQ2TS4vzh9/9dX0+hIJHOztQRbfeuuNB/fv37lz79bNm8dHh5MxCDlEQLvN9vnzFx998MGHH/z68ddfz+czFDboBZOxMLQ/6INWzTN8pNQnJzcHgyGRBJMiEqIiWnR5dT1fgOTqFJTyjeYN00MschatGPMC9ZreWckYc1L1xSjQBAGe00FIow4N5+Bno4U40uvEH7755o9/8hN1G0nIP/zyA7PGv/nFfyBLEOKJChqsC8g8DPDBesiRRSUNS6TpICD5BQ7MCQ2A+gPN3eqBp8BqkOilPvneKO25Ub+XE/birZVnobxOb2oTsEABdOsS5SB1MR0RRwBAYOBaAALlWZ6eAskrjQngFI6EwKGjMiVTFiaSUpLYi+uKbLVzSJ5mDtFztVXeLrGuTF3KuKWjMVhtuJeYlxSm5ySCvjcc9y29JE33oJGDkIU4qb5319KtbT0uo5futrg6hKIk3ce0w5HXG3hE92iTtQo0XIMwwdAf7Q/sANwRq63SYruKaBoN8fuW33e8wAPqNcYnTuIIV6mzOI+2ETGhRxt8X2P4zIhaWBtWJWkZZ2tsCBEow4bV8EOvP++qJ9g818MHZ3M82zwEUkDNJ/vLNx5s+r153XLj4kbeOiDEUC7iNYRAvqwLCceQosEkA0oYfmPNBr4EXEYvChVNP5NE1NBN02epMpCbkIXDVTNqTpmmqqIOBha/OURjEswJ/FThAkGTIIiSwmGG3uqwd+U7C9uprqb+ejNq1X67JcSneFFGThJfBIhVhq6OF4s46trs4FvcmhIlPMVf1m2nG+g1KDYah0FS0d16V2RozSYA2WExOmkf3XfuvD24/eZgeNT2R0XXKzuaqcd0WmCXWQVZLKN2HmuQVEtTHRNS6wreqOetdW0iVNfutVpFf5D4Qey60d4kf/jAOxy3imjZ7uxCd3P7cPdHP65+8t7uwe3Z0WTRcxaetXa6M9u6dq25242LlBw6n82iy/OLZ4+fnr48X62nlt06uXF87+69o+OjPv7o+agbzSTR7sWzZ0DhV198OZtNhbN1TbyELOrO0QTM7CNhcnpUCkAeHZ8Mx5N21yKrRk54LkCdFeVyvV4slrp1Iig0424bQOQf0qQIBGmZx6Q4TeEHubLBUkKd6+WKxGXkDfCxweC/usRlB+1OFMfr9Rrb+PFP/uCdb+drNMvrP98szfZv9/5Xy/fs/c8F/n57v3vYP7DRrPznI8xApS8//3y5mAkJQTqz8FdkUfOeCAwbYDRAaRDRZNRAIsc0eKrnOl18vNd1RmmKwaTDQaEbMm7ldKokq5PSrVsau/Ita9S1MXDjhuZNomJIbLH1mADBNXRtz0wMUOhukGYG1bEEKd2qNqELZbm2oynvXB+t5UURk8TotVxwTHiFAUuTHzomUc5xcKkY81av58AL93tj33J1Z4EqtJVWafqJVsuzdXMaWIgI/EAxVqEeLxylBJP2/MEkGGAcu3hT1hm+ggGNwvHh+BAhYDAURUU2AGiZgX1mIEkvDMjS2lR+F+/iNMrLlG9KKMrcSNinvSTL5vavHiSXqqg6Lo7KNDYOYzU3YUjl9NBPFz9Rxy/QqdcNqi8cgEiKstsq3z+qH04iuxvjuGk+LFvjtuVj1yoLqxVrVD/rN9IAWBGsSB6GIRk32MiXoefgvair6YvXJjRh4IfjJSwRRx1vVpsLkLSDGTq/qfxrXKTqZgSOOIgJjrqiChFGqtmmL7HG8TKRqoYWU4KpjUIDl0OjzbgJCuCjbENC4T9HqfNFvmmsSzVUqOkEYW9ILGQZDEbjIQ25ur5K0gQGI1jDHCVFSyML4e2a2CGcTEY9DcsWVBAc1MsI2d9G69VmtVynGnZPkyheQEHNOSzw3NGgj+3C2+FJ6/Uq2m5ALSwYGTcdu6ZRhCfZPXGXP0hcZIFkXtCvkbrbzXoxm12cnz178uTs1elms+YCIOT9e/cOD48H/QF+iFhQCld5Yfji5599NpuCkCnGAXiSTR8c7O3vjUmqaQLOguRGwxEIORqNEXOqGR/btJZGZ3m5Wm+WyyWpL1UU9CmrQDNyT/RjfiFJdkqJWqe15gEGJA4JadAS+XMhIaRZmoNY0iRZrVdY0DvvvP2Hf/RHCJmNxhh+4OUHZo2/+vXfkU/bluachAvaGjcC2ihFhutADzEddvFTDzGJwrFTo/eFVRiRi/V09U4rtrs4m4+gD0bdcZC79s7vbW2XiBJUZUBQa9dOu2WBGvA2EmNxCnkn5qFbCR3YEFZqQ5LMk++OxeVJa6FWeZrr8aNdEu/03gScFNkifN1D13PNtmBR0+hgxC1CO/weW5Obcz11eXRhh5SDHYuztKvBqDfZH8LWzBMtOe4k5qTndUuHxjg2EKopdSqSOd2+zDVNRNHqtryeNdkDE8tom+o9IlzFajmhNTocOLDGdqm5mclR1roNbTlty+v0hkCij9WnCeAvLICFNaS21ycB8/FNpGDidBfDNJAju6LObG+OFyhRVc4Sf1NPOBaPOqh016q6RByyvo5VFzCx9Y0b6/39C4AdypjUx2V7CASBKXywfCER+RB/DPMT3zL5dAMuLI1Bs8Lh+I+QUT9UAIs0xqqKopJArUmxze1NncaXIhgYpfGg7DBgCi/X6dIJfwRlBjz5w3loBZuq8n1v2/MWflDu4v3p9TCJfbysKZVChY1CD04XKmMzVMNci0NU+usjhTeyLLk2soT/dUusQ3erIfGeTQje7TZ5Hd19a/wn/9O9P/mfbv/sX5z86E/23/v5wU/+9OS9P7p58/4B0tps4pKsQb2MVQHP32nCTmpARdQpY0uRSqfVZ63nPVtdbxd3k6TshR3PL30vGvWio0l5fNS+faf75v38D94p7t7cjvs7v1tbVS+P+skmLNKg29GrpG1rXVSt5bK3mLcuzs/PX53PrpebaOl43ePjk/v3H+zv7YE/WMFquXr+9Pknv/ntRx9++PzJMxJl13U0eDwIoIwH+3tHR4eDvmZ6ksA7baiMhi7hwsoGfQwbhSIa9RK2O1lZzOazXRwhPPSg2/lylwYKOwRb3EfSNso2UVga0W8pXJ3fbEcspNGYBXGmwTz0AGHdbnco33bdn/z0p+/CGn3oyz+wGEv7by7fv/cfdeHSsMavvv5SLyJz9YIHuKIBSNDPNWTRY51fAbuEkIqvwkkbhFRPH6gILIIJrHb1HKhTd9ykKsdja79fu9am5245KK2GWQVCiiIAXMbtzD+aLgNvHBBPhyg4Vsd29MYAlQr+ohGy6KxId3p61bzn1zzMRP1tFKo8XdXAcNNSIKiE2gzikVgFB3pRFlAKpHAVDIZms3EcDE5Ghz3Xh6ZkWaKHS9jBzrLldclSHexIgxqxJjNoQbczK03lPfE0hhK33+xWpPlt3dmw+j4b90MvwIwgc4h2s9vBEam933WG4aAX9GhnArZzAeipAFKTzMNR+Acim0zafAzsNGFXN8yblJJK5OT1GuutngOS/tI8y2UivLkro2wZdLXb5cNhdn+09doLZc+tvax1VLUDhIGcNXzaWLsQCuTA0sEZfhCfXhMw/nGMri4LMTrS/te7RfnMwk55gcnF2KitFKiQxCnmnZMCExWi8euwbg4BEF8XLNZIUxtuQhEiK0RfBWRiE1lvVeB4XAKp03h5o0FsGKNihOm0pjKmShKZ9qs+2o6J4t9cDjc3sze4AAs+TZIzGA7AEWS3WMy3u53CsK3RTezlFI5kL/qAw4stUWJLo1bjXbRZb9a6k7vBAGmY0ZFO4RJcHAFggpxFVeFJUQTFlKFSeYg35SiMqtPa9IBorAShTTc8CGZijWbCYw5DuZqrYb25vtSMttOpJsTB306Oj+/fvw8TpGnERirz8vlrhHz65Mluq65TUm5NoTEYHhzsH4KQgz6+ZHSkt3ZBmWmY74ekeigSkMQzNFOVeZB0vlyuNxvaQXOkBmrT2JWhQ4AiO6RbEFKy/YaUGy3raM0kqkGNaBw5cIBRi54gRMh5kQMU773/3h/+4U//ybDGDz/81WazVTef58ugbLtBRmGj46BwJAIgsh1JyYYlODCRgzUsw7JaoKPVdVkjGHasXlEESVZY/WIQxr6z7fXWXpDFiZvno6pwyaZM6lWoJweYIjLjdwrsju5Puy3HbYfk5qGHegjJRVLEq2i3jHeLXbJLSzFGdTWaxIlFD5fJ6wrdSZTtqcdeXqhEjKyl+5o1oqY8yYFM49xlv+8Ox1wFgqcU2dwG1YgYdiIEEB4bzWiGmUdaN4eUPLXaVkWjB6MB106SWO7fbdFqqOFoL/R7iMyCTmNUlAO/y8ocnjIcY5EeOMbHjJhp6e2qjhP0gv6g5/dAfr3ikBDgBQFGaGySCoHDel4VD6rIIFPSb2GzYElP4ZhWa+K0CvM2clB/Iv5Xltne4ebo1oXvbqzajqrjrH1QtV3RSo311q2oruZeRxGYNb8kRuGiEagW9GpyXMBCcQL9AHqGHJpfYoLquxVGIhwNShUqIkLxWd0HYWlK4icfgyGikoqG7EPv6m02l8bHrHalu/edwC4GwbXjrkhMV1fWcj7OC0+VUIUAQR0kZQjCBYgGtMlDVW8Di6beoI+6IFCg5tMhqjtEHOJLXRJwByNv/yiYnFg//Wc3/+L/cuf+j3p7By48z+0VTlAHvU5/z92/HT780b4ftmaX6+1lVmyaacOxrLJt62U8RoSvpcNlJD/TIRHF7eXMn08n00uP5oS9VuCXo351NMmOJtEgLHCTJBleXd569uLho0fvPH/2/uX5W0na99zUdxdw29lqMJ93p5fLeBvFAHChtwj0w/7dO/cme/u0brNev3rx6uMPPvztRx9DLrmy6/rjobkbDXMMfGGVEgKlxbRcuqhLGAxp9Gg8cf1AGZsexjLCbLXw/el0Bu7jQTiMrM+82Va21G7JTm2CCmmG7F+yNMSILSzUjW8NYCXyqS9fgYcq4X2k1TAAzvGDgFPe/9GPxBoDsUYp6TtLs4XvZmk2frs0W5pdLM3Gb5dvN3678t3l242/u/IPbvx2pVnMuvoaHz9+dD2bEW1F0QATPUhkkmazIGeJGtHoQTeJnp9EMrZwMJCkGbMcr9NFjJpjobactPayou06rb6X9rrbiRO73VZWeHmF9PQgcNEmwOTG2/AaPRJFVfiJA3uAcdfrObDUkFiI4JMiWkfL5XYx3yy2yZasGspFvCsM9cAPsXw966SOQoIgBsEP3cKEijldBwRUak7qSUTPdK6ObLV6fjjpjften4sqScWM+CdmRXTnnx5qzjXyGkzSoF89UKMcret33X4YUt8kjTEw+KhVd0MnGA+GUEPP0Q18iC9wImwoCwLNYDT2w74BkkpgrdfMOL7tD/zBOBz33IFr6w1RHCmSTmXFJ5pb1JotT+Mp8qxKY02XadrODhCKP7RWehRHqjUBhumzgHkM7fygl7rdtNVtZ/Ve0TqqO17VBjkcyhZ/IwWnIpysHl4hkKGDlMUmWQbakPcbnOSKcg/BUXMgNQAX0YBSW8QtcNXZJofWTRuBINpFmopVVFJ0GA5W6k4KR5av0Y1v0RP+Q2ANZaH97MnSmBbi3RQuyzA1AhalPD2iKWWZoKgqqRNF48iJuByGRsz9AVNR8htzR9HnQlQJb9/fm9y6eXMwGOyieLlYmec1DeorTW5j5EQqIwukr15GslaN+4MwbrYEKeIXyRUZlaGVYuCKDNQM4M7NUP40hdcm6CAxc9HrFeBtXISQK96utJxa1rZRq1J001+i2MxahnXrTdaz6XS9XjUPhoJjNOHW7dsH+yBkB8r44sWLjz/6mM/52QVi8F13OBwAkkAklolaqRNmg3qJ9DQcfWBYw9FkOJlAbETejdXwn4qTil1Np9vtBt0RvZUR6l6forwqL7Zg3ntplO+Y6SVJ55AShozbcEqDkLSDFmK/HIzhQ1I0mLLWRJic8vbb7/70D/+IvdLQP8LyA7PGDz74NRKh8YI5hQy4MFaq/nCajUxfBwnzMSmP5CZURVIdZaXISHBpkeCUwo3Kj+P2Lin6QTv0Ss/Z+mGENDar/TTry6cxZ5m2ZKrRGyyIH6eBgAZWGDjACtKMo3SzWK/mm+1il0V5kUAVO5ZsSfVD8RplZWgKuTMLXqKB0bioXFDPJRHv4IFUU9xXby9tyWb18DXKM7OW+aCT7l5wUo4KRR71j9TL8xy5JcmyfJMKKme2Peys4/oaLIzeqThZOmTGC5zhuNcfkZkrimBPyIkKkfV37U5I/tYDksSKkRo+Lsty7f5AIdUMCBT+GfqlToMyywU3uodL8eoG4ETl+5HeyCKgB6rU+y0womK01vTAaUogPrhnu7W4dTvu9RfddlpUB2V9XLYGRcfWkCSSN5WtqbVJ4RAlaARiGUREqMIpLUhYWKGfgggDixwrtSNcURHFMoNaGvTWnC44bPaZ+T44WNRW4a5xBWGoOUT/hBGahc4EN1mTa7Wznr/seQvPiXeb4eXFnSQZ44miOaoGpZnzjAx1xQZgBJpmrfnTlK7durT+mminnIIAFnSHN9x3fnb81h8cTg47npNZ21X56rz+8mn72WV7s0Vv3Z7l9+zjwzEYff5qvpmmNMx2W17YCYZuoGnbsXVdUDLSBbFpAX6WtvM03C0ml6fO9NLNs57jDDqtsC6DKh8vp0evntz/6tN7X356//zs/nZzN97dSnfjuspGo1UYXmeldXa1t5i70S41RLydk5zEGpVOwAyCEMNaLtanr15BHNd6l6vAGKKGOSmu4BMm4CAHHBZBQzyLIsfIRBj3D0imkUKWv35lvnhEUW43O01EuFzqWRaTEhI5Xru8mZdRMIfzAI6wb7OwEwUD2FiD7wfEEbmXEkgtAo12S6GhyBXnLOhIDWV87/33gyCQAf1DS7P9v2Pvtxt/z73fPez79zYLrPHR46+n0ynQp34F0WrdthMWmoVjjMsjUpprKKNA1FbANBTyNW5qkcEYh3KiuBPFRehXgyD3rThwM8cu09KKChcX1/0NdZgRx/OyZQZtUxpZIdzT9uFzvhewcZfuFtvFbD1bbFdRGmWlps8015PzYQsUgpHgDdC75ralehnFJVCRpsX1LDiIAAFQbbobFdbzBLACF/teL3RDhUApsUyzGJPhXHBfT1U7DoUItwjneKHeHI97OX7XCTTSqKNuMMIH9tLuhl4wGYxHkEAvNB1JiAm31lzTXLjfH/ZCPMXUm2wEfHY0+30fk/WgmEL7QjMvpnmdZVWWVHotXkdDniAcXYm+04a8RnlS6P23wmocgcbSItOBiwwEThxGzhelyqAP+lXfSfWKx9Y4r06q1rDV1lAohQtgFXl36lKdXXBJpaFCKulOeChDkTK5ChvNNq1qkQlpq3ihgQWFO4WQBokEiGZRwq+l+Um94ME6RtAl3EJtFEiFmzJUsFTbFmt2unrTy3bDRkNsTQXMyepvNYyT6zQdsaYqxBUNRZCg9PxNqTCpWrHodOrQlMJXGAZ7+3v7B/vj0QQtiOHFKTXQPhpB3NaTWVrUa0hyu93FcUz88l1vMtm7cXJyeHRspoLiUihT95vVBwxnxArNXF0ySPOIJxWhRMT9umKaKEojdLkArNH3SPdFNjlfGI4zpEm6i7M0M+Nh9FAB0gRpsjx3bDvwfQqBxJ6+fPXi+YvNaoMAMFENODaj1BS5RAQVdzBAWXustxt4vm+mmNiHfeIbIBeyxkARG/LcQVLneq9iAq0RypnUGrNDHeb2i+97DSCwrk0GLbkKORgC08RvxlO4vgo14IDYVW1z/9r8rB8+fPizn//snxBr/FXDGmmRQNFWDGgkgqCNCPSDI2mhzJxmmTuPJh8T1yO4SBkkZVYH69ZDDIUbbdw4afUCqx/uXGvZC6rV0ltHYVr7dWW3S0cjMBooM6yj3a0sW++JblVtksblYrNZ7nabKIuy2rxvme24qUkPLMft8lFKAO3M+VCIng0UzTNECr2qw9SD3dYAY9ALdJPG6pIbpztOkFOhQ/X5BQ6QhW2mUSJgMA3BjnuD0Pb08gYcTL4FmnRbwGGgB87U/9LASBD6lt1xfCcADgeamA/4oF5YB/VYb7dwq/H+qD8ETjVhqVpa6yk2T5MLtaC5u3W2msWr2XZxtV5ON+vpdjWLkjV5WdVQZBgYPpnqlTyZJCA8U8+WnitP9VRNrj4dzBcdgaV1t7IR6Wgv3j+cefaSxLmoRln7JO/09JYjIQ2pnK3atKkPp6JSTLr5NFFN819I6UbDijscZ0ANKBNYGmzkOMGbARPkxn/hFBClW1USGgfhPEIuLbqN0uiMYwXi4CGYKCkiCoi4prQkfI68K89Zx2n//OxgtewXOSZBVOJA8zyzpKuzKF7xUX2WpuL6Y6oloxBwamdLs+qgdBh1WXUxt6qT3H93dOetIOgXdhZVv/549b/8v+f/t//X5l//ZfR//Iftv//b5Iuv3K7tTPacvjM5HmEKu02OtsY3vMlJb7Q3II4Z4G3SeC5nWi4WK2TAtqvCz1N/veifvXRfvXSfPAoefTF+9NXBl5+ffPHb2y+f3lktb2TJqK6gki5ByXVWh4eX/eEVGPLyZW+5cPQkVpQoIDpeoVFKBqfJEzREIQMNr6+ugU6IHDupghk6F5BIHxzs8xkMBhiYKtQmHvcODg4NIPaRO3JRj7Yf4ssIzMYBbFsqMBrkW06iWXUymaieEcYMFKxgh5zIQQgee6A6rItH6vUkUrKSSQ0U0UYUQz1ZRy0AOgf/+Cc/+dGPfvRPlTU++no2uzY0kUbSTMUGTBbxcgbiYjEIqVt+xodkiJi4KU4OZQxTwpMHmE9eW9uklYCGntXzIY7r0E5QWpQ7u8yrakeuTJSEnFdNnxk+ChTrbjO2HaXJYrucb5araK2UmuSbC8oEazmSBWuDXZjB0ERo3bUVWcE9ZbjwFaMmjdfgwHbXs7ye3/NcH22mRbZNd2AuF4VQcoDnaMZcSo6TiDLkarWuMvD74B3BOzNEBedlV98Nxn4/JJJqgn5RKQ2BJ7I6Irv9kFN8M2K2Jp0uW+V2t6Fxk/H+cDB2HAiRi9UoGdedU/VqwRHn0eJqc32xuT5bXp4vry5XV9eb2Spa4SUEIrxco86rapdnuzRmnWaDEdhwoid+RILJ8NVkjQIEDKEhnSyvQqs4CDPPSuq6V5Q3itYeCSp4YnolkApRBI4gezAV5oeUK0opTzej9hp1Iw5B3Gvjkd6l8QYa5Fj6x0fHUVFqSrRS7y2/tZGfnK7UWbl8U4YO5ad03oE18jFeSPQj8KE6O4p2q/WSgGfgVnHUQHErV8DiGuJYlICtyVZNTmDsVIaKP+rN4N/Q1jTVaHshaktEh4jC1Tmp3xscH53cOL45mezv7e2PhmNyFYrhKrTC9DILA2GWk/Ho9q3bbzx4+ODBgzu39dgyV6Fa1AiB0ebm5iyr1EoyMRtNtC4QAPpW29VqTWPHwbSYIIefAHlIhkI0hXIMX6SCGqKWEfzihMrjEMgSjFF5yEIdeOlquZ5dTzmK9qqSUGE9wRYKDA8PDw73sWfH0czn1FMvVDw4gO+CkFS3QUhaCjkk+lmiCLbin+EVtMgwJb25Db6EywAK4ADCFTU1d1pUC7Ba5FgvcVAXAwKtAQcl5KozoNrtUGc28hN10OR33n335z//Y1fzT0lCP/jyA7PGjz78YLvbUXsWxME3G80vRCqLQ7gYm/lWhEAWZi/7IUYcC1tRn7mOtzx1XLXxyjovvSjurrdJz09GYeR2ci+ws6K12Tll0W/lyF3PvmG/IhjSrFyLTCONyyTKsphUW1N3wxfbmopZnoVAsRLdJiNz0NtIbdiGXArrhevBC3RrSB2BrseKiF2r23IDdzge9Ac9VzN459EqrbJWToGdTjAI/IEb9j2KwCqrTD01crZ2EY78oOdByZS8YUoVSYM72Ou5PZtrwhQ1BrIu/cC1SIvIR10Nm/MCsLpN8msBUd0ORA+GAyvt9XuOng5TLOELMpgmGTTx9MX8+eMpn+vz9fxquxRl3K2n0eJ6t14QGkizSFhBauQvDxREcVX1r1ZJLFCEMRPGuRaQCyTQtE7b63R6VWs92V/3ezPbWgJIWeugbh3Ytq/ZHtRXQqVxTCEL9I3CxXggeRTOpib1ZKP5ZxxSiR0LW/lqKmLsREGSY7AUzsIT5DPghcxEvsa3WK9Q7DWYapNxcOGEMBdkQx7q9ySSUNORexa6K8LO+UU1vR5Uec8gmoBFWPgabFUbU57+K4809VMWQ8X0w6SVxjAQCxyyLNpJurlxP/jxzw739ltWstr+f/5N9H/9v9t/+bfB49PwahnOFr3LqfXoZfTVY81ydOugvecfHE9wCW8QDI57k6PhaNTrWnVeGLaOXaibhQsqmtRNn1Ctm4YYY1Z0k2iyXhzNr4+mV7dn1zeXy1ub9WFRwN4sPYsKjNSojMRjfnzztDc4x8wuL+vF4v9P3Z/9TJKlaX6Yudu++PbtsUdkRmRkZuRWW1fNjCgSoIYXwoAQBtAIEC90Iwwg/TnUtTAEIZEaSBApQgtnukcznOnu6q2yu7Kqcol9/VbfF9vdXb/n2BdZVT1DESCyGygLD//czc2OnfMuz/u85xw7hoZCDN7RY3td3KTWwFuRmifIci095UZPchBoImLSIRLlTreDje3tgdgDHAQxGUDsDAY7nW5Xi4p3Eg2dmGlMCGi10gMcqC8tMZ/N8k+2k5jFddma+zwICZAlNIkKkKpyIWIGIc9M5DCIqY1feUerYDsKaVTfHIC6+emTTz/9XWSNfCVMPXn6eDweG1MHAtVkmaD4ouEN2szByrabfMa4BoeLSupnGxvELwFTzepxQCzds78l9gdZ1g5DqxdVUTvrOJB1O6vtVAvJg4VVwTtxTxFIfeWUi9ERPJd5mlUQytqMaBovNqOQ1MazXSWv5N/qHVXiyeVwSONyZkaBq8duhI6vVRjMQ0pDPx70doBILASKOc8Wue461IOPoIa9qNsJE8CiyFPwWsrdrh2r3Q+6WBXXxhNKA9CY127S6/uJ37LVPwkybDQ+qHv9BJAemXVENm8Mw8BmG5aCX/c6g27SD32z1APeBGq3W6sqPZmdPj59+uXrhw9Pnj4fvTmeXpzPRsP58Hx2cTEfTpaTrEjXG9NfJauDf0A11Fw94n1dwqfTIoVlQHbJfhQ2bLtaF0YnPn68H6e9MIedrDc71fZwbQ/06ByyAnVgutQD6bY09QmVIUYhi1BFIjCQxA69hGdgXGM6vP/6JafR1mAfJxlGp24AUwD/ZC/oRX+FsYZmsYddKJb4yldKEZWVEanf1myUMZ/P8VxjcBSpO3z5JEwy6GpK02QVSuCDen44Td0uhEXVRuaqWUOa6yTLbGn9YDAmN9tquaKgyDw5Bk5/7cq1O3fefffdu7fvvHP9+g22Wzdu3r51+87tO1oO7O7d9+/fv3371vVr1w8P9gmBpiNN5I6Nd6pHu+QQqoxq2gQxwRT+0HBvI0yCBb+iSwWRtbqNXdVyq6G2LM0FU/iERoo5GnYCU6O56hDNy1W6SrOUYEVM1HM89SBE0RKoQL/f14NcwcOdPu2B4HEU8oAyDgYD3nWDgR6Gae6h8n2qiQQoTyKtyW2AyBVtwd8BSC0NFAsokU+gFYs0nNJ0nUDrEa0CpnqObLPYAIWhpSYaavkkfqVW7GhGIGS37faHH374gx/+0PQ1yoq+8+07Zo0/+/zPkYn5KHznvdloCbtQGSYoOzUbvFhEUpseh2/ic2OZ2g+pQzQtuzYLTnOyC3EkW9vr16GXBuEiiutVai1nwbpwyE/VfyLySBxqQxwx9TVJbqmONLkPPgObNLNxsHL1CUsl+Kf6XDA86kC2IOdSL7zqTHatJ2N66BEOpHFJF1IXkMG6gW46wTHKbJbVORfW2EkyiON+4JDYk9ZnWhYWfEUCYez297tBEgBfxAn8mNQKrOvsxHZAizde0HZ8DHcdhgGkKysKz/cBXoimkYhFdOaiSjU8J0yws0Sr5G61no4e/1dZZ2+mX/78+ZOvT8dnaZXDbtSVIdeGpdV6Bkw618Q2c8O1HkmkmKPuDcVmKGNZ1JjxpmoWcTQeya9Ufa0Jz+zG+6O43N9d+v6s5axaVrLdXtnaCbkSsnT0hAauBoAqgpmReXxTYsTKDWtEnMYoZPMCN/5ogy4os9K19JvBUCEVrswfaVQOwoH8SgHaq/EFdhriKA4hTWnDl0wglMtpVcwaHgW724lHfX8YetO6dk+Pe6s5kYloiKLxXyIEtaF0XVo1NHrncuoYRSGUp72yTH6x1JupgxEamNhyi8/+J9duPegGbl18/vP8n/xT70+/CGYrrNXebtztmhTEKStrNMnfHLvvXvduHAUxbB/5eubOWPUxa4hGBrgmvZEZ1uo8ltI1zmdj9NtWtdGzszFtb7MJNly1sovaJ4/arDVyQbVk0nqYs9eyKs+fHFw77vTPHWdt2e5w5CyXbqW7vL2eFtHVFAXhIHCjydQ+4gUSaaY6h8wAR6ynU0PyQLAArTaAaJifZtpC/kJzGwd6A8vz3CyrNpuD5+hruVzpOSfm8aHD4XA2m5HuE9PZjAFoDLrT6Wp+o+azi0eSMkur1MPSXdtcgsshATIYSjY/SPaopKGVhLqPP/nkwe/kCPUWgTV9jXwxv8p8aZ6xQowLJGz8RbMC+N18NnvBQ9MZKQHgnOqj11KgmMtlD9kWCQdp7qV5KwntflD79iLydEvpLLfm5SYlxmgyNHigARU+IFpcQKksX7dNuofnmUAL+Dq2CBlupbNE46igkk4skXBstAKG6u5usY+GPqi/WfdEN9MNHaesy0U6TyvY2Npre72ERKkXOspDsiLLyqwiA21ZHT867O53wi64Q3soW7e2tJ2duBvbvrs1i/546qlT4mHZVVFhuoNuP4k7xi5sMVtzl7NrB7243012HEf5TIlvVcBb/nL0+vOHP//i2ZdvpieLMoUMgnQAIYIjBKRlNk8Xs3yxKlLkg515Wo0caQNGeiYErFoDVUqjwVbRIl7ozUxgwtEhrKu+nx120tDNtpZTbHer9oFl67nGIlSGcWu5MuBe42iG4hm8kVno/dsP2pAA71xCNiEwNgSJjdNEKxtmD6ExMc8YDCoDEo0rmW4JXk1XnClWJctadBl+M+5mjEkNwba0xKBWRizBIArnJaWbrn0hLTBLPbi0MHmt1UvYeAf6KZ+DKU3ETTMLBZLI3Ix6L9PVaj6Dm48W8wXXJKXX+J7nJ53uzs4u2/7+/s0b169fvX79yrXbt+/cuHHtyiFccX8H+tXpkCRQtrqDkO9CT7PO85T6oDtBiO6lQwlqncgd/EliwINUSRNE1OPAIVg1R2m2HPXUbBdSdeXqTXN0CT10wKZWQRhiy1W9BhURLBZF60iqkRZZkEzN9WJonm4H5FifcKmQ1NpGcQhCcowAksgt8ASolZOnWU7zYXjU0SAk4KhHLvMuhGweku5olAaNgJBArWbEeQYhzUw/qUyzjNSpLy4o1WkBZj2ZUL2wUjEKQiwEcFTzwYcffv8HPyDhlzz+BrbvmjX+7C8wF7kKYIa2ZMHYquwT65LlIRv2mJ5VDAzd84EdMmOgSmYFgQPshGOYuWgWfE/PMnLLurVYbpDbTq8I7WngT/qDdV1UiylJtmciNUwOUGyRLHFpYeqGsCezESqKtaJKVC93NLxDAy4F6YuMp1WZu5uNCqA16zAC/FycA2/heD0Lzm55ZgJ2Sw9p1WSKalno/heQI/RgjUmP5BxvdyCs+UqjGthrdyc5vL4PlWjZusEKx80zPQvICdpe1LY9y/ZaUUcPL8FWaGy1WRO5B/sDR8/fV5KBCfqk8B2sUakJZqWMpLaqYlvlrZdPLn7182fDk5m9sePA63aDTs+L+25/N9jZj6iS68qxslTrqpUp8QIf10vDDyZuZGlZZzWtdG2HeITA8DkcSzncVnc85llULLc7g7zbW/ruAkG3Nl61TWoLqmFuw/S8luvB7FG09GuCHFpG1sYuzA5ewilt7DD7Nc9V5xo3UJUEgtRNmyzF5NzCrK1FcqaQpj06GJXSCMrT8XwQIOvStUWE03o2ShXaTuBkO/55ZA/j2GP3+bkLAdYTe7e2pXUzTDUAU2OTfKAOxnpVfXxQyTQwqKbwI39VR6pIRnpwPfzRv3/z8KbnXJwt/ov/yv2XfxpPlg6WIoOnwuYEGkgUmq+ywHfu3modJm3fqzOnLm3AzHHVDYFU1rDGdF1mpBuaKq+uJCLGW9Fp2sbWswSJqh0AaHxIwy4Atm671twA/qiDXItcBNOd3UUYrbxo+/rYPr9opyk4uSUv7nZ3fF+T2MRDrW2hqKNLYJakIuiF/KSTdPzAj7C1TkfDyhoKEVbxJsoYaSkKzuFMChGar/S8VtSBa1Hqcr6cjMbzxZyYQQIJqNFErH2hTRl2muqxtbihaZtuMNKNrXEsxDMbV0fc4uXAEyeb4W+5rfQhXvuRuRvmd4s1Np8R16NHsMYRzSHsNiQBXRpLbjaDPhrtwgh1jIi+WSysgVLEoCiPgZGdGSiVqWAZyqztYt2erLw03SZBlXQ0YNpzxAPOM2dWad1+Umk9pgWtEFkFgOCi4iufuQIwQVkAkbru4EfK/3Qjrbp4sE3cT7O+NXzZtCgMtBpYA5EYj/JHzfkJAy+i0pyudffKVbEuQFoI3yDZ6cc9EmsaBpNb6W6bnGsMOjvX9q4HTkizXN/jYARlrTfwy1jr8ihbJ9GiBMiiwKDeJlGys7MXBBHeb3OAVugAHXvdpN8jHQ87iv26g7BcFosnx08+//rzl+cvqlZJMf0o2Qu7B1F/vzPY6+/2ky65C6CxqrJ5vlwUq2pd2gIQorwmPuqOcsy8ykA9EmRQAMmR4a21JrlFRlast0VdR559o7vpeyunNbXtnBaT5q0t12pHDpQDXqCJRtBi48iNbaBlAUAjTiNDNoEPSm2O0FQuV53KlzukLSkLHZh3VMbJBjrRDnVij7mAAJQ/fG6OU8mUQDtNRNRnRCdglq2hObx1Op3goY0NinN9SwRlpbRZQZQyOcX4Jc6q3hfVDc0Jg+WnHIvzkvWxqQiZjQKN7jZo22DFZEIOr0dLyo4EXDY5RqhVSk3vMVYVwMYkASWXQhuRdwjoYj4v8hzxA0ZknHAHUVaRWooRm1a7gCb4lBnVU2XVUtMXgomacvSjOi+xDvmAhnLWmyzLqWinNxgMdjzzYCG8C2jU0DDI1raxvSTpgEGEugSDoZIRmBnD4diplAWE1KxEYCmm1sgczyLWFmVFk98ipIMTL5YLUuslf8wi5sgZSSIlvvHKScSLjPohAROHMB1IdodyG4kbNNa0FqQqDUJklU4jTkVbHeM6999//7PvfY/jpOW/ge27HqH++ecEC6KqTE1t1rvATyyfrbFdrSYqqDS2i9ublEa6R6/An0xga+YparYiXovv6nF5Wb5epO3zCwCltb+zDYOl783iuFWW7eXCLYugrhW3sCMuRMoK7cZU+N5cV3mlrEQJEwZje7aWToGPWyhgW2s1HJ0MLLuehhSCyNO8ZY04UMQmijBs34t86KNGQdXzVUMZlbqs137s9fcwpwDWiALztJ5NyLRSq70OO/7O/mBtwUc1Ol/kMloU7IdUQJOGuBwld7udJIkMZWj5+E8nwt8VJj09lEk9jbrtRf/xVGySBGi1KE5eDx9/9SKb5QFpP8nUdoN/qMzQ9SM7iJ0gccl8ooTSbKqqZ2OZzn7FCdq13eR5la801dsyw6+WzV8x+IaGabaIVgtyqwLzrfd2V3E4ttuTtrWwWlm9jiyra9sBWcDG0pqiykg5HZmymXVV0LIoo5SPi+uFTPlRf8wn6Vt7ZQ980rnslc/oD2VST1TD6dgTtTG1a6FIjtap+lXvfCcxRs6a8cVRG80/31RVL7hI/KHv5XHiHr9xxsPOepNoSFtrdiIVKqEL8y6MVaHUhmtgQrJd9vFZupAT83mtKUnu9s77g4//zrX+3rZ6/Lj8v/5/wocvvZpIqyJkaeompCnmz8YqyDc+es++cQWGNjktZmPTTUBiQ63XVrZar2bwKazSXA1KaW+QKM1VlWCieIYO1mN79OQe07vktLekWIJtAQe107GiA2XR6267vYXtVk9fOKMJftFGHl3C6e5elCQAD43R9U1YAW1oNVgUR1G31wPAdYeG7RCEsizDyhEuFksdtHJgGCAGggBNwyTRTppmvJAURXH8bKYnJbMHIG6GeLiMKCAm4jjqV1VHu6YBcRoBRVJAGPhEURAdYZCogUujYqok/NUmBfFGIWiLTJrtd4s1yqzU11g8ffpkPB7SJPO7NqzaxAMhJIcZI9MHjBOclAVtQEjJsTkFG9caNOJWkpy603Bs/hdZmuerbE1QvhinQWL1O3XUWnhOvazt6SrMK6cgVVShGGXjXuLuRCze8X1d2oAC4Q61UCfSCXW3tC0uBWwQ/3E2QlNz92vo6+HucmDj1T54ata89dwAgq+yqBbnaSnIdezFe729QdzzbY8z0mI1WYxXmSY2dKLeQe/AabmUT5VoENyFBDpy/Y4fRRpqUTzudnpJ1AERASeuEkXkOeLQ5DhwDZPZRJFP4hyT6dDCtMyn2fz5+fNfPf3VcHFhm7sPkbLdsn0bGFUuDjT2grgfJkmodXwyCCJwqOV6zVCRet7WGXsaiISxIja5OApCGbDAdtmCFMNB+GoNws1+lCftRdiaO9YEIrpeY899BXMRAMEixFhPqte8VSGkSmtMhZeKlaHoKtSUTzpDh5icQd/lCjpWxFLwpAYR43Aik1VAxThiA/Y1JnQJ88ifTTtMJmB+0YcGkT3CRRBSnzzPSAFFv6DMbKZ/i2soMTHIrGpSC/OR6jU8xvS9qr6mPpSqqQuie8YGaAleTErIORCi0Wh4dnY2nU5ni5l59vr58OJiMZtTvbLMF4vZYjGnDiCGcN2APH9hV8PhxWQyxsq5nFYZ5eWCeqZD3rRFqlKVzWlAm7m5hH+6c0H90C7ixnL41WAvMAvp9bGJjZ6CBu1oJ2TVe/ukywRdGqMbvkz9QUjeaalByE4Y6Z5uxEVRkDzkRHFQFGSivDoMOIGfEJbGfzAqwDDNxW4sC0gEIOezeUr2LIw0p5vJmugUWQJ9YCGl6+CVbkBEQYaBizaoDnHMT+zBbmgY7VPDqYFRqxTTbt17773vfe970E1jc9/99h2zxp///C9JCaBTsujLLApT1jvtwoD5SBNpv5rKceSjeZmu8gb38rScTpeL+Wq1TKdTLfI5GU/Ho9F0Mp6NJxjZ8dn45GT55VdnANOVK14Yz/1o2e1t88JeLYN1HWllA93BjgJEVri4cgxcCLJoutZIAYyMm+5D6Z4MAJtWdXWXNziwBQy18K0e90zklsfI9MhvSIViEU3cEMvAIbNlka1yaIRuz+uQ8VKOxhnBnHSpB7m6ZNahGyRBUzK2q2qs166HyYqYcoBmVfpuoLXNXTPvpEU8dshhtL4Vx2nWOl7CH2PBgh9SJrKukzdnTx8+K7MycFwCSzbPVvM8W2LK8Cel4PiL7tlzW7qTPBYlTVdZkZFCa5QB7MK/zJRlmJaMWvs0jiIs04vvG6cqNCgMnUxXtCAfDLIomjju1HbGtj1zWrlr+aR/ihO6xxzDFd+iRdRc9TU9jvwRgF2yRhqhS+irXEKG0KCbsX0CItLSUbzLTtQtIqxrLEYfhJINyycH0Ed2cqDBGg6lcUQgTA3NRqG3icNF6A8DL4v8nfGou1wkm42WWxfoCAUFjrSWmmM+jelSQTbeTSInUJI4OFg21bKczZ0P+u9/tt/pbKovv978/h85x2M9IIU2ydrl86a/kcNVtibJ/uDT9r3bG8t/+Wh08jpdLrVuE3HX2rSnw+V0mBap/EMMUWtO6R4sZcg0B0ATv4MmqEVQRvOYFepHUqH7AJTDuG1sUi3YtMvUsTbz/cNJGG2evvBH43hjOWES7e3v9XcHPc1N7PtRjG0Izj3AtB0qy4/6g16cdPiKqYFGMoOW5QfqYgR2qQ2Hg4noVWBkpjcAe+A/3spP7CRj1Pi0+hJEK1EXG6ECtcmGxUTVFyJUVV9EaaxZIkJPiBiMxwzGkzGQajR7uXE63IgCcQG09cEDbb+DI9R6TMWzZ08JnLSItmNm5hAEYszbWD/fESz0mndetL65w0Bz98uSD7P5ZL5YZIt8ATzONR0AGjqZjiYA5cX44mJ8dr58+mLx8mS5P7Cu7taBXwWhs6nDrPRLy622XBJ7wSlxE9moXgJoyLqSDmIgjiW8UhcvxEZgqrraWkCOdIUX4BiTQLheY++0lAP1bAfS0ziBwAEDpGM4pXrp8hVe1SXgRt3YjSgLl81KAHJFIzGt2I/hlG3TC0fmgByQD8wA7BTaauURDNIP+OdrTo8QxdVgoIbx9F/UVvk1iGluNKFCxbpYZPNXFy+/fP7lNJvZoVNu63m6UHjJshXElAa6Bp5bZiVcLZkZ4dog+gJIbekJMTY+vFkbwZs021AoBALvRDYaflKyhIPCxVp5DSfYJN56EBZee+62R4Ez9OyF8rw28dsXKpDvUy5I4rTUKlEZOYEQshmdQxECv+ZuUa0vgS7MUBgQJ4J02S2sQ5C6ZM+uBgCpiT5XGqbjqCbQQDe/RUiVJm8S3HG2OYPMU6sQdeKk3x9QHozG9OdRss6gcvqkvEJwyQloH0c26KRUlXqC84J60mxQU/ksDeClppjysQ1N28/LQuvqzOaZFrmBoOaGCBVj7Hc0JMSfnZ+en58eH78+Pz8XoSoKmYfmYm2hjK9fv5rOpggCs1V4VJ+2+vcwFTMMReTUIAwiaoIIahKxl1lqMRrH9ozlEobIuwiy6jZ0NS3HMyZsh3Gyu3ugRwv1B92elqR1tNyVOpBolqw0inq9XtxJTJON7qQjjOgtQpoNLG3oGpVA+nLYmRASHWMtq1U6Gk8gzQAg4pE2zDNgeFdftFmLkQZgDPiiKLLJDox/SbIaDLQsTl8tlzSZeCcty0AuM3Nqhejv3bunEepfP6n/O96+8xHqP5vN1P+MhdLmvBChRiiafQ+dJGVYLCakDOMxwUbxZcL79GI4Gg5HFxcXo+GE9/PhGZ9ILUZD+OJwNDmfTMfz2XK1nIqlr6pZujk9X4WRd7jvRuEy9OdBFCwWbrpK1lsQQI6t3hkxEipl/EyiXW9JCeGV3w70qB+R3XJMPkMiPQ2ebOGLfuijHsUqsTipDgDBusSeXI3g4DQUO58R/jNOjLthtxf7ocosdXtBId9pb6MEzuhCARGCbNx1qlL9KBQOa/R9N+oAv1yLwqnvuqj0DF+ZtJ5Vo7lB1NXFIhsSQWtkjFaR1+PR7MWz19kisy27ztbpLF+M83JFEfa62pY59rSVIELXIY30W74wVlfP5tW2JivCtmF1AALtkD8RuYhe4CL1gLhhr1puRncRtWgqh2V5lKaAedzpWEGwdJ1J4L4I2y/d7cJuZU47Azq1SpkwUJjS4Br1RYZCKMmRFuC3MhXBn6AQPmT+ycDl1eYnhQ2uKHcxm+mTUoZLOUJQXEqZoDa5maBYQkXL4BPl1HArr20msvhwM9fZJMEwckaduJ5NvYuLpCxCtKkcUpcWUxRf+/WmAqkt59u6IampFy3TbsynbtU37nbufrIX9Vr142fr/+5n9vkYNkeZNM4UKQZJjXVie1sngf33fmS9f6duh88ezp4+HKXLAgWAifmyHJ5NZ6OsLsTXSTJdn7QBDDH3sWOd5o5G6giG668RqAFAswHdSFrVhyxjIoCs2+nNr904jTrZ10+cs2Fn24rcIN7bP+r1d5NO/+DwysHRlf3Dw8HubgNwcEQ9iySONNASRsSPOInZKXw0ExCj5gGgWqgDxzHaardKM/UQWKQ65N+oHe88OTnBhYkHHGK0Q/TS5HpSA941umIKwf9EWnTbk4gKRsOhqxRvWpoJQBrbogQqgLIVQczTFNABOQ6Usbkbxmjqr28Sz3//9v//17/RjSsDiY8efnN+foZgeClPznUvp5keKoSk+eqqnc1ARrAR/j1WvgwqDnmZbcSn0dnw3LyBkoRb+CIvzprP0/ksW2qYy1qstoc78a1r6C0P3awb2HntTgq30pqzLjkpFiRPQu44oRiJnMxMBJODYopwAlQtVJIaxRvIiTkXC4BsRQbs1qW5LxU9iUBxPKCBSSrJ5XwYy2w5W2Qpv/ejzk7Yi9wQLRaw3yKFbHF85Ee8XNvHWyicl8n9dPsFhZDtJlEHvihw0HIH6naVJwIxGpeOMCiMiWDZMEgahYppQlZl55Ozp6+eTFeTjc3XfLScjtPFsi6yTZ1hugTlTY2JR16ge3qgp2YOWVlVs2yFuYZeAHHA9Wk9XidrxQSVSYOU7JA9ggU0EkRTvFu354U7zzaEgyR2A7sIWuPAfuHbp21Lyw9tHWBVLmxyUdwFCWEXigUySv6rRCFxY6WUCiPQ7gZRZP+IQUSfn4xOGoBRKQYLL89SSDNZh+kiUa+hIN34rTE8cFotEMUzaiaaqfEadtsqQi9mVZFTB34Gx0EhztSYhkKeKixJGMjhAHTEmfi02aekurEb0TfJTdDKbhpENcpS67DiuZoXGAaRSUHhl1wL5rdKYfQY8RRMWSwXvAdmo0ovX7x8/fr1Kl1hVqBQHIUJiIO+2m3xTy3WowZJ8YIZ1ZErE4cwDHG8ppOGatEIjAQGSWpu5oxXHI8M2eWHu/v7O7t7nW4PbNwXQh4NdvdIJ2gp5QgGyW58PaWp14c+dkAzA5AuLdI4jOii6dQ0psHlqroGIPFursHZHIyLnpycNstWcJTIvYlmcjET5BqElLCNbNUTYzwQSXJIpiXNV/Bv9ZfqPhgQsk0JouF6XI023AfW+KMf/eh3hjX+wR/8s9dvXqNmuOPF8Hw0As7Gw4uhsokhsgL5NE3+/Hw40qRQwR3EGXDEWswof/NAgnmuO5+JHcizgEbjABtyCQ1eW5i8WUM12GySg7393a7lO6ntk7YE03GnrnskBhAt+N26tmqzSiuOKLqHXRnbkkZlJ+pZbAIw9AiL1wwNiBk5r7rG0JbWssGkgRJ8CwVraFKISPHaQyFlrlv+0Fzgu0k3FLvzbI4siwoTQYtY07ZtwQuJo2JSrqesSNCG/6nDz498AjBBUsRUPr72QjPr1rGxQ1sDQXJLgaPxS6qMNPJ0ffJmePbmfFtbm6KVzqrlOK9S0ihHQGYGlgUQWosFVrFpa86hUJjmaJWJbAPnDmMNdwsMDCDibaZ8yI+onyQAPwU7Nq4FS6o3xdpOi+DiNKhrsqsqCtZeK/NbQ99+7bZfwxnWMMy1wgY+CBAZk5bseQnruISwlgNo6SXMoVhRVIM3nMYHpdHCTdVHVTIYSmTjJ3bxUmCQGJCWdvJugIKz9KutUd9NrUHerb3VA1U3rYjKdLx57Jz6blpXO89feLNFst26CnOcJ2ijJJmFBI9Amg2JO2KN1Mtgs8wDLFDvdXu9d8O/88mBv2NvR+PtH3/uvjmzDa81R1Ltpt20rVXZVn790PsP/5713s187T/+1fz02QSYBp5Q32SIqyzTebWpQWEub3lBWyMk1IyWQBk36MJtWXBDLBYLLq12haYVgTRGRvVUQ+X0XKpdeMFo9/DF9duvwyT76qF/fjFwvV0v6O/sHO0fXN3ZPRjs7HYGg/2jo739fS24o8GOS1h0XQ39xQnBGMNwBWECMd2NgAmCiuRLxkoF9GVVgolkVsAziQ2+SjZ4dnaKg+O4iEKMMiNA81kMUu6D9BTcKION2KY7unmjhShQ4zVQTN0KUyM9LooqTPKtcSJJXjrffvrppx9//DEct1HZb27NHt6brdn57dbsaX5ia3Z+u32789cf9DJv3550+cl4ijZz5tuf/50fmq35Cpv7/PPPnzx9vFzOprOpbhkagY0g4Yh3EJIN6fF2RuJsNjihoY+TOXSSWEqSutC9vFmZ5hr8XWMhGIWkSZKs/mhMWXmE5wSOm+wM+ruDbeDOI7eo1u1xZmebQKxPJIzj16WGJfBBXEeuV+NqVJYKyyHllvItuZusGqrPC2U17yhD/H691m5MUGxEiY+6cYSSHKIbIwhxfEp8ZdZwTQgraqyUJIlSBG5gcmSyHekYO5RD69JSNheCOJIOgZdCVLxhs3VJ600nUBBGLoRATx1SSo7LUnXqXG+qZb54ffbq+Ox1WefVphqvZsN0tqjyilobZ1dRoK7aoo5XPd0dZxCJ2S7SJfw+cYO+OkHNQ/oBMgo2MGOUb8yRUpCcBjUUZpBEvt7MSmecemVlB3Yr9Leunfntc9d+3W6PlXyT+OmmOk0C5nIIQFatovmkTcAhGEQd8hD5iPyFTSfpiLcIKdVwdemKg3U0X6U0wZM2SaqpsumZZDNa1VfDRZs2qEgFG0Rs+s/4nfC9nM9quTCHcTKQy4V0LaoNw4Y4EUqQvAlMZvTX1epC5KyQHfEdrkToMY9F0I+6SUoL01IU+uFicRx1NFWGjxrV7XQSAiWXIErCAtUHWVVxrHW+oFQnx8dQRhwEpoWCuKZmQIaYje7VK4oSITWqp2k4RCMGNfctuhOwaRvtA9B5oYFag46EXcKkftcssCge7OzDFPs7u/3dXeBSt+ocHJCMmI6etnAwJMQHuuElEn2UwXguTTTzGpEEhFJ/pA3Toau7ghqENJeAHOLIp+dnsJ+60nqopss1repKkjGeJpKN0NUI2SfNJ6skvVTgMxQZyoheYJkcwLWoAyaCD6JHiZ3fttsPPvzgRz/6vd8Z1vif/+f/5Je//MW5tjMBnzgi6tag1ayZH78k3UvTTOtqomBDtMWyEREWhC3iQaYbguxHj4lhj4fNaXjCs30ffLDbXqwn+vT95Gjn8INefzcIJr4770ftxcgaXyRlpVVpIO7q46g3dg2RwV8Fi/I0dWWhFZOTIW+ua+4Atr12EPlOQCTmR02L00GY4BrdU0nl2jiGg4nAEH09rBktEhE1ZbrQZAsyJz3aFMLlKNSBCBXpp0EXlIsFwMHYk2ux7pbIJbo2d9QrN9diNzI6kNP3Qkom38YSO704iPlBuZK6MVVrLa08G81fPHmRLnP4UZmuV+O0mBYWOLwR56OpYlBrPeAcKBHh5HRxH/Za6Sir89KLnM4A3w3NQyhq8/wYslK4Mie2MELAENNVxGwrKom2CT28sk4m486L5/5s3m27MTTYc5a+NYqsN7H1PLBOrW3Oge2217ICOOjGcBstP661Hjdm5X5fnFv4LmYkINU4uiagSyMG7AxgqQJ8lT/I22lWTRmcCXEUK1akRJnKuM0N0UKq7dYR1VUagLi06AaX3Fg926mT+E1oL5fzg28edqaTQWsdi2ipHgZ2DcU0sUNdjGaYSyFYdWxvNIjloVmqqRntjruJYv/O+4edA9ffVvmjh9sXrxw9lFmNUoGNP0gPVup59d/5u8Hf//fbV3eXk82TvxjPx1Xc1fPWF9Ps4nixGJbFCnMUeYU1Khl2KEfJp7mxR1NvVWS7aLXm7VZOm9izQbZvDbm1yTx3lnTPrt16+un3vv7o08f9vYvadr/5OlksD9pBr+UGg/3dKzeu7B0eRL1e1O0lvX7SVcYMDCL15XxBtaFiUTcJogAsJDCbXimsD8AFksiOhMZrqVE+K9s3t1nCO/OyzIocXjOeTsA1uasPepqApTsq1F+KHgWE5kFeXNEolDhBeForiOpBnWv4BsERbxMZtrVWKOrFdBVcBcay/08/+eTjTz6hqv99mNjs/x/x67c7f/NXNGGMEfFIrfxg9igemcP++im//eHSEJpvIOA/++f/7Z/+2U/Pz07Pzy/OTy+GkMML5c8kz9BCISR584pYk2voCVr2dqMIoYTGxYAHObQJWAF70A+hW+EboPEVukMv6USDsHejs3dP/SL+ymsvY1dQe7FoZ5WHMkQ49QyAjFArE1clTXd243YKwXiXNvyBDIpcpqN7UxyDEFirUlxZgnlslcgjytENVeTIkR56QLzVoyY1DKm422rDDHwNNyv1No6ue6qgmkJ+LYOMT6+LukrLomEnSrngiAYixUSxRTfQxCKigO1ySeJ4TxPNEpOva26NMEArQJXn84tHrx5OF8P1tlqU2UU6GxbLFJarBTagQsCkVVmbvCqtahsgNRCZVqKu7Xq6mq+KLPHCg3gwCLsQH9NJgGhMwDL+VtFwzZwxtEQdjk0CTLF2WrtnC+/5qLXaukFAzpqHrYXfOvXbTz3rpVdPWnWBATlCSMfc30dzHT3xY6ulINeoWJQbMIBA4DYSUfP4XM6qt1pP+NIkDb1gowomIxMlFaAqS+cn6FSpCKciyDL5UR1rTb8AiqNQvJr684Y8EThxDfhLlyk2maVpvSksuyIk60Gqps8GJ9XcepPOqTNFTEUjVHgEejVDxlBQmtNCVYQcaojZc3AYhcRs9lOIq8wTcWnikxZOXK0wknpdZmmGg0CjANkoiHZ39pIoJqV69eIFfGIxn2NlXAWL19PQIWeowCzByCXUEEG9FGEYeLMSpAzafCai8QMHYpBWXtQZTEwLk4LQThB13SDCcAe7e0fXr+8eHia9QdjpgpCdXp8cOggChLdYLTncPDw+CeOIYA1xFkIiOGUsCpRIBIEoLmkMRdNwAEjzrmnBWZnNF/PxZJznKYkP/ir9ol7BYuMKsl4QEnJIGegUbUo2Zr4vfgMTQc8YC8ZvoqIjXxWW6nekLYfcbN7/4MPf+8mPobnfYtF3u33HrPH/9H/+z16+eqmZnnmRaWxa88wMCClmmHAvJ5PxEVgMP9dQg9nQDSkI0UZjYdrMmFigxT4wVDiZF0Sur4AW+VpTdu/q9Ss33kuSOPBmgX3mOzloeXq+nc4j+Irmi1dwCzkW1oPRyCsV06mm8N74lnq1iNCo0BFuKBsh0EsHZKCay+jzEbU3A2RKyTS5R/ltSMx3hXSYRp5mmK8mgkeeoBhjzvGCTbaUbZp+a890pBcoG2PC3TSj1qxKCG/hZywP+1NPk625u0KHehPGYX+nq/nobDaIoLiJ8xfF+tnjl69fHFMj3KBIq9U0LZeFBWkxYN+8a+RvWySD4Oj6Hryt4VXWurW8wFHzIHa6u7Efw303uBu2XmuhotbaLMvBlWg4cjKTmnAFRUngVq7ZcurSXS3j4Xnn9FWSzgdtJOcXrrtwnaHnnLrOSeic+1baWrdrPVYR49ckTTgXMm97kDK33fIbXkYLjB64Bm4nn8GR5Evmk+gCO7VPbd9YZj1JRSzxJvVaEvA2pbUpbRBDEU99bwq1a92DiS4pER+zFKvyjjdOnHQx23/8dHc62bXWelIZeKJOFjMXU6GBSskq9GqmImAJmksQAA18EkyKVjqtui6u3ensXQvcjkf18m+ebIYTaqD+A2PlMri2Rc3Sa/vxf/IPvR9/uo56zx5On3wx2raiTr8LOszH6QIMWa6xFmxT8ULD08J/NVdMXvYKkrSc6d7V85vvPb9++00ULqvcqiqbjKbtruJgcnjw+oOPHn/2e0/uf/zs6o2XSfd84xZZnXz1lT+aJC0vanl2Z9C9ev36zsGhHyWOb7qxFeGjJOlg0SS0pHE0stsnEPdBRnOHgacH9yYxRFYjzXUJAOJPMgbpRM8cw7UlIC3EU8F9RqNRUeQ0nDaAr9g2ZgsTAj0lEwDSbNKsBs20Ydgyaw0YoVgJD02o3RKmRsH4jVPkt2bU+5NPP4U1Ujhf2flvb83+/xG/frvz7QfqKzWyo9lrdrLxSfU0h13u/LfO/fYDoro8jKT5X/yL3//lr36hgf2M0JATTgx/EkL+xiniaQifvBHXV2QyG5gY6U5TLXcDPBJZhYxCSHV1hGCK1nMyfUFaFyTeP7x5cP2+EgM3j+xp6KZI/WyxPls2qdS21Go8evqzScFoqTiQWCOVNu0TXm+Vxis42op0ZPYag9RTS20l8Y6PpvOatKHGmSF7+AfAKZQGYhwXuNNMhlzPrNN9zr5PICSSlnVZrMuVloosVGHPJ/dOizSvCgRCIIYYkGAqZ9CN9lqnSn1hlK0OHh8ZAb1xFA/6O7FZ2BYWgwthQcB9WqaPXj1++voJrQP1l2U2zhezQkm2uslRqgTOgetWbe2GvWsHV4k767LUE8a29XA1neerxA2P4p1+mIgPSBpYuxygWNe8KERSUK8AP0NYQSSVihYJ/vnanhfu6dIerpxyo9sUAzd3W+OgdZE454lzHNkXrpVtLbuUIgj4RBo9eHOD4zRjW2CNJaYoTsbVNeoB+qjdl1YlEiQPktXIdgxESgACNH1BlcAIFSX2kRJDkpUeCMQ5UD02sjlQk8u3gBwkiN9xqSIrptPJKlttLaKe0hWZhSomakLtRK9N/yRRS7GL3MXXvXQacQbaNZexra5f0+eozj1tGlnGotlHfcES6kBpmqIBPdVclxWJUzNGR26wt3ewt7fHYRdkV2dns8k0T1NOxeD1LCON4baxoLouJXX1DglBaI9pk7HcLRCtninEZEBGC6aYlmv6exPjpCqaBbL7PrXs9vtXrl3bOTjwkw7sGB6JxeFo5kkHQkgMQAjZ63U1h0fL6+CJsdbciWmu0nyDkNgVQmvqI3uiCsp7bQqYzWbkiFlOW2Q9zS3jmOLKrHErTcKnhQhae1KaN05lDFaIK52pOQqLzcE6TNFC9qxmm53vf/jB7/34xwCFDvsb2L5j1vhf/z/+b+PRULWHGMvLPQ35RxoKbWgiFLDZxArNOz8nScI7vwJ7aIX9gkIzU0DUMZK9YZFgiwoI+B46gXfl9s2Dq7ddN3LsTeidee1xErfS0j4+jrf1Tktugi1hLaQXAghZiUFmiV9+qE6dtmue7MfLUARjdRpCQCXqVgzxCVFJ/Fkd8bgCjmKe8MM7luTrcXCbkoi7rkHEMIbdWyCiuUumXELmshKlcr66D7ICG5CPydpcReG6ppxur8uFKj1Mci24sFvrWmw7CPVoQdySXdRHTi5vb83Gq69//ng2XhIrAI2qKLUm2mpt1XA/IUhDnrZ2vXu1//2ffHRwY2eeTsm/IYFVsZlf5Nmq8CNr5zCJOz7JrZCPn8pNXcIdFcRUY+Gw3B6ZKKqY/kaOBCyIMtuNuy57q9ne+XFneO4tlpHl9GAInjONnLPQfhO2zrzt2N4uQHKrBatIWjawSImO1XL0wByKVteobkpWtRv3YJ/BGmPu5tV4Eci3Nfhl+tnMoHbjKXKwFkTcjGHpK9hulVoteA2JVkehssBtGtjHu+Fx11tkq73Xr4/mk4PtOrLaWwiPuJrmvXB9U0Hw0Xzgu+ll0B3L/IThsEd5jo6EtOWWV169sxvv+t7+YGt7y+MzazazRWuNkbWs1GnPb14J/9E/CP/B39sc7WSZ/+XPzobHZTfZwaRXCyjjqljVeh7HuqYmUeyGETUBCBR8RGWN/K1t1d05+7v/s4t/7z88+fT7w3fuFr1ePV+cOP7ZvQ8ufu/Hkx/93skHnzy5cuNJ0pk43rYso/OL7sOH3suXvaLutDwEvsV1btx+d3f/yA0DUqImIVAfgy8eonzZ8yKty9jBJ9WjQBV9n0SOFpsuQt1CC0ajBfF3shAMVt8kFfQ2X6yO3xyfn59j1bgGYQX3Rwxae8JQpFKME76oUUgCCD5ZFAXgiiZFI8oCjWKJFIlTyAzgK/Iyj2tgA0JHlGFtP/3ss0/U1/g3zhr5b75/+/fXPyuOmg+Xe37rx7/24fId+Fmlq5/+9I9fvXwmA2MThGi2fkS2LICUzHkXMBrwE/5pUmkzD+xyD2oRDuoXA5CKPNIVnzVaoYkniQZEQu/qjRtHV+/YQQ/jjdtzrzUNgrpq+adLd7mBrFhkAmYOBKkY3m3Gt+UzgkkBJBhg/ABKx+bYUEaXVuFk7Y1FCghAUl0iLnxSwd5WX6CWlsUetmgZNqguQNHTqsSNIbedMMK9waJFvljky1k6XRWpCY+WpsAXGRVA5wQCWQiJb7XGRLudHmLgukJIA5EN16bl3W4PAWDHSFutEEJW55PzLx794mJyBngC5mmZT9Llosz0nBC1kCaKBeED1/cOf/LJ925euS76mmVu28rX+elyDGvsuOGN3sEg7koeYI211fJ7lVgjYETMxzjRIUbJzwCk0m1zHwMV5PDKaq+q4GLpv5puz1bbkgCCBzqboDUJ2sehXufudtQWQpJcO1s7oKUiZOZRF1uZugxIkyHldYa3KRCJJ/ym3RmEVNgSICqhrsyAkSbS1AJfjQ20N2XbNtNatK1raBupNsTRgpQbZqphfS0lokKg3Vm2ypabbYHKIw0vY1kol+in8UDeZLwCQ37TMJg+A5UtPagsNqHaaITIwcUUOagoGAvdR2Bqjm4nFdfB6zkMkak7rdWO4QJxJ+l29vf20PhivhxeaOZuulwCQJjEoNvpd2LIqZYcUJ+rRvOkei5EoZKCIghiREUom8IV60nDOGi74ZK800Sqh9NosjaGrRuuPPQbxPG1Gzf3DkDISOm7Y7pMDOYjAsiskhl1NSZ6pButpELGExGNAUj1uQvQlNJoCX2lhGq6egfR2hLIfnN8cXYOt1SZ/NOUgBbYqMmP6pLXg7CFpxpBUGcEqRRSYhNCFpogDgxib9QK86Nog5C6E9G4hsnyttsPH3z445/8BOf8DTv5LrfvmDX+89//fy4WM8QIuMV6IATUTxvAxzvNaD4078AcDeaDFhCW/DUZmQ+QKkGiGeJAMSbG6IYpx9VLquLYKL529+7u0U3H6Vsbzpz77ZHvjF2nc35+mK12STLXWmgbP2hDd9CloF6EHTXhfDaAYhZEXDtBywswDoxWPwsM8Az1tNsWLN+u9ej7hPb4rpZ30CyXhlhYuolV5FgUqG3B/ChHnrux8lVRZXW6AGE0qJCnBfkpRBSXxcrDOMAa+cylCBiIi5hCCTgjP5E2U4RMJ3C6XUSlB1MK50x/xKbaPnv8+uEvnq0rK07Ih6AvRb4qq2xDZthW8QJ8LS/htZJ+GPX8RTFb5UsqjLcXq2pypsfDdne9o2v9pKdlVBHOutwWGYavmze5jhxPeIipi5oB3xrXASrZIRKjduh5d1svL+LZbHBxPri46GQL395EkWcHTu62zwP7JHbOAnvabi+FdHbUavsa7gDO5N0bUMbRPXbUSzpprmkYk/xEsUvCFIyJt5kDoPBmtFQ7AQmTV0u34KS6cbelnqqyqTXavVlZ25nTWnbd8677+PrO06v9p6EzW873X744mIwG8DTL1tCz+rvNoDBYhCUhKOkXB9Q7NPWSNbIHdYsOaUUndFEvZ8s4CfeOkqDrezev+ddvVm07szZLv7Xq+umVg+3vfS/53/yj6H/+H1g39tZW+PRXkzdfL7eFTUjJ07LQkh4oTmk/1hQE7W6PLBcbw6h0NV5iG0YKvb1X3/u7T269+6jXfdMdnB5eX+7uTz94kP3wx+f33n+ye/QqjFe482Lae/40ePwoePZkcHZ8sLGuB/Eg7HSwVD+O7rz73s7BYdvzaBIGR1hCZOAViGPiHymNycuMAyvqy9dE7wjovEsGbVstrzcaNkH4Gl30IPwg2mw6Gw6HWZohIkxQC/zO583tMsBhoenaBQYvzCUJtlpZmha5ZlAAbUbtOKPYIRUBBbB3jWuCwiC+YaDG71rg8Ecff/zJp5/+bfQ1GrQwBNGcolcDILiC2fMbpfz1c3UU/8xJegl/sjz92ed/fnp6TBhGyDByoNCgIf/VicjWfAX/BIEK18qiQUg+i2OaWc7NgYCkofrmpf4eDtDyD4Grp5T6SXDtzs39K9fbbt+yIt8qfXvstyeAySiLLgotfwubUz+jeKJNBMaxaaw8jyQSJYj/ETnb5ElcgUvjuZij33YDM0bc1jJjWK4demE37ERk/RqeDgnCuolPBswJzQQceZVa6AI4sKT1qiR1TZfFstRjEuo0z0mbERrWJSMheWprJAfNGxmFwiKKchQvkEnTUY0Iup1uQrJl0okGNYoqf/LqyRePfpmWS0IQBId0Z1mkqWapY7LacG715tr2btzdibpcvlytXI0yWfM6PV2MqM9+3Htn9zqsEbQDazD5vMxFHDF85XPUSKhAafqVf1RX+yVBqmFG8Fvl2pnV3knqvp67w2UwT52S9sGv3ZXfPovtVx3nNHQmMApLz7PwnVYEKG6sdtMVBhkwIIwIHfXwqoNKGEn5agYUiE/CyIatykXMELEcEIyFMPKGSA1QagYAf0m/19u03ZpFzmjgne84Z4k9pDJu+41rvXLql636xXb9YrM52VZLp7Yj3ZaJPeGU2Jj6fQjJupoRAf5v9KueM8RBNHxLGbmyMkukh9uK23ieYpNhpWzs52BMnNoSrNByr9cnB+A9iRJqna50b5xueV+twA8u0Uvig73B3s5AQ5LqGuWisgo1iRglBdBWhMJVCK/SkS7rulHgJ1HQDYNOSN4SdOKw3+3s9LqDTkf2k3DBBIgP4+jmnTu7h4dtP9zazcpn6rMAhoRLKg5yjBFHUEVcDlQy1M+jLYXGlIWimARVWNdbPagO3xJlVAd8WZQg5Gg4FkIa0kDjdHPvKoUygnXCxxJyr7V1cH1aRibDplh7qXcQW8aG3QEF6B94hGjyAZdhj8Fw8Yr37r//k98h1vgv/9Xvr1YL0FCoZrLgCB6k/Fjwx0ZL3qKeNjHCxhANu6bZJMl81k/YhaxQ8ZOf9KtWo1EHGOysv3d489273Z0Du91pbWIcPrRHoX3mWuF0cjCd9arC3lYIuQ1tE8QoMulN3mayD1wX5yIlU8rpaQKcDoEgtLYu/FDrMmLMW8dvBzFswqTmMgGpj2yLwkRbNrWZlo3SIHmgUKtWFmcAeC0ett3IgIq8wsJdx8OwDRfhUhZNQT7Ipq7rvMiwSDyz28eIY4yKqwDUUawgzk9UW/yIMlf11188ffP0DErbGcBn22Q56wKzbW0rkjuYGI3e0i4qnFflMl9u2rUXKGEChVbzYj6UfV+90T+83me/ngCQ1dSwyDX8uK6ouiWMcijFII54m5nKJKxSw6gcUKA+NS0taDr3imC17E9HO6PzTr6AeeFMG8fNvfY0cc8i99SxM7sV2JbfauthVmSBNoJXxyVq5S+ohwaUPxnyrqAsDzBRlz0KQezkq0Sng2mLqDFV2pJRK9fcbop2a2lv5+1q5q5Hu+Hk6mB20Dl59+Dp3SvfXN991vHPUP9kfPvRw93xKBC+oF91oEChSEv1mVCIbeCeXFgooYkKwkWuKKWoKnAADja3NNXWYrrq9Xs7u327G7RuHvmfPfC+93H7h5+4/9Pfi//BfxT9x3+//cP77b0dq9V9/Sj/4k9Oixk8306JbMUGsVep0ntCJeliFNmxFtd01deIfRqGSpvVS77ehJ2T9z8+OzwYuu2ZbaduuNw7WB1dmXW7IzdYlWv79Wn79Zvg+ZOdl093zs+6eb6zbfVtL+YVd/bcIDq4cnD73fc6vQEtUY7SasP8wKzjN29OT05BHxAKThaoY0uDA8qQTA690kLeGfikYcWctEI5tNY8Ezo34dtFoUDffLZIV8t1Rb5WrJYrTIuDOEH0r9boCkUS6XFzLFBcmVORKRKVRpG4XBD8o/3gIdclC8cY5JpiDEopKefBgwdijcnfOGtsIrP+N7tlgXJEqd7s4Sj9M9tfO1cffv2jNtynyLMvvvir84sz8M1wITE/MBJAbLDRMzgpSBR+Ks0G9xo81K/Kb8w8bx2pDccQIIGTOkxhDGOF7QVePNjbu/bOnf5g37Fjq5UAbYEzCttnEK608k6zYJXbbTm7wjeBQDOiifWiQXiVoFCUkSTajEwCVqAhjqqHhVvwSCX3bc8ngPG5q4lDHngAGog8mHNRonqvNmuqRZCn6jBaKAL2rJ4ha4Pp5xVkUeG1MM+/5yJGyJdEE7aqkaUg4HCME7BACh3zBDYBLpd2tR4KcsRnZIqGGc2y+RdPfvXw9SPa1IuVhcP6sqYjSJmOhvgEI6iEmhRVtczsehtBABynbtejYnExn/DTnd2r7x7ciP1AaTmawz/IfTYagMQIjNQ1k4xNACmKhkPILvQyXRQ4rlJPq12t3XkZnuXJSRqeLew5QCWItJx26rcvQrJr+8yz5wh40+4iXaWqogpi3GZEzGS1AiQNAVF5g5DIXmAlg1RMAbP4JxQFH9fOutWqSOu1UqvMtY27tevSbaVta9gNzm4Nhg8OTj++8uq9g5d39l5d33lxo//iRvf51e7T67tPb1998+6NLLSL1YQWaZ4JqAxFU+jWABc+KxGCizJOWSmGqamhoCX1QSRUi6OwXhPQNZGdoIiUqG/j8wiMc1EfykB9WDXyQ3DQOI4HcFZ6tIwWg11XOeEn8JxeJ9rpd3vdmM+UR3IKnlAPOB2IVAifUII6ERA8QsODyMs6SUxi0U+CPhl+N9mHmmrZEle99yRaGg8PwqTjx/He4dGtdyAVu5YUobwazAIhT46PT09P1R2Y63nZEFxSX/IjfBC3oyEcQ5KMiQkjS/AOoqkuGPUQK/MXZUBjeVYs5osGGMuypHXQRKguqGuO1wAjkEu9MH51Uxoaii8YbRvLkkkoOUCEHJ+apByXkUgVrbQhjXv37v34Jz/BccxZ3/32HbPGn/7Jvya6oIWGGZqkWUNuBvsMzpmNr00LOYbP3zaYTYc2NmgGQ81Pem8pMzQ8Un3LydHVW4dXrrleoGHDVtC2SYdWoXUctAty49Pz7mIewugAQgQuQqKIZASvZd8FFxuyQTwBIPQxWgFjoxcw0gu03gJmo+k2gIntqXPIjCQq0mdr0mPgrs6BC+kTo+BIcQ5expOpM2Yr1shFWjZUTNrWqtdb/EMdoFTE2lZ1CTwXVYHNUQfAJ9LwezMGKn6ckBmFemSXHAGbqqzJ2fybv3oyOZ0joy6sMdLajZpYvG7DGnE8HdkmWRVgYfde7HGYEN5u17k1OV0up1kQubfuHu4edAHO5SIr0lI3OpaaDwgkClV1dYOJgIa6FcWD9aVVtwFL6qOEtUBECvc0cksbo6xM5sv+6Un3xYvucDxoW1Ec4QYTzz6P7dPIHkFE602yaYWtTUBWjVYJSi09TQffQAvEGg1S01KkigzQu66qi2uQQzOs0A/0Ti+BZ7UpqvVyu5m7rUXXnVzvn9y/8ux7d159fOv5hzdf3L/x+s7h6bXecD+aB/aqtfGWi+tf/NW7jx5ez9PETKYUL9Sywa0N+icoCwvlaLQLyKNeXIZWK+M05qHABHGUPWrEzlvnrbM3y3Ld6u6EXs+zduL2tX3vnRvee+86t2/ae3stv5Nmwdd/Nf7LPz6fnoBwbl6q567KNsVSPdCAHCYThmQIDpRRs/isCpvWpSHT7rrlkJ+AP7MbN6uDg6XnZOqJaK3VodB251n08Ln30z/b/upXyfnpUZkeFEW43kQtp2O7nZZLwzBHvzvYvf3uO1eu3fYjPTYDIAOwnj97MbwYnpycPn30hIQeUCOGgrRhrIcHomXATbfwTiZmCp5SbnXWSCK2iZCwFD1plwtkeXl+dv765avR+UW6XJFY4wbKGbE8dUOoJxhgROBYsUa6aZx6baVjnEhoaLfBDGKxGahRLyMxRl5gxl9qNoKO6Yz89LNP/5b6Gtnk4SIk5o39zT4txYL5YRwca477d5wrzvi2GDb2F0X+zTdfz2YTmA7QR0AVRmpaDpiHyA1lVIotggj8AYd8Exg2G6bKLhiYgUi+4iDq5jGfzBFYs3ZFQefw6Mbe0Y0gSGzLs1rkcBQ6j1rHYXvsutYwDS+WkEaahCfhhM0iE1g/KkK5hEKhpAgi+aa52UY5Hkds1W+kzmDBsx2QBRhOUFj1rEpn5Sot87TOVmUKzSrWQKRuxaWGtErkoK1BTmRB27go2TJX4gPEkXe1wHQBKkE30IraOR17yPKM39gDICdRhAQgoEgiFvvWShDyYS3wVL4ZHf/l41+8HL7Gr3c0jOVjNOoLFGUE9pUGmExFugFuYs/biTuxlrZtL9f58Xw4W8wHXnz/6Na1nUOO1J3r2ZK0utCcNSU/lIGodbOYEIHvylkNa1Sp6mfV04Q1B1f0yrZEkbXwgZPV3rjwX8285yN3vPKRdehXrrvy3WnsnMXtC+xpveltN0l7S+4E4G1achMIUhvR4Wt4PSoyTZBfqU/FGKmuJuc016Fc8NOyfK4vTF9a26VvT3e7w5uHxx/devmjd55/cu3Znf03e93zbjRPwiwOVkk4j4NZFC46wXQ/mVzbySPPGo63szRoeQ23s4ndWCVtogr6CsdxTNwU9zFBSCYv8MQ6qa4IIwqXj6uauIyUqA8tGbbWodNN0yid9ECxVn0wNkxoMZ9pwuNqmafL7Vp35HTiaNDvDroJhgiWcFlsQBGEEh0XrSyW6rVDx8iCeCJuF8eaC+Y5oWvHvtOP/N1O1IvNA6/aFn6Fz7V1+51DVE52dm++e/fqjVteFMMaEXCW5W9eK6M+Oz17/vTZfDpXzlxW5HNxFJPJETwAqokWgRlpRKXQovboAMqK1oVWWIJu/XQJyUVenZ9dvHr5anh+sVriJZrF2GSMeKxMXQgpYKQBJVCpdS3kYgqCiIwKwdEDdZypg9EsMYPpydQMQioxN8PhIOT7H3zwu9TX+Mc//cPlaimmZWii7jT2PITn+piQoK5hhLSnEUcDiLRNfNG8ZASyeUVlAaNWLdKILXJHcubYdhT2rl693e0P8Ct5juO27MhzVmH7hWcfh+H2/CKezbtV0WttpRIBuBlTlL/L5SkE6xZlFC+ElmnADl1DE90g8tWjZp55CpWpVpvZ+erizXj4Zjw9XcwvlrOL+ex8sRil6UyPdVYURXG4j9qmZAsfaMYSgDECJCkKyQfa034RSgVOY+1aCUyISYSsK6TFGU13F/XBRjiAPIngItpChTZbCOvJ84tHP3++HKZgVtwlKIhQgu/EDpoEctVaBkKmC4Q5odPbDZM+ElLgy6bryakGavaOutdv7XuBna3yxXSVrUj1MTY94gDwQzzktnB7FACpVbeiEFEOj7aMcpr6qD9MOoLCaFgY8kjS7lVltFjGF6Po5CQZD8NO7Cfxynfmnj10WtPtxqnXg22ra+n5DVDzjW5ZFshgCKKMvBQLpXmuxHV06TW1EPLwIorgUVo9Q8R1nTmtyVH39YNbZw/eOf7gzsm7V0+v7J7vdSb9aB57mce5Rb/MDyfDm08f3f/qq/eePL0xmQzWRagsHnWZLmcckyuqP0QGpsapQkryuARoyA4hMzYD5nGQ8W3e1JuwWlbnJ9Pzk4mepuGpA2br+WvHKy07XbRePcr/8k+PH/5itBxtt0WryvNMDzuy18V2XdaaKb2p8YZOJ+j2IxAGLi7+6gMEmPvG8S3bk4DTbOG7Vr9LAp217GLb8n/5VesP/7j105+1/+KL7ctXXpEPnO3AbyfrmmphSIkf9ldlNZqvWk549ebN2/fuDHYPQTETM7XALCgGG0SnQOvR0dFgMPCEiArEkBd0ADSRRRO5aSa+o1AF3kpsl/eTA4uwi7yohsPRi+cvXr96RTLNofJKhGH6xrhWmmsxcEgpreWrNG1rpNu4oyyddB9yIlmYxAXNyz3f2gEq4cjmJ7Tw6aea1/i3xBpNFJT2Ze+X2Rh2SI045n+ANeqDTKfZ+JoX+Vdf/Wo0umhgUETRkELKEREEPtipXwSFfAcD2aM4jUuKO+g3JIIPiitqk4R4ASkySEvmS2lh3Ds6ut7v7wBNeCwYqvEapwzap4H1xrPzfB1eFO4cv9KcYxojI9e6VQIA5SgK/VbbRzOa3R3iJHylKBfyF4RijxsLkguarar8dDF6Pjp+PnpzPDk7nQ3P9Lo4X4yn2UJPXIVsqs8eRCEMaBKZ0SrK1Sjm5SPe6orrv/V7MSG0zlfVRbcGwtZK7O5SMLbyOQ7jG/GbzIQvYvWbNRnw4zdP/urZL0/mF/BK3QGLS1IEKGa6x+THDcFDl5YVecFep78bd4nG5N2jbH46Pq/z+kbv4O7hDaiB7tJYTJf5shQ6NjPVhN4QVmKbVKOyIU0Nwqv7jcooLRNiKa9quwiZI0pLT9VDwm6+cSeFcz5zzhftYe5s7CR0rbg1C9sjrz2z1Q8btKwO+KQJpMqTTW+EZIM3GQ0jG5ONQShMSBPLpia6xUzzvNlNcwWc1mYWuq8OO88/uH782d3T968f39w9209Gsb9c29W8Fb0q+l+Out/MB8+Wg+eznRfTzjQPfbfdcYsAGp37o3lAFirV6x4XjQnKvhUOpA4+NdOdzbUUzqgYtsY7baaiOlbQoVuV+CoRNXTT9TgRroNC1buknibdFSCymK40PAGfzPRhU5cwv32NTfeDUBNmECpZFxVQ7wZOFMbolrx2sQRpdN9qoOkfie9rFXqChWdbgUt6YMeeQ+5iDGBjRtzjfL0dL1NKPLxx6/a9e4O9fVsP4lP3XlXWk9EkXa2oKwi5v3ewu7trxgAiLRSqFJe8ujZ384jtIQLAjDACNpreYd16juOCkEDfZDzVqpOv3szMg3Dku1iyQUg0l+XFdD6DLgtrhJDCT5mq6a9E21BqNqxBPZnG2OQnxl2MrnV1DeDwMivv/NjcDSPc+RvYvmPW+Gd//ieL5ZLWKMfQ1FdkIshD6GripZ0Rd7Wz+aqs+u2GZ8j/mtXaiEy4iElc2OBjQkqQxnLiZOfg8FoQh+L0CuSmy2tbec6J337u28vNJjm/iIpib1O5ut1NxZDDKRkT/JvTUKjWuvXARUedjlAHrqBJqwBWO/Aia91akTuPyvPX49HJrJhXm9zaZNt1CnvbFss6n5cF5pCTIWjxBHNDgToJUaKZV44xiPjrXhn5lFJnfhT7A9/VWAubaarEFY0LtMmM4DHUV7l+y0qSCNbIwdqz2cBTn3/55uVXJ8Wiwl48aEZM3i/jMYyVJoEcQhAgtO1ZUd/r7QVhRz0QRbqenK9mw2XS9d9971p3gHyKxSxbzbM8LUUW4Sa62by5xRuPQiLiCoJJM16iltlyCxyfVFMhStGzva4scwvwWn0WUodjrYOq7C5XO8NJbzJx1pXdiYkxi8AZB07WInm0PLwWz/DbHhqgSPUjG6uQalCY4qKBRcUnqlULnknC1tV6W1PCtkrbxZuD5M1Ht8+/f+/0/vXjq7vHvfgsdGt7OyjTm6+eH715dfvpk2u/+mr3m4f7jx7efPL43tnonazcq0tX013VlUVAFRTTtEsGrExYAGf8kYooLeYIKggImqTmsn5YlI3IoL2tdllsp6P05aOTVw/P3jydvnw8e/71+NHPj7/46Ytv/nJ48bKo59ttrrnbNBoDLFMtNLxFxdJqhbSTHjDEpQS7OAXG7ngt+KJGfdTXw3X80Zn16OtzvzPdPyhxo3yd/NGfVf/6j/LjU/hWRDAHJju+BxSX29oNo5YbnE8X5da5evvuvQcfXb11PQgT9IeEedEo4K/fHxweHl69evXKlaO9g4PB7m5vADRH2Oj88kEOOfZp0nfifuhokjhJmmu6pAHYCBrKAdPZnKR8NBph7RSumIDPh6KeeVGmme6NzYsCV0F8HE/51IAieNfYICFkqzm1iEPnavlcbeYYbTgt76AzB3z22WeffPq3wxqbd+PI2/abs+mTV8N1q+2bWUdm+x9kjWwGf8xhZVk8/Oabi4tzOawoY2DiqyZA8EUc0XADSdbYHxs8EUSQmN5uKAOIpHQO55tMVDkmktLZmA+UJur09/cP4jiAVGxwU2WUnNj22tPAfuW3loDPKNuMCqfYuAAjtMbwHEtPrRY8UXXDEdsCSN/R8gHYPiyNvwatFHPrdT1L52eL0bPhmxejk3G+SKs80zPVi3mdzcrlNJ8vyqUW+lJY1Y1XYh00TtJAquoJoC3qNlH+3YCMSeBlc3J/XiA34lcHv5oM6/Q9jNBwImoIa9TMbwgbOfNmPUtnv3z+1c9ffDkqZlwm0WO5oBx4lM27GLqurg59+JjXdgdR56Az6AUxV1qV2cVMi6XvRr0Pbrx70N3Bk2bL+WyleeGlFsYUPRThaDuBbg9BLGoBm6prFCApoVEEKIEjes2CAlW3emAESbJaRGXrlptuvUkVHi/c1yMint2P25Gz9FujwB057XK79bdWt20nrhNogQ/Iv/owOZ0r4XuUId+QCeBQVAsdgmhKrnhnV+5tjw+Sl+9cffng3eNP7g7vHZ1c6x13grHtbdNW58Wq/8Vw8Keve3/2JvlmvvMiHTyddZ5OO6+W3eEyIJXeTfLEKwDlydReLsTUaS5NxjINR90awNZ4FLr0TK8roiEM8aJOxnH1o+opq5Z1s4P9nMUHVVjdaZrgi1VwJFKgXH3ebpbLRZoutRiyOiSqThLBGpMkVK+l5vMYiOCqZCKaK4tRBNBHlAPIIGw8C3CjzKUWzp9RQujaoeMQ1iLfF4Wv114YbR1/tEizjXV06869Dx9cu3k7jDswfbVJfekOXLbf7x8cHF4BIa9e3dvfH+zu9PqDMI64liYmzudZptsnwDPOAA9BSUSF94CQsnk9wYgrtubzxbfreyMTsh8NLoQhDgWJgCkX6kA0dxwqBEnC0rB5GWYBQlp6rGVdcy5wwa8CCyNo3pE1bkuwpiofPngAazQsXDr4zrfvmDX+7PO/QE+YCImxRG8YMcIDbthF+5rmmQPUYHOSMIrPuB7vkgEWqZxSeYzonu7kx0C1cj04Y9vxYFfLzsmRKMN2NT0NF9VKgMug/SbYTKPQmi8742E3z3S3GMFIHddSLaUZoOeKWvIGXaimUEazEBg5ccuDMIYxSfLpy+HweDobpct5DiNybWiUKz6o+TvqfgO6q7zO01pDe0WB61ID+TXtln9AODR8LuJVwb3UXUOj1QZ0qS4WAbO6AOSHjdtbnhm9p47CRLt9yRrNguR1vV4MV89++er0ybhKQXmYm0Bd9EJN2DhQsFgP/CfOOAFigjJGcT+Ez+JKk+FiStrounfeu7J3tVttNE8nW1ZFWsPE1JNCmirxtnHDIBJTocbNZAtapaEDdYTLOWhbXelB4TiwGMBlz6aqqQP4p1UGOdqu1uF0Ojg9ieCJ/cE2DBZu+8x3L1y3JoXeWNGmFeMdSvwVpyQY5c5v9X5pDmvNqdTzn7Gczcrenna8473wxcfvjH/w3tl71x4f9c8iJ3e2ncX08OT17b/6/PCLn9/+6qsPHz/+8NWbdyfLu8vsjpntmqxyYqRmpOoRMqhRQ72IvfFN9aQqBpBnaCKn6tL85xeazGd0qtZTGwVWrZOBUenh0Byxhce108lmdFwOX5ajl8X8ZJ2Ot2VuW7XjVBKuMN7VHVFrLTxMao70dAM5UMNLHSvqz9KBajsH21It8ZmI13L8dd1bzaPuwDm6WobRIoyrvaPw6bP66ZOU+HT5AGDPLqp807KT/t6qWp/PFoOr1x589oOb795PegOwSt6G2b2laxoNBbYjaoCCIW9QFBMYlNxo+IMITRzEg8iqCf6lphBp4jm2y9H8x7Nm8/mLF6+ePX82Hk84S6Cm2eJaFNAQgjWtFjhmWiUNWaFfubGWrtATZRRPml5tCV9LToCRYlFmUz1NkEAROAn1/P4Pvq9Vvv92niiIIMz/vLZ+8ejkT7948eJkvrbsJArN2ADH/fVTfuODTmxOb7aiKB8/eTSZjJA+beYIQzb4jADEHSnQ2BmuIHjUDnMi+9hvQpMO4DSMA7TRr+IimiStVEPWg1qj/t7B7p7u00fsG9AB095A1cCLjW8NfWsUO3nbC0Yrd7py87WdkdyusXv1q2sqiDF+ygwciK1m8CjoK1vQpA7xNt9blNmzi+Nnk5OTxXCSzuutloOgJWBBta31dOZtnW/LDIDJMw1nCCE3FKShFFUbsXAZKo/zg0CmJxntm6yMQjBAWgrVg7CwU3xNfVdtknMuTzXwFX4TawwCIgFCqqpyNBv/4vmXX50+mdUrSiDh1tg6lkpWr8TeiXySqzBUuu3vxJ2j7u5e0oNxkNWcT0fT2TS03feu3bmxfxUHoNorqHCRVprubSoNLOvJ17pfjNKoaVNx1GWoqZJKw4k3mkZZgw2ygm1zHwrtQX7K/80YA+Jo2aUVLOpkuGwVG6sX+x23Cuxx4I4dJ99s4/V2sGn5Si41HRMA2Zi53JSADwkkFQANk2Kf7MQq261Jxz++Pnj1yY0337v7+t61J1d33vTjie9WVSs+K7q/OPH++IX/pyc7v5hcfb44Gpf92k7A4ay0J3k5KTcZWXm92o1Xe50s9LfLRXh24Za18VLNTSISKSgorqv3o7FU2aWc9dL2qZ3qI3lJ0TpM3RqSEZjZkCzFPs0ONCsGIxaK4zAug6KLIquqQrPs19iVBV9EzRoIUlkgpGIOBilAQ7kUotV4YJ+6c5Qj0EmWa/VHslnoWpnnbnsb+W6kOSBuWWmML+7twBfPp8v+wdWPvv+j23fvd/oDE+RMy1QXMWWjanUwApbq7Q+0aAB2joVST7ULwGzbpLNlWZMWa3ke3bZOA5Vo87/agJCLV69eP3v2bDwaITpCvCai+AFKJZGuzTPfKSrPdUuMvB3N2nYSJ5rjiMzkWS4OiSxJ1TB+msFmzE3wgSTZ+Ixg2fnxJ5/88Ec/+p1hjX/+sz9DSYIYYp5MCW9HtsJNdMF3Y0NSSPNrYz2XX+UG+kn+0LRWH3QiGpJh4Rnrlud3Dq5c6w56ZjDABTq0sB7xVfCyCa1psD3x/bnV6lxcJNNpCLOHvqNECjPDHYbIw9gcLesdJQF2Ytlr8FQ3vmgNtLjK16evx+dvJumsKGtQV2mBjBUTrjT5QESQhhh6tNGqoeQKxMQMh6Yq1BmLEs1pi+/Cikwvu6YlQzkAZ50u1iISKcWbnZzHC0eQ/Zv+RaIvrNHcZKMRqKqopmeLl18fj9+QyRtfJKUlIrhb4zvmxo7I8ROsBfdxoi7QiKe6Vd2aT1eL2ZJQfvPm4cGVXrXJNQtkkecwCz2MA/QRGOH3IY6lRSqhRWRQQmo8SKmOZmFLIeqL0JJXeiqOpCkdijuSQxJV0BXtNF9pwQY0r8soTzvTme36dX9n6/kL1x6H9qRl1WmdrNaDGjzR8LqoonEYqoNsubauxA6ab23LtpUGrfFB5/zDG+efvXvy6btn7xwd73YvIi9vbcI8u/arL/b+4qe3fvXzj1+9+nA0uT5d9FZZvF53LLe/bcXrykEL6M4xfBY0x7/qluiyTA+TMBeWsSrPUxswQqxP8K6v0CR1IwidFQjASBEdBcv2JrDboVnyDHcWCTZcVH0MLQeGURA8KFGPK5Ipon8uq/V3a/U9mDzZpaVmpA44bmEqq4yMGayIZNcwfaEiOuUS4WxaeW7d76dBMB30q8P9+PxkPZ9aUdxJOhF1zPLKdpLO4OpkVczy4tq7dz745LO9w2sgNBZmPMq0jPbikjRevTtqvIY38T79iO0J4RECCIg8sGYhrQicboNoHjcMniKL1Sq9GA7fvCHBmmGx3V6PoKySwbKAPAZCHGJXeAdpf5bnXJFgQTnAZoPFkq+6tkzeaGv0CqeQxEmLzFx7DqNOVBLsxLg/++zTBw8+hDUac5Hi+KAmmK1RpN4u97z94e122fa3P//m9u1OfWgKfruVm9aTN9Nnp+loXp6fjfIsM6v/et+GSVNo87HZkDRFmFJMnTCosiwfPvx6eHFupI738leujdlxjEioDtbWQKjONZaJ0KQp8/u3KMo385JKzWXQndafCoJ4/+BKZ9AjobQsTxNj4U5tMUhMymutwtZZYE0Cz1nm3snMnRVOubXMAKrmW6NrNIJCyAliP4zDRIOsaBSFOm4SRnEYrury+ejk8ejNeTotNiUEGiPl8lA7XAy0g4A2WRFtaxb6RmJZnhLuaZjqi6E3d7Th3W0L0ob1Nw0hK5FAlJ03Q3XajYPInWiSBjRJkcQUSW11u6mvJTC4UlHkF+PzL19883T0arXOKcHd0gp1/im51qKJPqyxecUeSBl2fMiIC6ZPF/PZYg6puHPlxo29IxLLue5cWKyKS4hUF4dYn62xVMdXNoNODZTzg9yF1IiaylsAkTpfF5pvrrugN+q4IEGVbynlBiI0mtHainpYdrX1FpU3XtlFaYVeu+NugvbMdYbk5lkVZeuARAC/QAF4rNyC86VuwoYiUvO1vS1ta97xz9+7evrj+6++f+fxnYNXve7Q9WEhbmZFz6bBn7/p/tGrnc/Pdl+mR8NqMC/9wswlCdzQbwVIXU8bgvNTy23RDVZ7SRG77YsL99mr1qIAo4wmCF26iRzdUnkD1Opq08jYpZUaO+W/4YKyVXapr0wyUrxjA1vYgTHyF+mZKXli3hyv2KIuxrrI07osOCUyC5NyLWwEFaOsvCjnSz310QETg2aVPtKHJEq6oAVGU9a6K1835psVZak01j7oJN04BsTzomo5XmewvyjXo0V29fa7H372vb0rV6CD1Np4mVogCasVosV8MyApFWqneiJphSpP8037LeqD6DSFw0BkmMTUjaxwlWYXmj5+PJ1OcaFerxfoHiDFfjIgEVMzTQXGuFrpYaBckl1EXPg00McBCFouadJmhETI4OpKJCyt59Rs1BNRUw6fHzz46Hvf/z4fTFu+++07Zo2ff/6zNE3xbbXByJydVB0AFAqaJNMoRS/1SsmK4AQ4GiFVdiYlGd7NkUhBoHM5l3kjBmfZWMaVa9eiThfKSHDDiUBD5XCQ/lbkbddu67nnHIfRzLI6w/ODxSokTG83wIqcnKD/9vbfdgTBCkVsDK46GszwvU2+nRwvz1/N83mFWQRwr0gNIgfXOga641Wa4DRllTg+Xqyxx221qotFVZK2G0ZIXmh4ocigbqPOCqGjoBIDQ90YIS+tnbzRVGnipTA/CNwk0YpXZs6d6QwyE58EvWl1/mr8+vHZfJSb22s2qrxImlYrJDoTFCjBI1nWCkXKfbG0oqjn03marnq96Pa7V/aOerjeeDifDZfZnEghKENXnOuTU2nRDAhos8C1CwBqCoWxRQ5o9IH9wiQtuJGIOB80rn0ZJUS35HWomI84E/IBQdFQvY7H43i+wJG2cbiI2mPPmVbb9mqzv2n3ZB+KshBzYMbWrEW5K6rK7W3eKmcD7+U7h49//Mnrz+49vX/05lr3YhAsXIfrdofjG19//ckf/vHdX3357unJ3TS9UVXdqkbmukuztXWJO9SsyjU5SuPb1FnsXd1pXE7XUieg9EiFDUqY/wY1TMzTuIksWsy2yehpo5rJUewz4URmRakmmsjCQQdimu3B0ihzqy5tmdC6yooaFlluy0w3AKjRVhttzslQRmmZW3XZXsyL5SKjTFe3mrQbhXpKpD0nDLdOdzzVAwd7vWXoLfo9clx7PrdcG0wcuLbuUfXjfrRzNFqUteXeevf+nfvvJ4OujHxrGvcWEWWASgNkhOrnwcZMY2kc5aNKsmfQivYIIAMfXA70ANgE1kjkBfTIrSfT2ctXb16/OR5PJiTNZMDwisHu7s7uXpgkWHCnA5McdLtdzAswHQx2dnntDPZ2drrdThxFnU4yGAzgoWFg7pj1yd1lleriMkOiMj7N7bMQQxT4H33y0b0P7lOW8FsNMW0xn6RbvuizJPt2+/UnNlnn2/e/tn2789sPChVtofN6Yz0/nk/z9u3b1+LQefFm+OR4jN/GcegbGsSB8gZxXXOu0bspQzG9qU5ZFk+ePJ6OR0K9SzDUwbyzx9Ab7VQR0pJKFB429FFjFHzRC0rJXl0RJyPACiHJQVqoC26SdHoHR1c6vQGICOw2p+kUPVe0o2DXmrnWadBedpNgstoczzYFmW2rLsT2TKWpAGlOy078OHJBGQ2iE/U7AV/9bF08nZ8+nByPswV23Q/Cnh9QNFUpt+tcy+7LZsA9miF5GD/Smt7lClRNq1QdSNb2ciCQ+Nt2MLyi0orcvMAX/OkSXCAl6oupQB/lZG3R017SSbSeue5jNCPFWi4L58qz1Zvz1w9fPzlbDItaazZp+V+DYjSfj+p0bDk0QcOZGnR1amublcVsPstXWT/u3r3xzrX9o01Zjyaj0XS0yBf1uqKWSABMDc1oaODq5huKogSlm7V4G76urmcpRLinQCHtmfhlhppwMCVg2mmUK/8CR7ViohnK9PDa0ao+TS3bT3b9ddyeBM7EbmfsX7c6GztYk9rrBfBL8SafWNvt0tlk/nred17fPnj4gw+ef3z7xfX+cT9YkIWlm/hFuvvT496/eDb46cnhV+O941V3tk6yTVBu25rKbjqXMVCsqKyLYl2U6xKX1wKS7fVBUu0ENWIfz1rnY2e9dWkQwKc4I7uVTXNiURWaNaT4JXNWI1G/AoFMFf0KK9ljYsNlTqjlG9VrrPlVBm7U0eH7nLxaLvJ0VZW8EU1z9tBgeOTZ6dmr168hi9CA0WQ2ni7WRKow8qII1sgrAECiDsSg0x+AKdSmqMC1ihLQ1E63vzfY6Xa6aB0f8aJu3N+dF9tsbd28d+/d99/vDPp4Cf7WYLtpguRMg+Bqmk1oOpW1RoqEIKeiQdgtvJSzcCuDb4JHUC6KYxASRy2r9WQ6peav37yZTqbqtvAA0rgPDu7txbpZS7jaGwziTkddmnHU4zcQcndvb3e31+0ncQKE9gd9/vB7REuJ7mLkQKO6GIFHCCZSBSv4Cop+8MEHn3722e8Ma/yLv/izxWLBB7HvhjVok+00B9AM9hokadxHKCgDNMFcCCjVrPWc86rS47WyFTR0iSkt08l0nuXF3sHR/pWrxBfMwvTlqBSr7dot323FhOa2TVA98exJENrLRXs67ZRlsq400Am3M4RxrQDvwZPAQvbVQgW+BloEaj5Mz15O5+OccruDOB4QqswjmMotsEqAV1plxpV0YY0yG4dQnk0ytElXOXk1RIWQx6HKtAT7DuS3zMtNpWVrDM9QUGEz4YPXFveBW/ghxAB3cgKIo9a+gjmCRhrBhmecvDg/eTHKFrUeeWA5SbcLBSX7Mvd0iiMiOSSMi9bltsjxwGIxWwJcOzvR9ZsH/UECnE3H8+WMNG5jmbW2iT5EZGgiDWpDv72WBzAbK6T6QB0+RErI+7riQqKMEqRoIqKUv2yg4SIbNMpoUrrlnf98lQ9Sf+S7qXsXF8FibsWB008y303tVrndxnW9s92E67VQR2xBS5SB8ltAz65Puu6LW/vPPr714v0br67svukGU/K7ddUbTw5fvrz7+V/e/OUv33n86NbFxdXVam+97lJZ8R4ZIKyRiqEXEV9PPI50GRuTVpR+ViAlZM+oALPUuKvp2lTAlmrYMEUkLBSR3SqB4XS0jspkzcpiBZ200LJhisAkX6CYhChcGWIqJ0AADgaBdsyczLblYo2ZlrLhV7FSktHFYqUMWF7vglBw2k4fLImCRBNMNaqnsT1HD9zo9ltebz7XhKl+nEfBav+AdNXJM6dt7awrr1q34kHfCoLj0dxP+nc/eHD11nU/8aRsdSeyNd4nVdFG0nczOyfF20bj0RzSWmh9naIosox4QABRFwEApazCPEcLAfCuXYRiz4/jBKDb3z84PDw8Orqyu7urp8to5UkOJlRLFlxoMV/M9Lh5zZfEodn0BPrZLNflqtl8upwviizH3ClXdxfHEYCIiIz8xSgQJ+8fPvjwvQ/eVwekDEyuZJrTvNQqWWHz+XL79a+Ndb7d+e12+evb7e1XkR8lFpyGd788nk4Wxc2rO+9e3QuDcDzJXr4+pz1+5MURXvptbUyFRJdk/5el6Tetafzo0aOLi3OkgRFiTDTMcGKM7luE/PVfnMfYmonGphx1bYklgpNgZKk7B/ifgZApAXU6W2RZuQtEHl0RQgIr4BKkVUAL8cNAA3iXba3d7alnnfteXrbao9ybFk66tkstpGrmfysbbvttN4IhtR2gnOuTOgcK887FcvJo9OZ0OSFs7kW9g04vNM8DzDb1al3lGuZuSDKAQsV1cTmIoVRFXQLpeZGKKpKXslM9iMq1aBItgqVxkum1E4GlFDiKYwgJBgcchlqLLKAm4ovwDgzQzPvEk9Js+fr09dPTF5N8AUlFpt0whm7mWh+ZjFDiUwCgbD3ohQyuWKxWy+WKgLDX37l99Qbv+Pl0OoVHlnWu0KBH/+F5Jn3RhCBFaXJrTJRqY5Fr0dONKCNNAGvYthvRRHNvAoqk9VzWPAdQzeFFm6VIcFTMT/+wHTJQPG1Vblf5OvStXlgH7UXYXhLRqk1SrhND2DAFlxQERti2a6e1iFpvDqKH964+/OCdF+/ceH2wexqHc64xzJNfjAb/5njwx2+634y6F6vBMh8UdVJrdXalQca+ubwxJ4DSRGrwZ6M1Rgy2r4vDpDrqFO62OB9uTy78PHewOiohmBZ2KBioQ8fApvaZ+M27rFaYKkbMhmjUD6T8QBkgZs1fTRPwfKBTAMtPBiLAHMqg/iWqmc9WKcFrA1COJ+Pz87P5fCGC5IdFRQS3d3b3IVdJtxPGsat7k0J+iuJOf2ePnyBkNDDPcqpELtrvdvta2jPhcsTwqNu3g/hiumr54d0PPrh2+xZnylYbx7t0Xv3HG1SZxdwsA5RNxpPZdJbnRWmeGJflOQBFc5SWUTnfv0RIk2gTBgBJ3w8SeIQhggLIoytk1ELITsccLAPmMPyOS8zA37kZVjdPnQch+QZCklPNl/w0ByERvhBSj2CIPU/PHEGbWDWyUkiyWvffv//pZ5+CzAY3vvvtu57X+LM/x98aizSAocmGMnaIgwFsdiJloxmchvbKz8yN5EUO9oknrpAX0YXtYnQx0TOsiS3T8ViuDMl59979/cOriFuzah0FagxR/Y4ar/WsVrAlLdy+9Kxh4C1IjSfjcLHob9fQQ3MrqAY61gT1uBfGPeIwno+FqN8Qr9lW1vB4MT5bAQVx1xscxlHXLEsL38uAmbWlW/3EEtUa3EaPadK8om2rNoxHPT1FkdZVAcRQNcG+udOCU9A3xNGwRmqtUqg44KekpbWJ4iCOSbdAJ2piCeTbLT21UDOrxcHzZf7m+enZy5GGpw0ZIv2BXMOk84ysDDGugUeqWhab+SydT4nBBSUSx4+u7hGYZJTTxXyyBLEANq16a+bVEeYMf9ScTpI3KIjxHMOZ1E8rADfP0uJq2gcWgIPCYWiIbfgQ+RaHCYxUmglzkqr4me75YA//vPUmni/9NN3s7BWdOA2ceeAsZRAVGTtHURWqNHPts67z8jB8/M7uN/eOHr9z7fnR4FUnmLXX4XJ67fHDq7/81bXP//LqL39x+9Wr9+bTu0W+W5Ue0K0uYNWcK2sYiDyzBr83azQL0KMPakntQUWwQG2A0nEOBip7VGchLVCV+V2e2IRbNYa9aiMHm698aBZK4CPowD8gQuXoBCUMhDrdbiNspUhNA1VWr/vAbYjsYpkviO9FARfUDASRwlaY+P29TmcQBR2ntxvvHfYhjn4MayTAqldTt0UQLYFAALE9yFZWNy470TQJF/tHke0G84U1vKjSfGvHndGqOJ0sbr7zzseffbR3dOD4WtiMMK6ERfVvXvosC4WR0gj+Q/BMFzVqzrIcf8TryNs0x1zBANO1EQWpHeJBRqsVudwEh0U05PF7EJb9AzCxYx5vTYlcgUhgPFpYyAeitAYrsxxPL4oSKaMgopHAV9BrE5DV4ehrYRMAwiRC6FRoqMu32h9+9KBhjcpGZHR608u06/KdtuldbOXbrdnFm37Ufn01r8tfm52//UH2zP963Xp+PJ4s8sPdzn4/6neTQa9DxHz55uLlyYj8q9OJAldTsTlHJAvBXpZtLohpG9b4zaOHZ+dDlW/CaiN8Xd7YGOfKAs2FscDGECUCc0MpUWtlpvcvyPuMQEejC4i+1v4AIQln0zm6u/Pu3aOr1+Hd5CAagDHxDA0Tu6EFWz3M07WtBam12x6FoZPX7unKna7DsmVXmkABJrRC1+9EpC2dwFHsoTFmioZd1uXryenr2TCvq4GfXO/t7UQdfszX5aLWKzOWLl/GQsSOIA2WoxuJATZFBFLOAughr0VAIoxaiRDvQSRaFZGU2+Z4jd+TzPq6i0W3WnAihq8bY3UPCujYtAoTw2ZdJAhrXKxmL09ePj97OS9XcDJcFEuFp6ZlsSq1bJpZMK0q9F5MV7rZq8xKmPE1IsrBlcB1iUDT2YTsRhORNvwvwQu0pz4o2q+RVvxPD7fF203wwm7l2FKu7nssgEkzi174wX+p2bZJ6iFTIAH2KO02+41VGDfSHMGmOdbWTcv2otKc+36wiVorv51yUl3ZdSV4bVuVvR2F7sud8Mm17tM7u0/vXn1y4/DRoPs6CZbk/cOi+/W4+0cv4z961ftqtnte7hRWx2qF1kbeJATSdbk+11b9DaDrcRWe47eBaK38X5rAXHW84no33wmtNEtevfbmCxmsMeS3bHOrSeEoix8kDLJhGuI2EUsPUIZXYc6agkdQUVevGWpHp34I7SHqICVglQqol6iiRAEzUiTun5ydAhjoN04isXTHhXhdvX6dlKjXH/B+7dr13f39pKsnIWkCgviXbp5OOlosvNPt8bUsK6AG/QR+0ImT0A/SPF8VZdsPZ3l5MV0cXb/58fe/t390BEIqLks02i5BQqFEqqLOsjRsT1pSfAT8zV3bS2DNIKQeqoYv49FGPMJ+GpNmGUkICTM7qdbePtvBzt5uAmX0G4S0COAAI+6MQYov6k6gDL6Ls4tGm87OJvRSuFJwV0tRmlFITSNmP4UozIjQy4/ee++9zz77jIxKDfkb2L7reY1/8Wez2RRDaSxTWGMMEBNjo+FIATnCn4g3Bv7mkPfRaDQej4bNdnHBa4LVwBcVkOaELhRv1vDcHBxd+fCjTwa7e6SdpmcMd8aXFWykS5t0La5a3XZ76lvHgTUMfQ6J3rwJl3N3rSfPKWZDHsLYjXquG0GaUAmmYQbQrXa+LMenabbYUNTgKB4cBUT0slgXqypblHW2AYs0iqq2ynsM9VBvZWcnuHJ9nzaDSbRT+FQYM9baUNSRc7bNQ0yxR1lde6P6Qi1lZrodJwg9WCOVoEyVbMgoP8I/BDAbK11kJy8vLt5M1rkYZ8uu7WDrherGUlhhA3GRk1aN0q2Q2NXuTv/Klf1+rwNTInNbzKCzwClw3UYnGFmgdTBI+sm4vDAOwkiP0uaraZcejYgD6+5GdaPqsZ/qo1O7odqoVjEPJauTtQInpXGChTxOiNhYAGjeZKJQYwVgywqKWsOb/UEdhmPXOYvcc8+ZBPYwtodh+7jrPTuIv7nTf3Sn/9W13pe73ZPIgeTGi8Xhw69v/NXnt371q3svX71/fvHOanm4rrqtbagORQUoIzWC0roFWRRRU78CwtesTa2ZIVASZZTEqaoyMxqq09gj/fNJKsUcdN5l5NMhkoZ6E8QMZdPs4B9NFAaiQilRlFNtJ4JxKidrn2IfxYssri2lp3kFwmD8BE4iKQlnbzdJeiEvmOL+lUFvJ+z0ve5OHHdCx1fqgewkU+GW8EKdd4HbcuNtK0bngbuI/EUQrLpkRtvq8eOLN6fFaGmdTLOg3//sR9977/37nW4fHVM9EEXwIuVINc0f3uGLbOS8WnhayweCR56vxJ1q6LlNqM0Ely1hALjkcyU4znDS01PAfc6PtBYLxMHxVOTFWbr98PBgd29vZ2cHlBTgmmlhegBEt0fqzf5evxdFkQirujClAkoHKxBgmpJALmvdRKkZrmLntGKzvf+B+hqjKFDd0aNMUa3gjXrqr2mU2Xm5/9uNAy5/vTzmt7dvd/5WCZTfrjatZyeT0SLb3+n1kgCNh6G300dA3fG8fvJyOJykyC0OPUCouYSplt6Ud6kwdes+fPTwYjgU4mAhZrcsznQ5a5MTFxn80DzHH4aIbA0YgpEjIHI01DtvQGaTUUNxAFJiYVForGzv4Oj++w94b+vGe/PwYoOQBiN1T/6mxcvbthx3O/c2I0gJFX493x5ndma1JOvNGquN/aAXdmBUpsPcuLDdBi1n+eLNfDjKl+Qx13r7N/r7oSYqlPMiG1fZvC4KA6gijHgYZkPrgBoqFvdv7l9Bx3mZqZ+vzNUdaDux46sDwECGYXSa3WjmOlpuu+XZWvAF3+Id40yiSDxT4gMSJWbaJrtRf956vpq/Onv1cvh6Waec4llt4DvyQtwQiwX6IKsYqOmjoKGbKIgOBnvXDq5ghZy/IrbP52WVa0RKEb/GjwPDd8DE0Au0kGmUxJgrYpQ3YKj4Q07ZvFQ2+M5+VCpTFHpQRSI5uKmFHrVPOheQCEaM8sWvONzQ0q1YY90Kl5tgVTo0dSesw/YyJJy1Z852GjsXff/FTvD1le6Xt/q/ut75+jB5GgcXLXe9WsevJslXJ52/eNP785Peo+XBRdEvKmiFg+pobaEOgIahie1p/VRRXoRoYpDpzVGc3tYbq6IyAF7obG73i4OonAxbz166yzQgdnGQiB6/N1gp4+VMHFYIYFgTTWOv2AwtNeRG3k2AJjAoNsgm9fwbw/z1WDDFM7HVTZaTqULcZxAC8iMw6fDw8Mq1aw3ZugpPvHkTvri7u7t/cNgfDII4UglmLgRa1iQeD/hST3QQRUmnFwYx7QRyaSvqwK2Gk+losZym+XC28ju9j7//g3sffqhJwMRpqYb6SUfNS28G1cEudQlyAa3MT/kaBFQKgT3ECaCs9hpJKBCDkHp6Vk1zJpPp2fk5LZK7tzSzOddsS023RDLNDdq0bmegpUW5Ctf3/WAALHZ7NBOEJAMPYy3pyvWwfWTb0CkUYO74Wegz8l7XSBN2TTPfeffup9/73WGNf/qnP4U10wygH9GAkjkQSIasblelx0AeAAjYAXvww+GFUBBYbGi2uiD00qrTxriRgAgHBuf6YdLt3Xvv/dt37sadXsvcOo25IGXjixzjY44kTdCxbTsIrJG/OXbaqyBqnZx2Li7CdRltN1rQ2QtaUWIHCZmsjBWBy9Lb9rq0FpN8McqKfAMb27vejXccMBSUy9O6WFYc0FJaKFWIFtBgvbkc/NnvffD+x++Q9c+nC8FmZVUAl20H5OwBhYu+bGv1WUI3hIkax2xrcg2Zmt3CHjwzRG48SFOURRU1KKwVdnhtqm22LE5eDIfHsyrf6Hb+aLtzmFy9vXdwrb9z0OkNoqijZ9D2B53d/d7eXn9n0Ot2Y1Kw1TKdjudFjg+Tl/tcgdBL3amAlv7wWoSGbj/u9DtBpHneWzE9ZctlroVuIMoADh9wDONTgiHDtKUaVdIMWLOTNvK7dHIpGpEziYpPTYNEpXDyYJn6LbeKelXoFX574TsXveDpnv/k0H10NXp4FD7ueaehS2Sy1uVgeHz48uXNL764/tWv7p+c3ltmV/JqUNWRtbG1qIbGtoQJVA+nbVnuduOINuspxq0wQqq6LU7cV3AuSuh6OCd61/wdvTSJWZuEgsWZ0SJ+pFDqzgdKpvJNHikBmKP4oP5FdRSZVqrhTaYqoqCOBWXS7arS0ySgrAW5UppRU6AyjMCrcHe/s3/Y6/ahjEHcgbIrA0f+bkA+AUsDm4Fw0Ed9F0QWWsRlqQXmRTPcoE+OVNe1764CbxIGy6S7ef5i9fXj1XDecpLB+58++N4PfnD16g0zWClklo7U9aN/DSqq3Leb0RHNg/xVeVbgwqChuv2CKEk6vMBHSKXpCFT/E9IGBC8uLvD0/f09IC6JyDxCUUDBnw7gSEhht9vd2dntJJ1+rwf07+/tgb/IqqorckKoIZkkSJFyVSBVy0+sNTc8XVIyaiLAAQoyI66Ylfc/+ODDBx/EUUj1iT3sl+KUWCEfvSjZfFAD2Wh2s/+3fr085rdf3+40H8yhFKI7/JH48+PZdFHuDQa9JEJSWDdu2+lEZGVV3X5xMn11NoIfdJIg0I0RuDw1knUYVsAL1ph9/c3X5+cXaA2CyH9INlFktdIUHI0/qftwqO5Dg5Dww/Pzc96FkPOZVpsm4dCQtFZtQErGnmkocAiT8bu9wTvvvnfnnbudXh9AJPfFKLFDDkD16m4UQrZ1V4PtuyBXPQ4scrZyWFgvFtascipT4cBxu37UhwNDyRAERIjaty0yyNFqfrKaLOoi9PzbO0dHcR+avyrSeZVPKy2vV0tyRuISnlSAWXXc8CcPvv+9+x9my8V4Oiq3OKgoHD91vShxfXiEUS+AV/KOdHEmWKNWnSEYqgdafVWEa5NIiSzyonSCpenjt8guZqvZ67NXb0bHyyrl4MQPrnZ33zm8eWv/6rXBwUEyGISdnp/sdQZXBntHg/293k6v0yNvRqLz6YToQytNVxmepyXxwGYoYzOjsdfpDrqDiJwKmiKRiIgWZa4FBQ3V1gNBthpdBeyM/fBJlBGvrTSaIndGF5K96ivJ8BfNGB9UBwEYIxrcUn9wVntFsYnsuheUQXsWOadd/9Vu9GQ//HI3etTzX4ea9ZjD7WaZ+3Le+eJs949f7X8xPniV7k7X3XwbkOdgoyFxsd0GTBBrLS0qEhm+q4ca46emW99DmFocgYao4htP9+N77U12NZhci/M8dZ69ag/HNtBKGaCG7F/LepixJwKARpNaZsqi2iHfEZ5glUoHsTwRO7mMcSuFbEUQ9TWa59Tj7CQ984VYAjScaN/pduCLt27dun37tpaS7fNv0CGe6RnQmoBPmVB16YCmCTAoWIvdaM6UudthbbWhdDuDPd6Lsp5OzUjHYjlezLVCcbn2os79jz757Ic/PLpxHdQy2Gd0prqrlkZFfGaTmi7f0Y+W1K5xQSoAlQtgkWEEt2MjiSTrNosMKOqbgccC/8XHwUc2DiD5afosOQCE5LNy8w4IudPt9vr9wZWjK1BkuCMXQrykjovlKsvJJMkNlU2ScIEfcKR0tSrM4/v5Cn4q5ukZXfk777zz/R/87twN8/t/8M9fvXrZQJ54IQAp1LsA/4C/8/Oz0ZD8eDoFfjVsvzC8W0sQwZ4REHaFNNUHbOvecowD2fGHuOWH8d7+0Ycffbp/eAVH0LqxWlGCHFo9ELp5A+tU/lYTFtd2bFuOu556rVPXW+bF7vGreKkJjkroUIcfbr3Qcn2Sb8/w9K2mmi1qWGO2KsAAGNjetZ4TY9PoXeMueiRMuW3D6LiIgFr/bQtG4tiwrt1gkU7OT0dQTPU1rNt1oedh4EtBRP1kcbBGwEMcRV5nZr+JMwpC5FAayG75HlApIIGjyRWMHdTlmlotJtnZ6/H4dFEs15zpx97O1e61d/dv3Nu7/s7u1Vs7R9d2Dq/u7B12d3eBtvZqsZpNVtMJrrjAwgzsutQcpCbEkO/xHkRk0K7ubYgRM1IEzYAV9XXzF7EgTrB/bWBPsZS6IkGqhLpMLGEnh+kjhI0TxTw0kkiD8eOGlDQ7VaKcTvPasyoczd3hqedujtZljG37bh6088DOfHvptqDp4WRy7Vdf3vjil/f/8ov7T57cuzh/J8uvb62e1Xbr0iat4CwoL9Fxu9EyHOhRVzWjHlSJmgLvAahp626khgIKydQ9qCmbtGtTAfzk3QbiUIDao1aaRFnYyMYOA4WghUET6Z1jNOaOzZlpCECuGk17q3qrlWbWlGCqIc5HhMTDNZLVdlpxAq1PSCAHuzF80Q9tmkDN86KEEpglnNZ5Vi1my9l0VhacRX4MOGN2tENTM6WOmgZrHNeOOhvrRllG7fYycKehX3R6thO2Sss7vP7+h599/9337vV6A06UGSEb/tNCNav5q/aadmmHNCp+rH4pvImzpGtkhozZ1FN4iavou+E6UB7clqgDXrpSBPuzufx7CtE5Ozk5Oz27OD9bzGcwZrn8ckl8IDwTKlCQum08zWfC1LNc45ZYPeXDreGOIurtNsRUnedmovO6xIU2Dz7++IMHH4ZRQF2ycjtbVou0XKbVqnnPqjQtef+3X8usXqUV1J0P6b/r12Zn82HJKy0XWbHIy3leTVfVs+PxfFUe7vZ7epghjiCpIazAt3d2YMbRdJE/eTE8Hy0Dz+3EHkYh+cpezLEWgF58/vlfPnz4jZ4mMQYLR8OLi7OzM5JnPhiEPAcqzYAzFFJhTjRa4xdCSBmWRa7SQKQDVijkm54PEg4/jA6vXLv//ocHR1dtJ9AiEVq5SdYu5Wnygdbm0MxQDRUQ/gHJVWi98NvzrWO/Xjiv5m5e66lLaKXjBrHjx7rzA2cRQEIZZ8VquJqNilVhbTpB8s7ulYEfw5yWVa5bAesi0+3GbEY4xpWQAe4RO8FB3F+n+fnZybJYrO0N5BK7pll+2yZdUvKKW4mLVbqZxFJ2Dgkhh+IDlgs1hIn7tBrYolCD2gQO2BoMD3xbZsvxbPTm4vhkcrosVrhKz4+v9/ffv/LOhzfu3r9x550rt24eXLt+cPXq3sFed+C33XSVjWbzyWwGRALzyNXzsHkNTUjAoowugScJki5hPewEvhnZaTymLbPdkoxulHfWG6xTEGmpq1kJjDgN7qReVw1Pi+ADKIJfwaN4lGBeq0mbTUMZvPjHDxxVrf1p4Y0z9agGcavtVW2n8Nq5066ybTUprWHVezLf/dkJZHH3Z6e7jxcHF9VuZnUhS1SfRBVSTo7p6LEuPogtONPFdD11x4CWmiztaGUlPeFT8UagiPNjN5YW/m1b2fXO8navjILw+MJ5+WZbViAJjSRTULc4TaQ0gw+CDX2U2hGPDICSCOLwfeCEF99xBTSmZztypgQiKcEXSRnZMAbOgDgdHmpi7tUrV/cP9hM9YFCL7q1SMxlmuTJQuRqOJsPhGBpFkEzTHJCQgdjQXQ/pASRUJgjjXqd/cHC10+3B84Cf2WI5T8EMq7uz+879Dz757Pvv3LvXHQzaWuZPGjG1VwOM015uZre6D7A2BKdQAegbhBQFQN/qFdEuhVWZhwap87xcpXomKrJtEBKuSFwBIWdA5HQyHo+Ax1PcfziczWYpR5v5J0YYtEj3Lph+TSEkAgc92GmMShqEmVArfBtgxHpJ9ZvxNLb79+//4Ic/BByMF373G4aEGXxn2//uf/+Pf/nLXyiJViYtpAPluYSMVS0nFCNSKDYN12bIxKXD8IFYBbMxv7ChHMdYuzpYnCC+defuD3/v7wx2DrbgCYzPMB1KI6CaZwQ5XEmLmpBde63Qmh4U/6+d9X/hbI9fvfnsD/6b+7/6/E6aRmReUUjwtjp934uC2rK1YqHuc3PAvHSepbOMmvePeu9+csPtbWaz5XKcL8dVOqryWd0uQQVcQl1Sahf6ow3hZnDFt/1NvtzU2Vaz58p1mW8Bx86ef+2dwc5h5PpWna/zpfosyRXAGse3SWPxL9gLGBTGXpyEcYfsmmzp22zVUmri+2SG82n25MvXLx8N85lF0h3veFff3bnzwcHhjS7EFAGX2TpLSU3yYpVNxrPxaFVkYj+WtYZWR5FZ3TQvXdvcVlhXmD2sMdZNC4QW6HeTA9OobZmVBXFgWai2BNEFER3oE5zBhzQeAxsyJkt2XRbruhCAIHkPmAf/tTw41isti1Cps4M24lVaua/teBuP6DfzW5N+kIbRrLufd3ZTxyk1QmnB+Nz5IhqO4umkm6WdbdXfWrFuy9GAsPKzIsNPaoRGpoDfbuvmGaZ6zBR6UXeHKCyv2vUV15USm7vFTQAFsGWVWEpG2rIE8EkhNDcGctV2EDycWFOzOJarkSTzV2IxnBho4XT2GCQE4g3M6L9M9hKZ1WjlJxp4rDZkHZiLax6LEZjZ+xxMcIQYKTraLRjRTIwqJUft9ro+MGHmyzZPIKA8MtooSYB3MVv5hU1yrBXpPaUZrepZZP+3R4M/6MUvwOPTmf/5N3vT/D+4/t5/9M79+/0+hh7wTyhnWoHEqKIk3diwqi2DRmFqSds8IKSm6vw16YFZBIiLshdog8qsVkvSwZPj4/lsjkwgf+TIyIMWkRKjIL7iyMvVCvpDSKYE8EAz8RZzmh9GIcQR4ORI9Vv6PpGDlBKySflIjcphNJSA+OCPsAkqiMTjwINh/KP/9X/yD/9X/8ud/f7Gan3x9ekXD08XGdaodqgZBsVFWIzO9PHbCEBrpSftequ139j4sdn59gPFGXWqxPVmO11mYRh9/8O7N64MMIy3ZbEJ4hDedFk+e3l6fHwSeK0H9649uHvYx53V2bQ2fWf2cDT6P/yn/+m//Fd/AMBrAhzGISErn1Hd2DRiqMurdBpk2BIXwRAxKC4GQpp7CHRdDBuHUumcj3T85M7d+59+9iOyazIrQBHCw14ZvVljQQO1ZKMglvj/1mul/fWfHtT/ZbT52UWx+b98nfw3j5OLwoXydj1/4Id7Ua/rxVxAmTPEbLuel/lFsTyFoVmbq529n9x8cOh3x3No2ug8n5+ks2G+KhAbXkFbRJikC1yq0/Jvdfe7jp9ms+U6LRw9Gokg6Kzb15O9+/s3rvcO0GwNAU3nq3yRa+72GijUM/iNIGg/3KULfwsTT6voKF3f6qn+LRAS78XFh/PxNy8ff/XmyXk+Q057Sf/u/q2Pb31488qNKIrJI9OyWKS6w5IAraANCylzqABOrPtsiLJmpUCJui3Lx98g450oiQKNSjviewYftxu4cpoveGVUOV+lYC5FiYvZ2GK10SLBymTbGtbP11VO6g90WlagsQQSTSCIFztoGVk6LFl8XbPzWp7TCuA8cDBnM++5oxu71V7X8sE3rQrhzvL2aLktW/GiDma5k639Wg/4aa8pbUPJMNE6r7K8KkQM8VwagzbUGyfGg+XI5tTpiBnpHiMgWbEZdoPxEQc0HkQQs8L26N+7fvL3bw2jrfP//v9u/+Uf+lW9j81xVF2XKEi8iURWPJMTVSAoIYSVxaEBZTWglUzBUEZqAu/Ctg3l0m0x0EeN8eekG7UfBHHSwcXABMxGYJLnGBGwVZTZ+bmm8KLHg6PDMIpFIbRcQCeKdbu0H8QdMoEwatme7vDU3dVREISurftTgKlvvvrVn//JT3/xVz8bjc79MHzn3v3Pvv/DH/zoR+/eu9cb9HRjFZmXEFKuZQKWHFs1Z9MXVVti0zxdOT/0VzmLUjntJi3DNmBtWSqEXC4Wo+Ho+PQETEPISRR3u10ATcOvRUFJnU6XULBcrsYTqPBCfb9VrUxxPie7i+OYtk+nYyKRbv0KfM4jpYRrsh9qSKWwRQokHylMgXI0x4ZjEmD+43/4v/jf/uN/TCi5bMZ3vX3HfY3/2T/5Pz59+lR9CWb6CHbYIK9iO6qUTSn/8Dw/0u3p+ClKlbtiKdDq5vGsmi9g1ity+BCIM8EOO93+jVt3rl+7SQIBRmqStOdhmsJV/rQ9mOdbeEH1wFHs2Jm/eWpvz6jC2ev49HW/AojM/XbUB/yl+egbxZCKKc0CUMmECo1uxr14/9rAjdTjps5QWJGZnKIQhBXoP+WIGVBGm+AdaXX7usL9cF+A3CTC6uJqBtLhGhheC33Xuk3QaF0de5wkDMI31Htg1mUU21II32geZE5c0eINRVYspsvx2Ww5ydalkAZylvS93m4UdQkketT1Yl5cnE1PjkfDs2mRrrWSqHrL1W2kmgIdml2TmyuswQYzl9GPEtf1IUGqT9MpSiX1zJvMLMIgPr0BD6kPdZWIJDEhEFdF1DQS+aiDQLe1tV0tgsExmp+AmAAPqqpACMao+wDo1iNkgCUHHeXR5KIzPN8/Hx2enOy+eXnw6vmVly+uvHh+9fj4neHw+mLeXxedbR4VpaW18wsyaMi3evDUL1FbACP00cxilE/j7UgZgcrtgUI5vQnA0pq6SGk4cCkmpNuZt6hVfY1rKZPfzXQ+ME49K7yrID6os4APfJWyhI9qhmElNEgxssFKIEedjnxl4wDOouloVTwJUWsZTiUJqDjN8vFwQYaZF8rvdTEzCM5hUQz0CW0N6hFfCP6oiZN9qqhKGBuXmmDXllb43GySPHcBWccqomARJ4tOv7NtX7Pdm9tWiCUS4TiRuhhlSBQ0RYLSS+WZrzIqvpSVnuKCByvhJQFZLCfjyWK+IDLmuvFKwyJLdo5G8KPTk9PxaMTX+Wx6Tt785ng8HuP+WAVWRrn4s7ohtRpZdnp68vz5c3Jr9amWJZzy2yci8IHkut/r7+/t8Y6wlT1XhJNc08BVmgaDQETi+gcPPnrw8QM947zV+tXD00cvRm6cRN3EBzkEKIEXEilCYAUc4Z2db1+By7v2mOcn/3r/5a9vdzYH+C7go3kDWm6FkNbtJVf3d67s9CI9vQm9YXCkIlsbF1fXc1trwune8XiyKJ6+OBuN5xQSaLKyjAUBEyT++T/7Z1/84ossT5Gkek8NteCFAaoH0WyawwTlI34SQQ1Eyh7Uq4hRUCIRTs+nxq7YGng0swgGN27cudYgpFCRaK6HX6FWNqN6/uMjorCttm+WuSVFGHvr556TnZfxk6mzKh3dN9bSPBIYDAaBZequuy0eLnpaWuuVmTExCJNbu0cdL6ytdUHkqgpNldNPho7gcY2pYqNby7ftyKNYPSe60sIGW61gu8GVQQ4dT8hVFxuuh2cqxajwO0QhQxfsKFobhLQ5RN17etdwtsaIN4ixhrdNZ5OzycVoOcnXJeeB9YOgc9Df68VdPJuiieVnF+dvTk6GwwtMmfBM9gUv9IFITuCSur5ZHmItQFZHYxh3oy4Gobt2UI1m37a4HPackViDIGp1WRlSSBqzbrVwaQ32av46EnYUN6AEoOp2g2AD9ZUSd6i0IBXokHIQVpNxGqHpQobAZFvrvGg9m7svJuHzcfxkHD0eh8+myXHaO82TYenMaivftNBNXtWp7vjRJPxMa+hoTR/iRrperdYpAkHayNBoBiDUB+Gy0FKakglqBTmQUdRX85alzCzYzq8lBXzn64fl42etttPHFqmielINvKIZ0V8BpQHZNk00kyLIHITCghv2mCFBT/Cq6YMCSY7mRdsx4TAMkiTp9noYONWiDqvl8vj4+PXrV7AolCIgNrcqayi314vjJImTbqfLBw+nDaPETPHh6qqEaqFnnRuwB/WkBWyJYmeGouGi12/dun7j5u5gl18UDcwIEZqg9vxrbNeAogBXfxtZmU+AW5GXZk4NRlQuF6uploJY5ICYxtrzLNWdVuPRmLya13QyJnMWQp6d8nUyGmfLVa0sTLcWmJsbicEuBgVCvnjx4vT0FAgl2q3Y0pXcqir5CL2m9QcHB52u6KAAhINEtHAXKc43Mzqp4nvvvQchBhXetuI73r5j1vhP/+l/ORqNYIWKdhryh7RA4T3YIP/AP4NwwsMkjjVBSl9hkGQFWlBBLszR7DR8UpMZhdoEgmCwd3Dr9ruDwR44KJ9y9GQzWZ3BQ1iPpn4rZitnQ/PqbHIqd3Mer5+6rSxdHL563k2LyPYRqxksrjVpwFAo/guVgAM8tS40qkjG3dtPvFjLIaIRjc+SM8JVZIi4lSyey4Ez2/baC0nsbYrFMTUMS9ql3jhISlu328hLzRQj+KTwkCRFOQo7KUMTrQFDEy+oBxZg3FiMR3itKdbGNLBGPcqlrLKNVeOXwM3GC9rqKfR1FzNQMRkuzk/H6SKjtpRg5p+RCW71YATdRIzjeqKHmttr64nbgRvG5GRAp+Ijhksd8IyqrKCMdVFzdVCxKqC6ptegpaFewYRcE1FBYtTpWOsxJ/gaauEa2ikKqSMEiHJAzXoh6aV4oFf9ebbCLhmklWXtNG1nuVNkXpXG+TLOVlG+iMqlX6dGF7lVVbbpzqyITlpcHIAsRabrol0VplcTYQqzUYwZPTcfua48XhgiWkelOYyqSdX8hHIog4ijBzjxjzbVyn4ddLvGmqQR9S0o21F49tTXgPykK1QmLm6imLTHi+ylyeBrDIVGY/Q6WL8op8Em1O9IFqD7h6ELqi+hKumqdzlOAqhGtxf3+kmXPVoMkQwqds2Kj2b4DqlhLhplRpd8VseuRpCRT70u2/nSuXhtnb5chf6k11niMNNF53wUz1ccTJADdglFqos0QnX+OphcfkdAoBBoaObP5CbY6cYXzBILZNeKuHty+vjRo4vzcwrq9/u7Ozu9bheNjIZDdSvWmolLcSTck/FY9JMQtq4bAkT5OIBWilkuuAipM3wUC0JyXFErz69WGL4iiG6B9I3gpBzEDQ7Q9LosHjz46KNPPgnjECN79GI6nmb3712/d+fKlb3e0X73yn7vyn7ffObV/4333tFel3cOOPqtX9++zK/ayYcD80HvHR2/3zs0Xw92ul2f/NBkEtgVwRf5ytY0FQ4pkuomcTQY9AiGJ+eT5y9PSAziKAHpsCX49r/61//q+Ytn+Bq2AU7iomJ+QkgtVSzUE2yKHkZaCpIdoKHCKhipBem0XokgVQgpFi2+K6IcRDu7BzdvvrOzu+d45kmpNu8IULgE8mguhRRPHYFG6oLxsHn2ZhGtH9ut4WnpPxzZ8wJbD/i5YU7NVuGCGPZGXVc0V/1CdR23/SudnSQIcazmmUFvx2shLHJFXYsTSC+tVui6Idan7Evl4oEUrjlxOCKH4bfrDemaeuAUwS/DIIeTcYNK1MlQat3DR1KDExsLpiwOJnCTW8hs0zxd5qtVlRZbLUBGSAgdrxslBBWKIpiPJuPT87PFCpOrOB/JaXxW6+ngo21NLjfD33AcNgJwrFsE45gExXRrIG72U38hcqnbvfVe6ZFJBiI1mrzeiDWqhSZNQw7Qr1J5tnqD4C+ELkIC6E+zlaYRQ6QRoAYQQUfCC+SmRMOCEdbTMp+U9bLcrmp7ufYWZWu53qzq9rLewAVxrVI3XmyB6lVZZOs826RpnYGXqKQwSzBWoISof8PogWbqSm3xK11CCClVKU5J5Ugdct+sP1EXrpW+u7s+COyvvsq/fgLBTwA11dxpY4dsiMrBYkxOrASmWbbtrWWKxij+az9HonskgaMoxkPWRXJwApSrlAajIYEklYQrIWCsA8TY2dHyrt1uV2t7HezrxpHd3V6v30k6enSK4hbXkSbBQ5NUoz31JfER4SoyAlxa/QN6N4eWnZ+fYUuDge7Po9n8agKCknnReVVFkwQ42fxTKfLv5rsOI6FVNsuJJtUVGze3ilayCYNspycnT588OT87x98GIOTuTrfTIUopwZ7NsVn28wJLQUiKAl5JjBuvl8GUTTlLQsVsNptOp8AvomO/7ntLU+pL2/vdHsLjs+LxVrfzImgqj0vcfe/e7/34J7CmpgHf+fYds8b/6r/+vyO1hjtLCsqNhXQNHipZbrgh7+pTFCAK8cw7v2NvchilCtiefldgJly73v7+1aMrN7wgJJ6TRgsGDUkRI1CQRqftLbpob1G99C7i4jrbRVJ/6bZm6XLnyeMoTXttJ0SyG0BjLe5g7tDcmsypJJ/kstAv0gAMJeq6cc/jUuqLhjkp+yV0k3yz8Tu+RtK+td2W1sF1BIgQB9lWrXt41RUkoNBa1UAEkMfl1LsAhGBpgLBu5qXmxtc0HVlJTFnkiFFxt3FmC98FALQgqyYzQ0NrdYiKvIKq7bV4ICfCo7JqNU85UpcEMRs+Y4aiXK+FOeGc0EUydsPKIYtBZChLZB5Fx8FYnuBEdxrq9g2oJ6TK3O+oEECp6gNtGi7uojySQILgBJiGFgrueIkfK16waTRXoQKa2EAUTVO4xDtBWC0pq55CTQbcVhap15rwsdbtxhQKqUeAWp4dtyUth07XEHcRPwq0ts5mDdAYLVz21ypX51xzC68cqeGS/ErN+B2hqQpNPWisJtEZvNDJVcveuD5k2tGzeQA038UmZalR4BizNK2mgW0zG9VoiOAqoZnsQ0axRgLEHfWSm0BEjbgUEqB+4hfEBNs1WZKWEOn2g6Sr28nRjjrFzDOBxKxVMnKzoLVUUWaqO/0NvVWHCHhvlwTnzVqz+MeLYpkWq83wuPX867nvDQ8PCuzpxWn75XFYrjtcD30HfoI7GoBW54apFZvqr+pJgOreLjFOxWvxA9EiTR921M+GxThYyBZe+PLFi2fPno6GF8vFAnDfmgE+pOE7ThSSphBw4JgaVoZ8EE3NzXAas8mKDC4M0YSRQxlJoGTUbymjAnW7nWak6fM8zZAoNYM77u3udeIEaSIEhcW6+uSzzz7+9NMwiaDOT17Ox5P82pX93b76k9RZbLg9tW1mVOnr25fZKTThgz7/9uvbnb/+AHWw21ouU0u2sxMTx3zUX6dl6whQZoSR9gsVjBh545fId0gAgiSeLYtXr4bj0YrsOYm9okz/+E//6OT0GE6ouGluFTIIGYGKBiD5q/9NT7NRHdI3Ow1gYoqICQHisQRj3mRnWJAf7e4dHl25HoaJEBJUgp8AXpiTyXyovpxSibUAUjAl/uh422Wy/cZtnZ5l9qOhOyvJgDU2KogR99uS4ABXQoF6g08gi4zkpyzBtX7Q6UcJcVZEirwBVeJkSp90rgR02dHokAB5RHKEZMoU9hFFOUpkRVkBuaZhtZbmsMKyiKLAiun+MaRDFAUjBSAJsYjZ+B9/BC66MaA5RaMyNXRHzoFPU/xWa3/SbuovTrla5lUhcooUGhkCRyaQmGnfSu+oddNvoQHxuNNNtMifYSeaFI7BgrVaQa3OcZeGs2rVfjkQv4qcgTgmPJEZC1sQoHJcobq6VPX0fRpqerXMvB3JgwqZhRhBVZSj2ZwACedC/rKqzuoi32oxCxoInytbXE/pqcE3riysgMxAHYlApbi7igTb1G0oJciROVAqEQqqO1d4haZMGs3pGAitg41vNra6R8QaweCy45UfHuRXQuvrb4qvn8BNemGMUDqa5wmZNrdxdDrqI6RZGgCU80l8hBnKBDFlG+Ypew1OYodmqUEZNfbcAJ0RnpAIteKeSFuFim/pJuI4icmRoiTSw6+imLOwaBmzWVqSUjlTIzYGMfAN/BABaEBpvYaAXlxckK0Blednpy+fPR2en6Nfqt0olIOVfZnkC7eTiwnelQ/KFITgOkqqIsAbu1THpK6lAwxC0p7GPYky68Vs/urli2ePn4CQq+W8yHNkrC4WcgbbVq8YuQSJBColXpjBuhX104TGZZ5nuPtgMEBGICTmpQualnBRrof0YI2mXxOEXCODTqezv78HiURuSNFMDazef/DBj38Ca/wd6Wv857//z2g5GAcYJoluGOK/BKqkDk/U3U80RnMIfN/kK+YerhBgwcbkuCL7/PPUw6zue3Uvo87u1Wt39nYPPC3Mjdg9rUZt0jMDiIZbtky3FjQOW7VIqwiNCHLh1Y9da1jlrZcv3cXyYGN11ZtX6RHEqBx2BLu03K2XtJIBjuCT95rlDyGJFigOqWpwSXkMfg6M2cRafK1Sh6Zv+R3Pi8AIY18ctBbPgxzKcfVsGHgPWCjCR0Za5/g+JqDBLWpLW9WHpSXVQJo1cEJAA1PAAmXbJQyxBcUscnWzAQY6h122Cqf2QmfRRz61SXcI1hgnkUYoiCCRE4EDF2gmPwnNzFMHA9sLnaQXRR24PJdXYgWQUG3S/zIlYyq0EC9wpRQIm0ex6pelRsJDcR/+spefEA20iZYTmVqEG9eHnir8y6/wSBMV8Dc+mFBEnNKK4gQ1fiMFXpdrPcIKakTjBCGcIBoo3aNUEF/DHaCq2cUfnE/0y7ghEfot/zERSlyQdioImcUSVX+zJBBCEjDJ801juBoxhR0UhN1o4SEXVCKGu4HvBJ7j6yFqXEssGq/lLHX1WUiI5nBZ8xk05DczqRyL9vV0qyYLcn2QS2uOyAZojrqGTRePxug1e5rNUGzTJw0/F6gK5kiKs0y3Pui8jR5bzGcqTFuMAPSQBKoOXOZpsSZMF1mhZeiqdJ7PztLp2fmVa2fXb80gO1+/sB4999fbLu5DXEAl6hpQJ5SJZ28FZmSHeRBjmhsDlUNraoS5EE0VKMP/IIWuhwyHw4sXz5+enh5nq2WRr8gqtsTj5XwCiZzNqPTezs6Vw4NOJxagSmW0UvcSr1L19FwML0BDTLMHqzIj1xxGBOBEdQgUOWCAxZieIw2Ra4WU7Raw2Nnb6fV6TTfGp9/77MFHH8VJxLlPXk1G0+zoYLfXiWQahFBz2UZc2rTz7Yt26gcZ5eVBv/n6dufbD+Y+aL7oNHOiuXlBXxTw2c1Ho2AZhS4ly+U8vSHmJPT3dvuO5x+fzx8/OyuKNUnul1/+YjwZERfjiPh7uQkYZToYj0ZieKfJqEvMUORQvY8oDncWTurtcjKJwix71dfTOzy6sbd35Adxq6Wb/JRai2CabI6Xi6GrkuKcqr/sEWl524W/feFsjtO8fj2xx3myaQWGl6B3GZ4eGGOp/zjyY1GoIEIjy7JY1KJKHS/o+TFSgUdC8mi/SazEBUhr7c2WNKgTBAkt48pyCnVGFiQ82D3V1xK7QKRFls1+EEfP8gX8zIOaOR4Ag4mQDBgKrCY1MuDXgtREa1KYJKXItN6TWa1ay1zp1nrVXsRB7JR/eCtRGNC2EaeWKoAumiTClKebGDBvRILQlTD6Ya/T7Sa9EGjgGCAKV9RzhjHLZZovM83YQGYa9TCoAEKq9wErEUQqqdbsN9prWKOCDIoL9JBQMFIaELVDSjInAVdjaOxAgOA3GxGs6egnq6YxxsZ0rMzOdHEjZ2BeUGj2o1yQwdyrLKdTqUbLnIknq21mIxAImuSVijINB2KHakIKpA+ab00AbW/rwzD/dC+7GleTmTte7Lf9gyDRs09QadsNtg4EyKSaa3VdUgqfVLoRP/vJBiE+WISCP7kRhIAtDuFoVEvcVTKgxsRuk8Eq6ZIHUX0IKNZLcVRSySyiL5tly4CQgjMRu1lwqjDnNZt6XlA5HwQfGkVWrpCvlpPx8PjNq9evX0HO5A3mcanYBvLjC3qC6MNJxBoBpUZ8Kq95o0qaqoEBmRsWwUcJDrPid4lT3fAtsg6Cyng4fPn8+enxK1CxBJ2LjEwoWy6mo4vlfM7ROzv9o6OjJEmMwW2Fxia7WKXL5g65NMvw7i4JS0e9b1SAwnk3w44lNUdYBZxAwQKmQgaxBR8GO0JIGDuvDz/66Ps//AFGfNmK73r7jlnjv/nD/y7LUtrQKEBgd8npbL4ChUroxIyMqypmt5Uwe64MvvE3Gf4lawTiXDdot9wk6V29ejNOenIKQxb1rk5HnUUhCMesyoeARQtwl7WF7h2/tfTXL4Pt68DdnJ8no+H1zXaAiWk5b3RuEmpcOEyC/mGnsxP7seaMV+qCJobJ2fVQZryQkrFrXXyjddDU17l19PAEKC1NlK9utLCO1tbBxgkkZu40Z6kDTHYlvNTkO9mfxl6orGrsit4ReXTXheRkck8OxvjN6PAGcNbIOIXDU2qMW72GFMIHDsRF8CUzcKxrIVeCBD/ySWBBNoOkzVqgb0VNtTRryQ0UlcxIuIYMuCLEUX0ImdYMz/DMrBTqmA4nbJv4oY3vNJacHBnzRbeKKwXmuxiwDwPWwzxMVSVeqQKmSF2NpnRp1c6M11OqCSBIQx3EGkrTFRonxJ0kOtiEkZj5RRekQPWXGGSRmhW7dbj8j0NBbaXQQk/OoyQTmKSGS1yR3LE6k5pQla0Iuo6EHgn+gAIz2ASKmK43sEGXVdU5T+3gXLVbwESTFV54oRGYunxbtQCL66btnMI7oqBckSKcniDAP/WOgIDZcpk2wydGWsYiaYncQirjKzskOjPCDrmkHK6BR4nBozf1gq+Xs2Jyni0u5lZ5cu/9V9dujUezzc++aJ9P9mynh6VSf8gHoE0WRNkSiFrUAIqJVmKHpueECup2PNWTSqkjYrPOSW/JhpfL6XRycX4+Gg3LPJNAsZwN6TJ/6xIuaGRNeEbKeL+hQxEiQhA0CqnOZ7PRaKSllataFBa/0SwxtRYFICAzwF13ko7BdLmDsRz17kMM0KVWedwZfPzpp/fee4/0kz2PX06Hk/TgcKfTDXEs4/6yBSlcnvdbLzmE3tVic9hvHaPYana+/UAV4IMoAiJq3tkLvut8ncglhAkwS+3W0fpFpFV2yhvcTr0qSVysW2cX4+Vy3omck9dPZ5NzzZ8EDU33IZIwToowIIgab9Eeg5lqPczAHCOHQXMCTSVUbAhHHg8JaXtJp394dI131K1+LJOTcLROMLhqdN64QeM1tIif2r69cDePvfVjx81OM/sk7ay3QC7Gr6BIYIbAcWwnTPZ7e7vdQRImJPtZVUEcCVn4qiKwkmNN7mxSQjJHiJHfsiPH67hh4oYhxEu3EkNGNZcYwIJ/i9iqinJz+TxXAyGBA3y4gUghJBRKhBlPoiEmcigj1aGii7nxJk36oZ5KcuuKNntAqjFuNIHhcQQO26Sx6tIzOSeCA0vQGiWyIRPkigaU80n6ZI5mMVukBkAIk6k3virekufg4yovc5DDWJrEisfrGogZ4Tfwq+ECjS1RB2Tv2U4EM4El6FExYjdCK76opRpPN/HMAJNRLcXSLo37aNyM5iNC0yiDkDJNAEZWKCeWXqmBjNBAnni7iuZ3LgG2CFokWPPXBKZG5oICA1wq5DI0YbsyLLddD/zig/3qZheKbj9+sX3yOl9kYANNgigids2goj4GYrkoglM8oxpCjy3R04tiCJLprDWEjGvItgzgcQpt5GCEAQxqEt8KykTogexpKo9muUwmC7O+jE4hSBlM5FJciIorKWjW1jb9jtSsyAlbQIejfkEzKg+3Go+Hb169OH5NijmCgsqBGo8zPYvSvu4mU+6FwwohKY7S5d8SrpGk4gEFGoA0/wvMTdfH+rS64BLWt5hCTocg5AUIaYiwHpuGdDFP0mD0QMEYEgaPo8da6jHG4FCbQcg17b24uJjMpoAv+KiwQm0MDKA6SoB3GoTUWvfIgarLZChf0UH9XJ1uB/r44YMPPvr4YwRuGvHdb98xa/yjP/o3aZYClbQVpBO2Gfhr3tmMO2ijtdAPtRkjRzN8EJohVaEiRRkTNB2KLWdHi3peJWuXvesIyqFIhRzOMbioxFX2p1iqBxlvLC3oaG8zf30Wbr/22uPVsnt8urvMu87aQ86iZ6IL5Et6IHWyE4Z93aKpyWTttqasLMvc3IJBfSC8qjHYoqnv6jAiy3NlYySpGAew16or+CLmUYPn3V4YdxCCSTcNC+JFVBOGX3o9DZTDynH04RIf+ahhYnxKt3oQsAvNty63WuWAPQAIDVMVm1TZg1NkJummIPg4YpaBU5wARExREYii1TlhbAzUBAt9EMxAI3uMKHkHfjH9LM00uVyGrQaDiKq8MlCKNFzdE+aqx6C0yhyoFhhTrKmPegXFu/BgaVPVwK9UkFF+E7rE+0Sx2sQK9TBocR+ASlU2GxfkfCMy0wzjfUgNoxA8N7jHG+UbAzA/mfMBQc7T8YYHi682wm3ug0Gq7NQVBVtlrtygyhWqNGdA+SxIo5EfNKgMkIL0xkVUDOISFEsuLRPHXUOC9ZMkpAFvES+olnTBplUhua7u5KAczsAv2M07aTdcU2K324FGJDW6cZlWGX0pQGgwWo1H5FRAiAkdV2eG6YoGRfN1mW3ytJqO0tnFql5NDvemP/zx+cH1yZuL9hdfxhfTTr0h3VR3fvOUZ9dX3wT1pxlsEqd0JCwWURTo6r3I9TSX1WolgCbCaTgluzg7f/TwmydPHi0Xc6NJMKutDjM92U9zcagt9URJCHq5WvDiEggqDEPkY24qHM7JtjXpooYxB34QRxFaJkIoJJheVWTCBum8TC01ZogM4bFalgzPY8/9D9+/e+89MlIq//jlZDhZHR7tdrvRWwKnRlGUPplYKONoXqbJZqdM6e3227/qQ/OrSlFYa3ZrB/8xJ0pWsUiuuRwWwSH6wB/RzkvZQn+W2fr5y+GLF68tq3z/3aMbh71Xzx7ORhehtCx4xB54N94hwOT9ba4pszPK0qYi2Ws0p0CC+HVQEzvxJXdn5+Dg4IrvhWqJ3IIN6RmENFhq3nmTtqn6Wk+BJp2gPQtvS179tds+X9TOm1m4KLUKCZxHZELtXbvuthPEg0hrRiVBojVfWw65zjzPZsUqrwtwInDABaqr0XH828XqbD9yNGvaw5rltKKMIprrmtxlL+zshJHXtsFgdTTimes1VNLkXhZf8F65l14G2S2tYisIE1fAgpSYlorFzbwwyhWXYT/eKOaivghZEc2mqqRCCEyd7WZYR/ozeIJ85KqQWolLlIdLQCZ0plGOFKNQJWGQUkMNsmJVaXgac5WIMAaRB4NK1BLgoJYInAYUdZXVmpLND2gCJm3WQYRtlUAOKZcMSBqhpdSAJImTBShoVy5mRpDhnW/He6QVjhY7VPqjd31hI54BQQJC9mqXDjVnyBBkO7oQb5KyKU3VFvkW6wVqQEZNF9rqSeaa0UgIUu6YuU59f796pzO3rfWzN/mXj5bTpexHoiE/MPBKPRUXkLmefitdcU2DZmYKgMF96khQ0/wssXxycpBBcIddi3jpQYVa3RqsCHRfF5sGo6UazzUj4XEzb0M5ulDUM2pRscZTJHCaonSEwo0IADEtcWiWyj87PYUyzvXUug2qpQjjdAqBCAkTU0+oVjChfPFI0yQpoMEC5I2KG3SE3TbvSz3lammwnetWXGh4cf744cMnjx8v5jMD3sR0LS4GSKIBGo7UsSTeAbuVEHJl6qPBcY4WQurOwgX1RybYNSbR6STIk89cQhTf3ChNzU0AkjcIMQA+LR2q6ePs4Ye7d+8+ePAhZmxg47vfvmPW+Mc//cM0hTVqkFLNMk2k6nxgAz30DvUyGpNamjishE/0C4NoSIasUeCnVaM8Lzo8PBrs7Ddd1rJQyUqJixTe9DiKrghJUTZeb23dbdtTrN7W7mYRtr7wrOPAiYejaDzZscoQH8cVyapslY/V6AGtQS9MBhEMUjHd9TGIfAVOYHwlpBBMdPD5JmLwEnCjE41c4oiYFLaErYaxs3fY6Q5AUeke5ldrmomUJ5nA6sBEMziOaNRK4BJjUkuE0OI3cBpzD0qp2c44L+hobnrQjD3ZLieGiWd7bT+SxTWej7QFO5QnPqVOKGQkdmJWe2IPV8fUSNs1Y0+LG4hiyvJEDS0NA+RlkRUNZRTCqE/+0g+BJGQpvQgWlKCvy1aZbktNrjCR3jxghgpwqaZBcl18AocDlFASFxP0oj1RTCqDEiUKQF6gyLFGscQcBQp1g8jiG1g1ybKJ0QI/2qsW6Qy5Nu8GSi/xVJ/YQY0pFgBRz5cRCrVCTuYkqcxk8eaxI21rrcBk8EcXADFM6FNzCDNqneBFvJbIJ5VTQ21iBqZGurAqRfuagWB1odE6mYlkA8hh2erpNYWBtyKHuga/wX7gl0QaA1Wm7lgebRYWGGESm0zcJDSZz7pfvsh193e6IPskzU3JQyP/5L37z99/8CrsZeezztOTnazeddyuZgMIAwkXSv+bCpv6i4vwmWIb4GbTBy0tqfSdQKSJGVQGCMvys9OTp08evXr5fDGbYJSEWTPTxFN16xqJNC8zDdQBFiVoBVrcQjcAko1zmPTPQWbkoQnLhAdl/IYQ4ARsTU2kflSOQyADrRKFoDwFUGt9/8MPYI3EENry5OVkNF1dOdjpdmK0Qfm6rGijPqrdv/GSOfGBjxygPyY4XL7/eudv/MoPDROV2N4erK98xmKEOIIe2SY/GDKCC7SxErDg+Hzy5ZfPTo/Pjvbiv/O9Ow/uXo1c6/E3X00mIzVZ1iCfZeNqxjIEZc2m8ZQG2bimaZd2QhPRi6kt36mFJotYej7b/j4IuYeQZIK8KLSx2qYwcwnTRs4EIj3xOqUmWG7ubMah9SiwTvy2O1q4J5mXWb6RHr4m43Zty7fd0A77WtF80Ik6Hb8DKcRMV2U+z5ZpnuFPIgt6woKw2Jxt/usaJDwayQC+cL2eH13t7BzGvUiPbNGkPVI2eY9uFtF4NBUUBolBCgwwMPEzqkv5Ko/cSWALZVRPFy+hrO4bxHxrtqoi7KtnXWP7vAUIivqYTkTA0ExNEmhrDVRNW/ZJe+QVCMwQTUVkZXJ6JOalVrioehqrvCjTkkRzo4WxTLu0LAUYKccy0UgvogqRfl2lZb6CJJm7vykrQDr6yczNxrDV1SDzpiQQ0SNgGr6JytGW0EGPNtcagRBkKAN1xMHMGL0ImxgbQqEtVAUZNxUypikw0hfOVmShbXz79iWNqHNXJXNtjRcYsITTrzUZkiM4ChK5zjGOPLvmT98bpN14G3fC84vtqzcVwZK4Q2MIQlprwA81ScvxEDJS5QJ8NmJThytywRBMobJc7BIBG9kSplUbhCNZm7WZeYlsCi4v2aHmciQii5RpPEVMkQaqjfpEwiEuRbG0yuTsGKCWWlOXpZb3mky0wtI4z1IkFvheJ4m7vW6sR/xETeciaqNYqqm+GpUmczF+I6+hhsrYzU/KbdGFQuSGE9ReyJw6I9Z5ujo/O3329PHL509n0/GmqhEBbQDmqChWKd9DGdTBTJrHVNEY5WPJpl810zMgDHtmw82V9gglNUYUBVozXEhhqiReUVXsUfUkQqqncI+UEDF4fPfe3Y8+/oizOUAe811v3zFr/JM/+cPlamFaJ3drcIOq85kIoQZKbnrKEO/NTxxqLMt8V24kI5PtIz6NSOihPbt7B1HSNbHusiMfB+RcaYGNY7UBgvIkftMtFGQA/z/q/uzZkiy708PO6MOZ7xhTxpRDZORUE4ZuaxMp6YUtykiaRD3plaY/R2/So4wPoklqkuqmoFar2Q02hgKq0Q2igUJVolBZKFRWTjHc6czzpO9bfiMyi4VOK5kFHuBx4lw/7tv3XnsNv7XW9u3b+Uc8ulum5R9lpc+byW4yTL7Am84zGiQn2RL6k9RVtxWDzIpvAGhlOHf8eAutajawXSK2xdxBR4O/nctNOTaGaxFSVVk0FcTcl9b1tNQ9yk9ut4kaGx1wGWzbE/k5emVnBARDNE0yumd3UXvdEn2gF+G9+exNpNec0x05NoZm+kiKHcVaqvVK1qzHXWbn0hGx+RhHCrcxTGsmvYdAeI5h4Ngd43TJa8qohhh8pNYUlAD+A9ogotaA0RVhojcqvGnLsQhgQG8YhZqb9IJ221VpPecqLRd8MGSMcQ0QXrAKUKaeOFu4LoNmpCdwUh6zKO66BigaGzlwQjCBrXibu7iIhsU5vbhJvfpCOcXOX7eAQdVK5Ct2w+Rf4Ki4FAcjXiwADMbTDcHymsOeiuI24312HxXCxYTNomZcZ1xu1YRvkV8X2Kq2soWua+ixI420LMrviAngt5fYhFfZEDTTMtRGuI/zAIso72gbLNPrfXmfPD4U8mF8F0KKqHHh+m8uvTkZT0CkanmX1Jb3H158++9/dOv257t97fPLg6v53Xrz/sHhzWazXalXEYiB28KXUbpui6Gqb2eBDBSYjwMLPu9cuCfNCnFB7BLkvXK97idPPru8PJtMRjF6sgK90C68HA6criESmK1scGi1imBZc3kR+7XZXF31z56fUZJLup0OaI0zp/sbxb9zjFzQ177hEJRwCcxX0VwnX5bpZmpVeIMav/v+e28+KqLG8s8+vbzoT09Pj9qtRiGViP4jftNp+olxGWO80II4eH3WwOsXzhb7L3f85gMh7EsgP+ksGoM/J+H0uMLhEH89x7XbUnk0X//0589/8pOfrxaT9966+fe+ce/BrV4bV7Fa//ijHz+/OHOcUWURE9QMAqbIsUOpZT5qY1ygShotuWOp4qTplkeEDXiXNRrtw8PTVqsT2Hg9YqWFxwettBbKc8w1d2r7ai1oRQWxgXJtu0r3P2+UnrWru+mm+tksu9okgJupJ2V8sUE5LadZJc9Th07ytNGsNw4b3XbWrJVdZHiynPMhcXZpCkIQ7VnOoa+go4s6k/Jufbf1afvg3uHN13onB3kTFVpt1tONGRAdCsWBYhkeY40RK1PRdgvfHXQOmgnfjNNEKWME0NOgx0NOJrEI4WC1io7hc4gUodZM2cVSCWucaaOSAjThoYrgEn7K8yhvfpdoHXDqmu02Cjou/RDj+mgkLZvaBXp5W13mIk2hoYIBcXy5Xc1I/IFv7wLV0opLrtOJIk0WftB/6HdECqNB9qR3QmO9GBGJ6Rl0rYhKqRBaiBeNavmmDCDusLRMDmQJgOT3Cy25VqwXyMMnbq2pOpAU0IKc/OZ62Kgfgg9OJ7UUnVriQ7e7G83tw6PyQb7vZDjW2hUR0db3tDWb8LiZJM2Kr+PiGje1M7IdmwmVc9jXHJk+QT6bQS8N0HUI42QKFjmjALkXNUQ3AkLlTkA8+qNvDGxkx1Q0VuYqjjvSsXM4cEkCokZUYvKPgDceDQFT9AEKGo0c9W21Wt1u99hXtRwfHp0cHh03mi3skVaIM2fzOVwAfIxZU6IuFWbldB0HGmMWZShzyRF+IB/mgZCjwRVJ9bMnX1ycP59MRwAdQoOdtEjXIJpOhAkipfCA8QADn8ILAIMEt+cFQsZrZvJGDoLSd9F1Z2AtWyLs5IoCIbmcKiGGU7DT/Khej87W3n789gcffIC7D5t59dsrjhr/+I//aDweISTYGuIP9WVPLCj02X5gXX64QGVXueKM+24BOYYHBoLVbvfg9MatLG9xBI4of8MK7+ZgQSLhtZEQNrkfmlb2nZtlGGpwXi2dpbsnWemccxeDbDjJ16tkJ9g7+7da25EJEtQEYcC376DDyrNu1j31GX8aWe/W8zVOdSFcYWj6mg3YS6SYNWrtbn540r712tGte0dHJ61Wj/TVpVKWs91svMToqVnB64cjTCDHo5fRWf2G+KAt67A5w5cGDfwJcHxs0kAzhm+TCnhYroOye2LHrFlttpPU90Y5NsY/eV5zcIqyeOewR9NoeMYHe6ilAFSYqCrLx6jRl/wvXV1ltViLJQEzkEO7brQds6fFSl1Bab0gngBKNXKnMsVtH3AUeOPyiIKot4iq7Bl9B+rACIRBf8EQ5B2JmyFjJKiO8MEH4htl6WALZbi4cNtBEGSgKmzSY81hFBbwr4rE5iUiqOTi1Ysa7EPR2ajJuLYYhlTrcP26X9/oSBQOGsO9cEUAknbNWbvJFm7N1iEvzB4cFLuhOLaCHkya66CPkzRmMkp7nvU0LRsr+Qk14H/xLaGxL32u4uTDq0vieLyQs2YdaV6uyWHGAxJTTqxQdlefcAnC3d37l68//lG7/Xy5OjgfvFHOvnVw4+079x/cuH3j4OSge9DLG6283T0ULg/JiOgN3fN+C3DotEunj7NfDDySAAPRMI4wkez5r37y46dPPl/Mp3ANhqK0DmLXUbYSeGq/yuW5yzW5Tl4RbduTsHSUYTKZXFxcDPoDQXBfMmSCaTA/Xv1C7IuKgJVwjCCDTJwawrodVAFkqR9eIwIUBXB89wOixrfzLIdlH392/vnT/mi2PbsYffH08vMnF58/4bv/+ZOrz59e8PmMg0/Z5zs+FPjKzzj77/189vQqCnDJ+Wd++uPZyvfcElGEMtIBdU3h4hZ0vTHEOPjww4+ffnF+66j19x1ivHHcTjLjNW9x/vgnPz67vBCw1NUQOgBVjGq4xYFiRDaGVVRWjgU0FUPOfDyK51cvMbxqB4Q8vYW7gR6jF++4Co/uXY/QcEI1pQ6u22Ac1Bz27ahWiUCyn+6+SEtn5M/9RfV8Ul9u8KO7dWXDXzLUvNSqlkwz2Hygrp7n9byXtW/2jg+7hzXvzKCfazIZwKREhLNzojmoQ7jWyJoH7R4l75/cuX96507v5LRBDI34SpPVYrR0mRj6bDoJmdE/ydMK+JRAgeIGMUpinBPjn5qnI89kUfqaMFV5Z1giyIHgPj1EyNhOm9281UoapIGkSzUHWfEKbsApgQ+4iFWbqxImOL7jWBfy0RDDGCEHnHLKHAFCLLXDz8AP6DR4NEZWkqYW8jQGIOdbA2LMCUkaCEbICJouCTSBc6r0upA+9Owhq2qiqryM/ekGJGiLNgaCoFw6ETEystdwJ7BFHaLncCw4EJolWmt6nlViEmdn+CWDhSB7VUJQXKOGSTknqIBemVAX8GmN8+UmLZdea9eP0vWtk3KvV5/OK+NpuljXHd1F1k7acpUMg0I0zgBYDgcvr21Z3DQFiOzKe/RESsXtVJ8gMXukg7FBDZgrg3QlMAyyCvbaGff0Ssob1nu3GJ/lwjSmEXpo30Q6BW3GozEHYXrHF/0h54xgEZDJspzv45OTW7dv33ntLp+bN28dHB0FQpITNYFHYkpCSfoD361egNwEQBI2CowEhcSthoMIejr55JOPC4SczUjjcffe2ctRJBMSHzmiC3Ae6vCvCI+8nU1JeKJMR2aT2dXFJdk11XIspsnrO5Ag2DwZj+l1q92GkzgXGFvczi3cUGSFunh+ogaA7zvvPv47Ndb4x98bjUbXJhebXAnS2XdP/IqtOI1aGjmZ16n7ZVfkN5DYunozSgBE3Lh15/j4FJMPVDGTRi+9nSnbuKyIurAGJwc7fEBIXgW1NiWzPprmOEHiZ3n551ljlTZqF1fd5ex4s0z2Prm69TY4MBo5KMGCHs339O921X3WSXtHrR4J8mmnd9rtHHc6RzjeZucgO77Rvnnn4NZrh7fuHB3fOOwddprtJvElASjgBCU4+El/OR3NsXvIk9ZgAuKP2EVk5BBmE1IXCQwbi1MxDBa8ic0ZxA5tGgumFRK8WuZabC71186IWcn9cx/EbMAZ8+DShkiO2NcBmhhWdO69Q4xCDXAi58UKjRCVxfBIshbz4pFVFdyP45pGjRClvaqgLt4BYcCmi/k7mbLk0GCsChdkY8rROy5R7qIa3UU4JPtGilVieYIMVLxYem1dlPdbB6AAr3f8z08zeCspBj4C7qJ6IMbAUe2KoA6ZCaKSLZe5VHgJ8UcvxUa++FCeSz2KJwadYzqm94hDJQOOjNIJAoIVAjAM5AetyQQ4Gr5FHQ6RgnfGf3LJDWEFAlq5HFam19E/ZSJWVLDouWfUULaID1T/a4mQWjiZ1ciwtFnuVwuwyff6+4xzLFZUS8okD+SyvmmiXut0ajdvD09v/TTLLparZLy8m7S+0Tu9d3Lr9Oj0qNs76PYOuwfA4dHxyVGH0vEIIZg7nUxBQgAYWeD0gd7wylKGTsym42H/8rNPf/70yRdk7SAmvFGa9QR4JR2nE8adm/Vi6TukxSynJHrvybtLeROpA7hzJ7a7/JjsFd9pbEV/cSlwgxo4GGM8hL8+JSI/URtB0AmXVNtsNfM8KzvYv3v07tuPHj8mKUeC/dGkPxrNF+PZbOBrnfyMF/MRDc5nfI/YXyz4joOc9ch4Ph96xONffjhbHCx2KDmfu3jcDBsG1GeTq/5kvth2D6CFxAL90QWqRSHCXbk6mK3/6uOnP/2rjyu7xTfevv3rH9y9d6PXSkkdQhMqu+V69tFHPzp/fum4vVw2J9NMkHyoK5va4Cd+c1os2BtlF7qNp48QCR3FV87J8Xblk5ObRyen8M0IRO+NyWPpAarqXQGQkhxK72KfRv5q6Q4b41dlv6qXv6hXP02SKWwfLvLRMl/tyJZNeMze9j7HoLHtdjUjlhpXgsQEZCedw5PD45tHpzd6Jyed49P28XHrkM/tw5v3bty9f/Pe3dPX7hzdOOkc9BrtRp0sO2lEZoYmX05HF8SNuzUxBaBpeEu/jWc1FGwHxAcgCevCM5o2hM3wFzgACiguWzjGGcIM2JfW06ZjYCZTrbzZA61bXY64ElLeQi3hOxtMIkk0+QmITCkfg15CtVAgZGj/tLXd+HDGbDabT/H6ICJtInpMF1txnEvWKKAiYIIMb087cdoHFMh90qpzMJAjYa4zGpU7VmYlishHYVxsD8qVcjAaNNMqCVCC3IieIr4UvqPboScUw39wFeelg1JczicUSURhU8CWpLwHKRFd4xsybKzYF/IMP9U9j4nAZNPbvUsCHbf3J61lO5se9CrT+e7jz8rDWYanQYWcjxlQzD9gGD2MNQGKx0rsDuqq1NA3iY65/gTTort9CVvXCtiKXkS8eD0P0i7FOYmGamVNzGaUCWThsyKcX02ns9FoPBgMRmMs1zVrABOCxVbb91bjuQ4ODnoHh4l3xpNWp3N4dHTiiwtv8318etI7BCG73cPe0QkIedzudBElVOMQAQCEj7dCDYpBRNEpEHLlet6TQf8KhHzyxefj0QiEpBjdAsyajSY+F+0w7PR9cM7B5TKdRz2lL+h1zN1M6E7xOkGn8dBqTCWnMeQAmtIUCEmjuh0zGjf1p2SsAlcozL4reAmJep8333rrm9/65t9e1Fj4xle2/Z/+z//Hn3/yMdbABvVRt3TTCkdU/dBpjqAFnAceUAp0YsOm51r7Yn7/xntpt6WDg5N/8A/+g7v3HtbSDN+uYRqniDDscCnSZTMyIrktVwFCKiYOQ7o0Gmizq28/P9r8k+PSf5uUPl8vb/3rP/jGn/7bd6/O7i4XLmVSrpVI8KjVtfpatfZxM2sn1bxSyaqNVt5pN1F1qN5tyjHfVKeHnWQ5aEbXnIC4XPi6PwRPjNCIBWHR+/7F+NnPhpdPR8CbuCdaawmChUa9I8FM83qaV9NGOUn2Lp5qVKS1G9mQ9WtCsW3LxWpdtbRM4VY3SduQmnadhZnlrZj0UKlvt5XZdD0cTlCjABgCRwduAHmnocg0ZWT0ohGYxxOhk+rPx9PFbLFerh1CLTk4BJ18E0X4nk9X/BFwYPJmuVvO1hOcrI3sySuTGD60wsAsPkCMEjaOilmArq9UIYmuCD4Y3Ibgkw8dxfNtIjaCsYZKNiN7DAADhjgADGEg2JV3H0zOMVj+R1mwUpfqqF7gpp5DGnQrSFbnCif5h60Kg7ER01BpwCrF+DZCdwhD7dTt+mBnvVRvqA8IpVrzbdcOAsQkbFwMF9EMuTIXQoQsDf5ID9TwTw3knyGvLggm6NtC4fU09BQmhzuA0PDaXGWlUi796Mzalzx4T0zmAOXwpF6OOQl67Va7gfIAgq7hu18ddksP73909+E/7mY/2G2Sq/lvTqv/San1jUb3Ztpo70icvM1YqaQ+nqIYRF1g15eysKFw9AJJ46wNJErg1OLi7Pn5s6fPnj354rNPLy/OZ5MJpDoftl7P8MfNJijGtcA0mAg/SeZIgUjoAWu63sRNpzmK1O8Pz87Pzf7HI3qHtVIMXsEd+es6UroTQhDQNct8OcRVv68Ol0vzJa56BhsPDrqEk7hiyP7f/u//8//N/+4/Pz48obbJcj0GJwofjPx0xMrD/vD3+v/1pnK4cUhBhOi+3OKsB4sd67J4Ubi02uy+/8Nnz85mb79z5+6tbhJvhNkQxsZd6vVm//nz4Y8//mI4HNy71foOZU67TeLFUAwqoQpUcjS++qe/9d99+IMPqVJ5qxIqQbQrLtK0rcdzP8UPznsOoBF4NrhDMwe449x8lajXO/r13/wHD954CwWtxvxisAxYNHZ0Pg/KDr8hxcEezBJ1J4utlVItZL8kRqiV9+nmWXf3z3r7f9Io//Vok333k6Pf+/Tos0lzut6uSFyq21B8cLF5mLaOmgd5s1P1RTr5QU5E1i7XKstSzG0BuL0dsyWuJApDwHROl7mYjcf96XQMU1t5o11PtpvV2ejiJxef/mz0fLZfuS6FHCc3JkFWnLAjLVVatXqnlnacN2dyXd3tHVoUKM0qsHwgAfMgunXBqi3IXGsmja5vBe+0mu1uA3XsEDJCftkAqDQlYxiPZ8slcAZ5RDi48LoAmdfrqeAYamEUappKBAPDzRxmMxRtRmiKX46HgOmqT2cTtgCWIaISQRM4PV5Mh/OpY6ibjf6KlBTzF8bFo23IOYTrkB7WXy9X8W25Hi4pEgziQOUVj00sd5s5AWgESsITDWFESDVyaSNBnyhCP7dkb86ioiVOAHvWZLM0pIutOB7p/AHa5ds7HsKAZFNlMBSIqFe29SryrKneRqj7ZL/tVMffPBn+rx6tvnO8au+3P/rr9n/9z/MPP+lmzcNGViVzzUkGsiz3f4ZZ03TwyGlVQXGw1ep9ahUFob3wHTGRxcgyRo6MGQreQLZ5NZqE/njGuU/CYNEd9pE2oTw+d+Y6nDMsgpjK5glYcx+d6XYPWu02ARYlSW4PDx0+nDs4uaJZnzU+OOwdHLV9rUIDKxD+A4WgCuYif64iaDdvnE3lDrLDFyJEbciFRS/Pz8+ePTl/+vSLLz47e/6M3JIuOAwY82KdHlarE9eS7dMo3arWfYqFplutFrzAeRPoIdjBYHh+BkJejUdjeofG0Beqgl2oD/avPE39qjgdYsFavdbvuzw4HI0FymZ4yW6XzuZxN3T7n/5n/+l/8X/4L+i+6PW3sL3yO9T/ejDsQ2skH5pG9L2AztBgNTqyDwf9HfSdk9SPhldXV+fIIJjX7w9wG4PxZDZfHhwev/HW2612N1Q6MmnZhxLidGIpI0eZaM20qIRSxi0YkETbWTtlxECI+N5xtn6t/DSpjNoNDmajYb5a5Sgw4SAmRqUuAICVkhP49pH9duF8Zjz3YracTRfT8WwxdS2A0XCEpEkkh4PJ5eXQ160NSBTmdIW6sPtaubaabwbnk/5zLltBnffavLWgVRCd6DEgi06AXEmFnCRJOa1ZyTLdNthorgM2wTTKbnfQrPcp1/ZJXmm0SZjyTqdF9o7moWX84wNQG87GC1pgQtQpKOiftdCIZSSkQisIoXgK0QDIRjVvwVLjKGQFg+OwNu+/0tq3ac9nDv/U06TRIkOmGxYuAjNK0gDd4lIO0VIVhhixcEL7L25D2xFEaD5Nh20ljIRjooYRksPJahBHdBcQTqxJxOPjRGEKqpFs9OLQKijnKLUEwcFhwSiq9Xi0EJvEQq61Az9k9PTZMNcH2Uuu60GP4uEegz00jvwuy1z6hNgSDTGnUYq2E+itegdah1+wXx7yiyaMZPkTeEfFkTSHskoNX0I4LaqlPqMT9bgKEvbv+K94iKMqZ2Qj7UajnQE1DUdOSGWzpEkgua9mpXY777RITC/r9bNabUDokLYfNdqP8+aNJG/6mqYU3XBUBc5AZDyybKTORi/AVToFveZY5EHLxXg8ePb0iydPvji/OJtORvQPLHSOGM02myS1wCvd8gZRLGXKPiJq+GyB92UAa9QRRaD3pIHjMc56AUMKY0UP5VgIEHrQSnSYIzFdx4cBOYoOAocQaOG4VQezcKFw/f1vvv/4nXdoC/ZiWY0s6WRpJ7/+tPOEiNp9DsZO+8XHfQoXZ79y/OXZ4mCx8+JT7+Q1DmZJ8vz5aDRaHh3rjJwPjXLAuv1+MFn86Cef/OSnnyaV/bfeufPr79+9c9JquNSAaigaqWnuLZebj378k/PnX6BtSh+N0/HDFm/oy47QTNUZVRKL3HA8YM7Vpatdnj8P94LT6A8Hw9Fiser0Dh88fLPbO6Ai1DFszLsuqBfGHiyPuyeCC3pU9m4Mtki4681ebxc4s7HkY255ZZrtz/LSuJUDoJXRojTdVFZbMMEUEylI14okeTZdzpbxjgwjKmDRgbgJQSGp83hCVDZaukjNYjgE2C9dbmnUH00H88UMqHBpiWplup49G50/HV2MV1P8cQMgjAFIfbKmC5FQWkqIPgkEsb+aw3XBU9kjNYaMex9poyOR/BFiYFZEzSTjLcNZF1xsttqkIigvFgDO+pAFGopShU0WdooN49AN72ILo5YCrJ2QFxEQpRtHIqTiuWbUlIsF8mCqlFKPULDZb+fr5XSJ6u7TGvrm7YAYWA6oUyXiFodrOSludAjx1MvgDclghPlIik0KqNTmKOkRDwVfQEhJVKDWZj5vHZg3H4WtzqlaaFIoUzQVu5SnEvnEJ9hl5/0JaQFLaCLqQ8GtrpNCxOSTzf75dDdZbG+06reapBvJX368/fQ5uXFDR1WpxozBHPFsQA+nvMRrKSKpDkLdaC6GXOI5OcFRaUoVUFpovrJ3hILzETjAC/lBBwqoogyXs0PdqFeRsg5HI7CF7rdbnYOjw4PDo57Dhr1OtxMTBBuBRgaR3YMDfjbbbcpYgFIOf7fSRlYDrgBJX9YfOG9w4s0tGhIhYUbcH4E9GBmE0kGClmdO9/7i7OxZkQ6hWjlRK7zwxgjcqEIyQAs/qIY+IxqDWkfBfehHP+2j33uAbjyeLMhkcPyu4BY6UIy8RjSATnIRgo1b5WaMwYStQ5s7F9eTu5SUTrn0+PHjb33n23Rbwf4tbK8+ahxPxrgBeFSEHiiEHdJR4Zi8V1Ws/TYC9IoHnC4vLy7O+SZWJOg2VETrcGu7Upo33nzz7Qevv4GnclUH7ya6koIRRAxUaDwRhmhifCJq1ADAONrdYU6uB1vZo3xtNLS6e1YvnbfzSaeTXVyVB4N8vUx2a6I5VBTocbAFzTYdI8WerpbTFRnmuD+b9KeTgW/V56CvS1k5Z3EyWk7Hq/mUyIPoY0stIATCLe9Ki+lmcDWdDYk9S96CVvk1AxBRe8BesIyq75WJtVbsAKI3ugpr1yXvKzhRWKHxifRVIQcjrJWJF3snrc4hsXQba8W0iFjH0yn1pzn5lvNIsEakYBZtjF1BF70Po6OCPSZ2hQWufEgb6ul9nCLD2wKUcj/Q5lrpYAlM1Y8t9ssZbsM4higkyalfcILfkMYFAUpKAolTXCCKSJHeOXvbQaaXkIVe0Fmq9zdYEaio3EKmPkshWOgRpEF0CzkLOAI65wUbW3OLikINAneuay3qvD5l3gJj/CoA3924763KBFqFg/R5I4ds6lUN3LRP1AApAA7tnx5ASXyxSWORDAQx1yBpi4U0g7T48FPU8W+gJueDJD1ySCnIjIEUvqxMp58381an2e62mp1G3s5IpJ21pUD5LtVzA8o0bSflTnmT15OztHYGF2vZgzT/Zi25USHU1iNpGHhBV4dd4AnxhojZHik1cBltEI9IkCZXlxdPPv+cJA4zXUzVb3QpI3IidlaCZSJOe0Tf/aZiQ3aoASvDKQd99QQNQr+m0xk5IAkx5XHMWZ4V4siKtYdQX2fFxqu9lKiP7XNclgqMSp8ywDjeheAePn3wjfcfvxtRo8oiNyNKooPo6x7uq0oOHNhlv0MLlEq4WA/GB6x9eer6bBwsdooK42MTm+3+sy8Gl+Nl77TT6mQ2iIVudp8/u/rhRx8/PTu/c7P997/98N0Hx4etTKujGgXMJzZJLcP2jz766OLiWUxKqQg1qNMLtVQAcdMtXhVB6DUi6iI8FB/Pz8mr+/BxMJjOZguX+NQo0YaHr78BQuILjToi1zEQgLEwEbGx8ROto8HoKIyBTXQKNdPTYMCl+g7sKTfq211996xWumjVpq1WdbarPZ9XR+vyaqNTktv8M3Nar51AtCxCxinoOB5cDa8G4/54NpouJrPVbLlZTJfTwXQ4mg3nwCjB5n6NBbdSF+7blbeD1fR8cjWYjTbEINVq6qP+oCIaJUegkA2xuu4jKZC+VFAAwzQiOuObCyrLzWaOq4B3qGJ0CLkRfXby9unByVHvyNeW+PaaZLlYzWcLrsW1o3gwBbMnnCYRNURUCevX6/LEJqNASAJ3EXJpaCNJ5nSkmTGuidnDFcsWbLG8q5evZmsXA+J4nqQNbCHuxVAw0A42+kQSwiiCIa4lgozexUMwoRkqXAAH5dUNdSd6DVkBIHxLIR2HigJYOBYS9jvQNYbFjHQ97PX88zsuRq9lF5VG9GnfvMp1jE2iy5u4beejII4dL8rlRSldrDYn2eZBZ19a1f/yr0qfPSMMP/QF8Lm341amEL6IGc7IlWjXMQpXKARCpIWNJq61URPSKgJ/LG9HJI68nQPsqbec4UrKFD+5jo16KF40Ag62253jeLzlIN492O50G757iS2tJwkpbqvtgCLRo0vo+dPM2zeRNJtJ8VIMUwVt4jpVW/hEPh8gH2CEy4aKjhg4bo55ugDkF5+fn51NxiNyKMrQ0zxe4wQw0w21I7oTnaOzjuNAKkElhRzeFsEdUKSJyWSKYU/Dg3snJyPfViI+a20Ua8ADkJC+iIcxu4ljsA81lDY5CUIqb1stld95951vf+fbdI0KZdKr3l75M9T/mrQY24JpQKTzgmbesDffvDA8dOWkJ0/O45YVmAgukr9TBu+FTOhzoBz2C7bkh8c3vvnt75zevF3BAyEAOKVZ4S4TYhBBOdauC8EYaevRCa+CVXEwNFJbqK9KyaqWA5j13XlSetZM+8Q8lxf5cNDcbV2bxmpqFfImgr8qzmlJIFheO8MA0RBF+iywWTvul/hp7QDV3tMuKkaOCnVJiv+OF0Eud/PRejpcLucbNL3ZAvqgwmEt4lHH5EKPuMTp1yaiPpjjnV5OeIuQbxdoJJeP5wJtFPOBwi15/7ZErHbjXvfwZrfZbaYN8LYCQGCrwmGWo09hnviDsg+gsEWEAfFCLdXoKSJqdFKvWQvoE4BmFEVfUUVFAY3w11RRkXB+s9otp9s5stqsy/E0NFTBHGJMynuHVz8kLl1rA32mt3gl/FTceuEIrp/SVA5gB0hW46FD0VNIFh9smO+wh2v8hJCiOoXq69ukmcboO+IO2r0qkEXf4y8aFA8DnamVjb2ihjCzaMUDFOfLnL6yd1Z8VpdV8eIigvlYhpMeY7DBOqBQcZAbOMtKKLTntm7/vKVjPFr8okHJtkE3eCPRNm9g4pEi0PSxD2sNoiSfb34CQS3ygl6eteo5+Nbw4UlyJVhCDdUqiWkJTHRaa5pv9+lml5bSaV6/SCsXrt/ceLeU3Yb1eDxoX2/wnC6lO5vN9W+rje//QccJ+HbVZF9Zr+f9wbkv2P/8888//XTY7+MziV7msxnNmoobEfruTjZkpxSk36FKQBBs40gSi66RdRM7ohm0hoET+ZAJIp4YtQ3HnTecYeImB8I2SLoA3vSFoHboHbE7+6iYGhSvQMG9v/veO+8SNcYqaNeCfLEpyyBPlgcf48gvbNdn4/t/sr08WOwAHFFLRFrb/adP+hej9dHxQafV4Ex/NPvwJz//yU8/Tirb33j/wW98cO+uQ4yo4EuSXni5F2SA+z/56C/Pzs5QAnq8XK7nMx/bJIsmKLwAIS8vnj17+uzp07Pn55fnPj8ESI5H45kzQpx+ivKo5Jg14UjWODq99c57H9y6cwfIjOE3Fdfnql0xF9Axm9O6QhH5wGXVj5LXoY4/VHytrLYrNZzms7+sV6+atTmp0/NB7WxaX5fq+9K6VFqjcSBdqbZboSyE8I6Lb5cGUWv2AylMUg0+DKv4zz/AFGz0dktWrbd8H3F5tp4PF2M+8/UcrW/hz8VVrdqbRMYSRWfK8YAIGg9dpWKJFIwNsKA/wBC+HfwisMcaYDV7aztbypPmrZO7N07vdDqHZFq4DWwUla86Xu4gkHBlClKq+TaywEdDU30KDOKDCLFWzJ6uGe8U6OaZuLFr1+SkrAzzpetQtdhtJqv5GLNyRib1JugCF1OLE+LoHfmnGKli0YWoQUiJj/84HAhpDgozxccYcqCX9A4KcCCBkVzrXWawJlDFeviESeJg5KX4ub9OjXSOEitCUjYaNr8KzYxeRVXylstdeESyttUKnjy8QxRYL47qm7cOakkp/eivdk+f1dLsEI/pKkjxmMjK8HpHE5GsODICMrChBUH7tUFBMB+ch00TRjoIIEVcyGnLUShoReChDKXw+T7OSRnwUkVQ1+ovHl459qlVzLJBTHYdaUUB5eob/TudeJoW5Sa4IHDM+cQQpEPY8s1b93rD1WJZLFqMeSK15cI1UPA3kIyGEUWCio4wfv7ZF599OuhfrpaL2WQyn05pDHA0TM2SQhaIH1FrcD7p7NpkkIPW0JNiUjilkfOkmJHZJ1xYworiPnvApDO8qamQNuShFh7Ncyv1t5kxdfILbaaICBnvcnzzrTf/LkWNv/d7v/Ps2bPxeDwceNOZMDGGEi+eP3/ODokyIDifuy5RPBamxyUkIXjwsUsMF2fj/dYUSZMfgIZvPXq764trSQVUBaSBKqALmmvgMzsIDF+CPhQhgEYSfDQdVBuxg8oO4y3XdtsM/5mXniX1ftZeIJ+zpwezSYcSqCvK7uAkXygwsYyo6vNQtO0t5FiM0PH3uQhAGeper5C0i9oQx+LXtXmcwUzkmE2wow2I4po4Lseh4RAvsV0bDh2IVYeQPyKPp1bQ37J4HOveohx2LUqZr+6d/77arlsH2f23b5+8dtzqduhCAXngoctbllwOmkzJ2cHjKW4JVSWJRe3hD+LGfp2MvY3VBIxKYZOQGBwzmwr3bSwU5GHa2h96y3Hip8WMWBYwqaCRNEulYuEGHsP8YtQNMsNWAryE84jAECBWT084Q02ou+EsaVkYBJtrUsbE8lB040JRjz3okHYf+A15CquFYAuGBdS6BQw5QsCVGtq1vVFQioqqZDw7cYG2zQXFD9qoegfcKNa7h17n4yGuRGN5/kFHAYcUD5LZChcggVFvfEmv+2oe7RY/gjyOwCCP88+zRrTUHFJWzFGTV9hMtUpgkDYRLGjgCzditJhqrYHSsNR7bfXc+N1FHHQe5dqkkX3WTD5FESqtt/b5a4uNa9mA6rPJHAlieWTRtq/300aU+HJXWu0ms4Er5Dx5cnFxvl4u1DzaE7JrQlhimA+dgYCShxWDdMiMpL7VajkXp+RS8waFxbSeOoi2I4cejgb01zuAzEb1XQAA//RJREFUxDNJIrjHiwCgN9gW0XPFBbkoP18sYmENpzcXGgKnoEVDN/aovkvM+M5jomXZKrdk8Vc3D7/4/uXta86+PPjlWeWD4MjWNp88vTifLA8PD7Ike/L51Y8/+vjy6uL+ncPf+Mbrb907OWhkvkgknBzXx1dRC1/xd1+aL2bf//M/+/knP5+MJ+TLV75J4np7iZCA52xKZqYxRDC9RXG+REhvg8UDd3neandv37n7xptvHR4d4TwcaMTG4WNEG0iqCEPYivCDn1gGByAThhsMXRtLeHRsvJKsdjl+rVa6yktnvWRVrdcuFuXBwnVYMB1CYmdJY2hRhcaIqZKUVyq52qG4oby4R2nnzbrXGBPNJ7UEl04osd6spksAcoqzXS+XgAjXOtBogEtcbOYITVyt55dYzM3bpfhAFJI2zZHX6q7WQ29BF4G7ti2XV/RqU+o2em/df+vunQet9kGa5ITY8XQycaFLDmEE8+ViMpuOJhOgUua4xK+5QYGf8AXmA5CEQpEvCmvebNwa/8UWCAM9sNbgFmeBAW0W2/VkOZuvV7AoM3J32ImgKR4qinCQf2H7GrFzNO02XMW++Zjji1G2RvfhJx+akR44uXUNI+oJ9OBPbMgAFokfwb2iIb4jZOSgJgwD1QILemXk5jKZSgQ2/1kTX+IeP+S8gIXbctEvpGDkepBt/sFr22/fxGtUf/hR6Weflqazymzqmr1ohJrvw51uXFpogjeyor80bq/5shxstnYapqsekkbpQ552KajhOLtqgrdoZYWiLpy+YYCDwySo7XjDIf4I9NAlVQFw26QsJkOMpYt0QjpJkVyngEkrgaODLKIQcWExV87RKwcXERiyCozHYYuQPnNByLiYTfuXl8+efnFxdrZcziEFY4DKQEjjQEiiXViLWnKQS8ExfgJ9zVaLFiHNuDAg0uiwnqBdkwkIOaJBauAqKgIhOX3NFflkj/hL/fydA5HU62ORG1VGAzFUwAbCL9TfevToW9/6FvV44d/C9oqjxn/0X//fP/roIwJH8mnfjdMfkEazLRYL1cgVFmRn4rTQFxscDZHDEaJvb/kDjD5/1Lh//+Frd+8jYPgCJoYaudARJgYMmR3CKE4ZLqiXarq/wk4cbb4OO5yVo/qhAI3trl3fn9fKF/Vk0Gjs+lel/mVzvTIqp2aEZpUVNQyVpwrqElSAJH77tKg6RBRECAM2AiOaYmVHVukif+pMdUUGjfotfN4+AeETjqnEEe5o01Ai2d7S9VFismPopRqJ3vviaUzVIa0qWlK2l4ErRApL6ElKrz04evD4Xu+4BwewP/BzucR/EynOr65Qv8lqtcXxXvb7w/EYlFpvtpzCHIhHKQwNfOOaAaFi8EK/aI7OKYhzBw0WsKEJfdz6jkTip/kUqyH32tUxT2cZmfQZdAKKNMM/mWx8CvWIhhgjogQH40MwMWAJnLn2NWeFulXcCHBmwBrOaBghRMUathI448dX5kBJAI2wwsVUywkajSLaVYE4ukaLsSuAcDJATQ0pilhd0BM2Ji1KSHQWHChJ5fBgCcsMt+mQ9dXjxSoCmahr3fHf6tkR3WwBSgyAOO5HTJe2lzpZtM+fqMMyXiWNXO6m44rVvERSiYoG1El+RzlDKPhvEIelYMIyJUYQ+Furblvps0b9k1K5vy6tS5Ucxzwdj8b98WQ0AfmCAHx3lRgfeaDwiJYE+uqyf3b2ab9/Rt68nM/R0jzLaBboh1jaRoyALGQAobQEo4AuIsLFfE7fc3L5trO8MWTh2Lcv1IkdChxArxwSzX3ZAwQQUrDBeHG5WFEcS2FLE1giaFO7Y1SlZqNJ3/lNrx2z2FjPN7/5jbffdr3GYG0w5Re3gufF9y9vX3P25UF2YKbSUyBaJrrx8dPLizEpU/LkyfnHf/1pWt1/54N7337v3u3jbgPDV5AIiz9e8tXaio1fs+n0d3/vd//0T//02fNnz5/DmYv+oF+8hsdbe3QvdBf1AwedGyFL4Fk9OOrtNjCSb4cinKLVunvv/mt378EK1SuGUmgdZIS3qDfFAyHD+AqzDPtir9BemM93wX+OwPH1DoRsVUpXjdIXrfK43apPt7unw+1ok+7KVRQiBwzLSa1U11OFeyXU0NJjAM9H6nS8rpNA5cuF99Rs0XspLnNDp+DNfLMgZFyuFyhhznEcQowKYA6EZsZYoIlmq7oXgz2gfx31VhikqRvM3jYjmPC18YQUJE7gyXaf1pv3b95/9PDt08ObhA37chUzXqzX89VqMvVl6IPRaLFaz5erqz6h+xgAJvWdzXDDSIDY0GdESKpxzM4DcCxT2fFNXyBPfCHyMoo2cYV1HKfb89UCY5ghR/KoWp1+IUdUAoBCm7k0WG6maAJkvBgr8hDEIFSj/gg/Q9VoDgnWAf2YxgAZcaNU9YABhSj5F2r15RbGJN9oUfKIaQDeiMVpOnogMRtMicCRfeNDP2xoRmBkAUnqMPpcL+1Qo6Qar1islG7XJv/hnfG7x6v5LPn+T/Yf/mwxHK2QFUygl1xkSpNmcIdgURnSpnpmdfacffun7omHcbBojS2ORHE/bnJb//SyjPX4sftEhNgCDPMkPCtSJfnHgSLRNTAzNPSgLTsWJPeqNeylGaN9aP56tZoRoDjQNSaXg9M0TSvSBDSZ8FS369WwH2Ng52dXF+fz2ZQAEp/nWFIsWAu/9UcEfElKNwAq+C9COtvEdyQWCNlut4kdYZKxC+YM9m62gABQQGeJFBsNX09My8AjoMd+wQdosFNxVRxBUR0GZ5++wIcYc/e+H4Xp9Xvvv/eNb/pGwaIfr3x7xVHjf/lf/l8++slHI8zSt4QJ/QJVuAT0Sf9sbOgrfQLZEK3zk4ueU4Yt88UsBI55u9MjjT46OkVjUZWYBIBohIoXGKieFWxxx9AQRHHylrGZFq7j4cwGW2MjXduU54uUIL1KMl27yuqz46P6cFgZ9pPlwvWTcMTYB+UJ40u7TWXrk4GO4ez2DjGCkc58JLhw/S50hYyl2crxLEZ4gedkn4spSYnPN5IGNEkwfJRK9TZDFaU1DLRckvmp1ySKosCm5NONwgH1+Gyfk5Q0gGKwzoXy6qWT1w4fvX//xr2TpJHhH8i3B4PR82dn4/FsNJw8+eIpP9NG2uq2yGhw5IdHh+1uR1CHgw5f+4QcmCEx2ios1djouz5FPmJXQjh8CI8DkQLMarldzJe4xbyRNHx8lgt9FoEr6BKIQycT0dvlc2kMSYVYyLoQlaYPoAm5e9jiAKg8pfdgtAu8GTZTyDNYiEObOpuoxCuF7gJACgyKIckIRi0g/TKY+rGdQPkAl8ALM2BLxrQVKxBCHOlEXvQQpTEfcJqY2TnHaTduTG3QKCtyWgTsd5pAjHJgq7ZJPZykYSvlQGw0CVupgUM4VRqUiNhsGOriT/ElfwIQi4MURgxUCNulFq8CJyIQEcKDz4XbECCNyMUpAwVLoiNwruoL/JJJWv2iVnm2Xz/dTs82k0/Wo5/u5x9XNz/f7Z7tNkNA3WEO6KTPS189PhiQQD87P38yGfe9ScPB5RxKDPZD+zFPbBbikAR9gUygcDyewDgMu+HtHp8w8AHqlqFhjpYkCWWch+eLswBNQRGdBhMi/77mGfyhF1AOxrPjvOfZPOSnI4kwNAFDsWZyCWRGsffee+fR337UqGjY8Ze0oqSfPBn/7PPBxfkVMc8bD45+89sPHt076mELYSVcoTIE6XHp39AE3um//xf//Z/+6Z+AkPOZy2IjAYqx0Xc4GVGQL1QkTIQrsJ0wKyN+FyHZ8BrXI7l8QMiHr795cnqDa1EyPbtPD8DLwqjRT+Gk6ERBDD1BB7WSQEi2QhBhYZwtbzbVxbI0X8+qpXG6H6WVSTvfzxaViwkpq77LbKCceZ914+1IggUnnPLZ7QibzES9TSLyoxtUSbLQajY1nnKVvmB0GLqPF86nxJzETO08ByPJiwmkJENDiEhDbsJJTYPO4OHrBLgxPkd8mTpnm1grTCWgqlxL4iZ5cvv07ntvvX//9sNW1qlU6sQ1/eHo2dnZYDgcjMafP3ly1R9kWaPdPUwzgofe0cFJp3OIL0IC+B10jNrCg8AllZBKxaIvOekxmhTvRXYHGuHHYrOaLedwE/k08wayDDk49AVPMFJkawqg7YKwpsahLAFeAjCtmZwQjlg/bi6ADo4YC8T0bohAuCIkx0NztEXDxMBIuSf8KVFrvr6JwW9ZiUKAkFynCsRNNOr328SIhJhuE3OpGZEp0bFMYslLIWtyWB78z+/u/sMH28Pa8osvkt/9t6sf/3xBfEv2CeIDDjhtVBemGXhtxT2rptkCcwMkFauU6Xf4RRjMb7kZG2XofXTCC+16jGpQJjomsFMR5QMx1A9I5norVH2KO1Reji3AQLwR0izAMSb3JFyKjFv4bBKtuG0ym0zjjugFgaMTB0NvTUsiqIZbvg9oMR8NBs8dYnw2GTvzbCVsLimgB4pOIWzMVG6XREiOgKPTyYSYMqmDkOIhwm/RdqvFvkfqyWKxukbIiP9QR8pAAuETnKBeN6QMd+KGD8a3WDjvD07AYTrZbjU5TjRCxAgjHYJL00ePHr3/jWKV76KKV7y94qjxv/lv/tHZ+Rl9NO4B/DCrGHGFF/z2UBws0gBMy0FiuGWO4hYjKNeLR9y6fefew4dN1/5F5orfWMRkBXPDi+ryCj2E42gi6gK71Rm1Tc+snVAi0laOGJ+4sNx+siC2Gzdrz7LqoJUvEPf5eW0+62x3CTmegYR2uDWwWbvYMpVTnbcHYlSsCGiw/GYT6GkRKnHeCQ2J4yjrmAe+nC9BnSSrNDvYE4Sr+fBH+40RJE3AuGFPghS33cjFiR0Jr12VJj4gguu0rdalyWy92u3W5U37qHnvrdv3Ht1qH3dAICAEQPFW19UAiHDwteYr2o5uHB6e9A6OXH2qd9AjakRTG80mPKcl6jVEDNtD7cQdN2/LwsxwzcasnpCqRGHU07DQmgtFd5rEylwJn2EI5uP4K1hHME06LML5iFnEYabX1hm4RiZPKWSiGA26KIhxco5ojKa0tGtSFKJDIFwa2C1eUFI08ZSsK8i2nEc9VZyMQ+5bWzTD5YAyTQox9BztMQw0e0MhHICNYJO26CylSHZQoKAa1TNiR0BxrRWHTrlH/VErovRX0bLShexIeeNnhKFFyFjoZXHldWeL7noqfoQ7CvijrzLKKYw245HrPuEJlJrphKMTrmfkHABkFKiUNjq1DCH2k/0w2a2qu4tk/1mz/FG7+sNO9S+Symf10vPSdr5Y1Veb6nq+ngxGw77bZDRZzCer5XSzWhYTtxBMALvTsWiS2hHY0iTYp2YWsxmZNAS7BA8hjvlggiVDA8ZNJkhfwT4nUc7nEA55dBNE5hItvR4LIFw7AN9aBCZwkCb4TWEYrsKhnw63eJdQF1kx+X778duPHz8u5jXKkWs2frkhhZffv7x9zdmXB2MnGB4b8sFvf/ak//T54Kib/do37n3jnds3j5o5nH8py/jPbnGxH//+woZ7+O53f/+vf/YzfB59LDaxMTYdb7EjeBosNnBEL7brMwGfMrue3bhx6+79B+1ON4KTQEhvUhearqqLMNeqaW/QP/RdZPQjHBVboZNKh9hkvV8tdpNlslxv09qgnTzv1Ke9LJ/Ma1fTynpHAk9kWseunKHnqgLE0ystdoeBYzoONOLs6Tt6D8J3mq0sybAfO4UOlHYA5GI5RzUAgEa93m0022kO3ah48CvY6P1WAiWJpC/ADeiPvjsy5/KHdrXQHCByut2OndBA5FbrNY/euPfozQePjg9OyXSwdlRn6MzaIdXDYq5rtTqnpzePj28cHZ+enIiVnc5Bu91ttDo4bhwVfXSkTuU0RBMJJUyBcpgDMdaRBXZifXUfOCMahvBqJW802s02jo0roX+x2czob6CMriOCQhi1wIYcPowb1spKj+PMJ2JBFR8QARVNg5GLG60HDiAo/3vA+Il90atAFqRqch2AFFjEZlGFVVyk5AmILRwV2R9qdkY3CByDBGhOJW6vgZD7CghNDNOuDv9n91b/8aP1w/Zsv6780Z/s/9Uf7vojgqQq0OjzwDhBZ+WrSNdU6t3cD0X0P18SJgIrO4uYqMcDA+bHhunRXz8UKy4pvvwT2TiXEnx7bfzmZ3g0m74G7YBQjUGX7LRYzAsZ8TGyJZ2NN/LDOWQCOvnM2aA/GY+KJAfFhmAIIPg1/l0sJiMfSRv2L8fDgUtaLHDGsQLf2iFGym7XG3Zs1Ak5W0JPzGC59FVbImS54ku001ReJb4gMXJCw2x64MQh39i1oIfGDw4tOdBWICQ9R8QYPCyyP3EQ6VIVtlRoJh82na7Jhhucev2N17/17W/SkArwt7C94qjxn/5/fouMzgAwUuLgjjvFN97FaFHoi1dPRgLtz3AYICEyjpvPRCnZndfu3bh5O0sbqArcc8xHIw2IRk3wo8E+ETJYEwc1rELVtCP/uuHKd5slWQOX6A832XJBgLBq1S+z6nmrswHf+oP2ctkp7RPwCnsBjqhhu6LdEAw2hUZt1GdxI0hBnJUaoOm9VRoGAVbz1WQ05RuISOq1Ts8luAH5CMgMdBC0uXqZWBAp76jEjtsFWgTU0DyDSEKRStXFX0jbzs9ng9FqU97n3fTmg9O7b94+utVLmpl3cYMbgFuz2To4PDw6PuZzfHrcOeykDdA1KnbUgSDGWz/0SEMugUf6E07CbEc3kqoRezxwLfcdLpSRMjBWOp1MZpMR1kLY541C35AwXY4Gs/FgNpsSTYNcOg7voBgOX28KirYN9Tlri7RFQw4WV/fOgyL2MV4SnsLxUMYMlb+FAVgdP6wpkFXiRUn36JRS/hIyi7P+9c/1vie8eyIhMJ9NiPF2p/wQQc0pTVW10jhO81zmqs2O0F6Xh0q1IGyS9oLt8C/yY3tWtBqtoK52AgqKMkaQCDsqoSnLxA57BfgVx+nk3lgW2ccpmvenw9gy0MYBSIiAKBwy7hJbcbaWGIk9IcZ6VvEtMeXOZtPls933BLYd8d+iXhmm5VFaOUtLnwNNw1n7clQbD8ejq8FkNMCrzuYzQkRCgVplj/yhhxSLKGc+m0GqSkJIB5Y6UrgYjcjLvdlNT8wHteCUGAddpiC2Tm8mE5dKABNhaSEhfAI4zL6qf/3uHKtV0vbRRVuDu85UoFItQ4ab9blvtqg43nvv3XfeLeY1ysX4/ML2gr3/0+PF9jVnXx50x91CtOyFtdVKpzfa33j31pt3j7qNYogR1VHOaijFisuLS3+xiWIfJv/xH//bJ08+D4AUEovNHz6B+eVB2MIvo3DzaN0MXgNchF/hKYnQGzdu3b558zaxpYQIMVg6+hMwGPQG6bQsAgQNheL5Xagx6hemo/Yik82aXHfh4qjrxPtj5Xmrdtmojhq1/XqfDFaN2aaxjbuyeGpBCnBAsUu+gYOjhize3d1WDGi8b5DFrA4bc26JA2l4yfF0PJ/PQEhSjV6r1SOsrCeGaTIZR6hSQJG+F4QsQjf0g1CmXMlqPlITY4z2BkuY77fPxsPLyRSF6uS9ezfuP7r/+Pbp3UbedjQ+FAbDaTbbrnF/dHJyfErIeHhw3Mh8dTLVFx90mbAuFJWMzWdikLwmeD1ACCo6HU3jg/v8836yPC2W2hEgJ+NFrMZMGLFcr8aLWX86uoqHbIkaV0QXTiSOwBHFuobXiIQ0gJhyGqsYYk1OLCiLSLROEyqQUGHdFlJocAYxGlv7M2CUnlIljBa/QsyFlN2iVBznY4ylyIOAQsf1c7Cf4Jf+VUkItFFki8XXS+Nv3Vj9Z483H/SmzV3l82fNf/Fv1n/6l4S9rleTATplJ3TpSPA4oWl0kaYhj45Al9YunR5BxDRAlziESiBvf/lsk9m7HIUSvyhN1+0B+y94YM7MBYCp2PrSwclCK8JU4BzhGWYSP7WnesInwWIi8CLoiMm1zpx2KuNiDsRNXX9bUIpYEGe2jQUCXMdgMOhfTYaurjefT5AhWgybi3vj281qFnegoSyQrJjXuyIKnIynq8UyFKQckBh2HeuNwyV2OQ66BkLOVysXsqCnBKPsU0mBkDIwNjqrGgdCchwVgBnUKMNByOANKmlgIocrb7/99t+llXf++T//Z8TudOYl/LFTxw7SxNvQ5skwwXTBfffEQORMb+kuHghTBz2yvHXrzt1u77BSKeZ7qBloSsCgICgihMqoNfG0YGyqLOyHlWEg7rM5poVGYja73SIeTCao26w2rfqskZzX64O8mfQH9dGotd2m6HOdxMkHkRGHT/wRGFAJDRcGTItWDTKKNjQqRNKGWR4h5BJY2CK+Rp60O2C9U2JRA64UbHDwqQGf9+/JUaysBhTwoXYVxNumUIrj3OIg5vPd5dV8u3fh2pPXevcf3b5x76TRbZZ9rDA6LdN8TCzLMxwtIQVUAeyb7X44nAyGY1Om1daBodkyFNIBNhv37thGl0dH4n1QtBvck23aBH80H19RPcWslquCA7CCWoggqZBO0z7CRAQwX35HvIaIsF4OQ0/dcShq3/Md6R8iRz6ms8rLURytFdZx9QsK9AfQETco3GCTeCLbPS8l7gE92o/X6bfd4rgkhOTZ4xiaopfhDLIoDJJKxCbKxrAlXaAwDAlIZ9NEgdHiEusJayyqp0I/Mim4UUSxlKcRysMeW5bUgh47JGL7j98SX/QjNstEpChuwyYvCX0HEuO5+sBBiJWA4oxxaWUXHhlAQVc5TZ4Kk7axYFFlvUzn88Px9LXR/F5//sZo3iuX11ltUqlP481/jc+e955d1WZT52LFKDCwOYsbNMQNTmSMkNHnudAu6pfnAeb0Ev7NJlNHDWMqcKPRiDEkydAc4yAEg8ouFXPVB0M3kUDLUTHUiTt0nPKAAzAAWwo5EmICo1wYTiDcTwyPsQMZeAkHsnfbd999/M47189Qy86Q41e3gu3F9y9vX3P25cHrHUwfCfNL2ZTyRv3woHHYShv0z9kECu4alL68xmPXf3+pCaKlP/mTP37y5ImGHrEgmwM14KIeDX7IEEzDERKhkrROL8t/6oOB4Q51D41m68bNOyKks98wJcILylTV6yiK0/QCt/DMhduRqyrtNW2qpv/CKDA2/m+Xq6XPpm0q22VaK63y5CqpTRp5dbutX02T2ba2K+9iIWhUzcqqmDZ67UAPf/zAGiJW+FJEbeiNcKyQydkdj0S/gNVGknRbLSAyxOzc2bpTMeEEkiWvRmtcpJPjnIc+dlI8S6H0bNHL6Xp1Pp2s9uVW3nvt5N6je2/fu/Ow3e7BFofPHLUEoRKDBdf8iRnZwbHtZjscTfqD0WLhALq3zKezlbELVAaZMRqIbtodmQjXIcFYnF6y0SW0cbldz1dL1yNdLOiiBAcuLdfL+SKeV4AUsRAQ1M4d1XO8FiLM+4qhU++/Q2e5RpxtqB2hsgjpXSnjveBAZF8ilmIDDuibZ2OGJT/hVBFQKFJ1E78l3xxAi0tkWgFi/rJMcdjehaDAQvUgRosN8mT+4vXO5D96Y/ObNxa98vb8rPHf/cvVP/vd8eXAW+6JS7OXcah4CSomko7aC0Vzhz0aKMRH72mFg+hatCsfAxKcUE6ZLwl3ZVB6aojsQQ+FuvInKuQoJOtPY5gJbqlocsD0mlY4yR9NKPHJe02GU9FTPCQdBNm8IejL0xeEat5AxM/xkyiS+J+02LULBuARR/TrG/56Y5pr944eXYeMGItkhPu4JhBo3u5ItnGxdA4TLm5Pq4qqgKyBNIhEYYDHq6v+HDcvfyQvuuhGhXyLDDHbu6gfGsaxZjitoB4chJXoGPooMiDBkN+bj9789nf+7jwN86/+1W8Ph0M4Aho6t9MnmMRBQsgASj/Gio4i6IXDOARGLVPFhZ8+DNjuHdy5czdvtlB5rBVZxxNm3pOVW4adiZrBhi76BgLRvWCudhIsDkvAMlRaD0TAtBISSCrR3Xppv0mTQVa9TNNFmnfG4+ZiRYtwHym48Ee5mujHXczBEJLqdQmaww4rF71rmI7DkjQMxjkpdessHNSYrtPX9Xq7XK7RBLrsMnYiBIqO0/FRYgjFhJyC7QQn7QoOQbbKUHJ9Y8x4vtwSbfVutF9748bdN2+1Djuk8FpI2Cf9isZFFh9OBLyWCwIw0A+1n82W9BTzJ32KCBdSzeqcsE5wAMPUOm8TBIvIOIFjmUflwUKVE78A6xBbmgNokelHigOdQHGr3fTJJTKCOKWrS2JMxOzO2E9BgYiu1IMJId6AwwBgQymasWUYKzhIzvV+GABn+QXddheS4kCIgp923H129SKFuRWnAmfQjbBCDgW2BpPcEaFoJdrhEtQRGcfYI0Wv6+FbUuKigBuj6qhUxeUX5SQmBjK97Nqw4yD1W9av6+OWtK6CJAz7hUaFV/QjpRwBO+GsQ4z1CoABbZ5Sja0OYrxKaynhYTEKOGWn1rsCyhCvz7ovy/NpOpkdjsYtJJ3mF93W07x2ud8v9/vGaHbzZ190nl9U14s1WkuNZLi4OHBxswbKyJ7Jn2dEbwi92+tleQONEGJjHQoT4bUDERBCnNNsxTu7tEpz6EazeD66Npsv+v3BcDSiuPLGmuSY5KM/XFKAGozBKukWTKVk3K8xd+cfG6EDZDjPch2L+5Bi7XbvvPv45co78C8+v7AVbC++f3n7mrMvD77YkYhQFLhvcmhShqxEeAsZH/GH//GzuOYrdVzvvdj2dO3Pv//9J0+fwA26L0I25AOwSNjIBsPdErIYTEzg0/2FwaADYXOGgFhUu3d08/ZrzVYXBTJLiySjXEvwHgGP17lc1GEtaI+KDFyoJaQ22lUoMlSimFoF2oNPJGDa7sAjQKOB366lwyztN6tT7HuwaAzXGcgIcTGjNvz1dVoti+SS30aNQnaAO3TIpxhKAaNIOUm5kmrF+UlJQn6C66UOYCPnnwtfEUoBvA6/mYw772Xjo60uZ1PKjMD0l2zE1IRhs/WW0Ou4d/rGa2++cffR0cEpaTSiComocNcdv75PskAzsT8gcDSeoOtFDEPvKQ6z+GFaHe+Oc+qM7ehBihsTocFFHKNFY4lcY/Wuxhc30CIJoO8ICftsZeT4rU7WaBG41pw1mcez3PgAX/OEDRMp1uoOoCI5n49xAA/s5HIaCSOwdkRWqLltccLEMfLtQG/2aY9vuiK0hflQPH5GUEkchlzELqE0arUTsghhONNAuAV8CECKzlK+Ulr3KqP/xd35f/RwfTNZTifJP/u9zT/+F7On5xnSQy1L27K+dE9w76iwEKCCBkIKl8EXiED2Um6bHOE3B/3hRhlx3F5a1DFUKDSOpGshOoinmMoqvMsTFRB2x3AJtuOpiMcoZ+VcwwXexvXpaThBA/AKeOGMHSXMBex8TehoPhuvVnMIWK8WkzHx4pB4ke/pdDwjG1nFO9mMKUFG8G8KILnazmzC5YaMSb3b7WZ5RgcoTAl0FUY6M15o3WPUzZhGSdYAyaaJJjDe3EcVAcjJeEyGomGHZLiE3lBSSEhTtQsPGcLhONUWd7RlVHg9nDlJT/GhCgRA2bfeeuvbv/Z3Z+WdP/iD3x+PR3Q4ZEqgYQxUsKDgi8BIz/zEkPb1DxERPpq4I/1aenh8enLjZpLkZN1in7lZfMRNnYczW9VPFKWwFv8ZeQkBbGZ7cJYd5IAsMAjySODARAHTIGLb1pcb9GnRqQ/y+jDLyotVMp0er3etMFCCCd84X6lu66lRoJ6jXAKnMFjMPR4sqYBpUBEIr0RJ0tgh8jMXr5amk3n/ckS+6rs0yLvrhFDlWhpvj/JdgphYyfEtn+DRd7JvMuzj0hwvwSJiMjPPpNI6zG49OD65fVRvcr18gELBLLpc9Jrr6SK0e28D9M0I6drtVrsYDSJck0ouo090ArbCT1ijQooSYRqyyPAXs3IVth351YK4devIEJTpuONFHbCWI6i1cxxTZKnDMrXzFgeCQkQ05HLZdRfwRUriAs3RNBQWlEN7odR8AwbKUMyzO/5Tbv4MxBDiPBZow3+jXPFQ4OGYko5zcTqiqus6aYj/qkGcigbVCvfgCCoYmFKMagpYskk+SUZAli4vtriGPoRtc644HvyPZl4SECBeRJeWZAuUtF6Bz8stZmPX5dlUY38QAxgimGa4jJ2j2V4mD3RpRXn4CCxiKqDHZrH2JpjTB/Z4/PVqu1zswJbp7Cwp/ejO0b+7dfRnzeSTWgnA6zy9Ov7Z06Png8P5PHfBUTge9USqQ26gYiB4cg8a0glGsk7PVzH4AwEEjt6eLpWQdpFko24HhwedTocIstlqwtLZbP702bPLq0vwGSuH4OCqg0Z8U77gg30NpKBRjlM/JkDHgwbvF6oHoZsUTcMH4AVdeOd65Z2ow88vbPLnxfcvb19z9uXB2EHMfvMlcvsTosPHqlnFjTP2OR/l4lNcXOx+tYlCcMD9hx9++PzsudhoFm2YCMeLn/Sa7cV+ZMdyQg4Jl6FSVgrv6vXDo9Pj05tEnsjNwMyM+jo/i8J+DBZ1p9AR8UQg5AuI1BFJVXwgDtGYUm/W5jSlnQ8TbyvrdWW7mzfTy3ZtkNTLs21zvD5Yl5pcgU5EcFMiuilQXAGTEojOFWCsSSrpSls+Y2t/HLZHqitUHgkXd5lxgYPhANiJe1JZUkuTmmsgg/wx6wGIrBGt4bfXZkYb/CdRI5XDXWqm275aukYanR60j+/ffv3Wjbt5o00qT8djxKq4jWFfAQwRckO2jAaa1CZZ1hQgRUhUXcVTS1/wODqigIVI77wDkcKjjx7Emz6Nr7fzpfc4OUdhxEm9VKCb3+/otM91ppnT64gLaTKGv4BLBYbgCRMrESNrgKhWPNiGyKJ3iIpaBCvUqYANDkJNoFohRbfAVUhWiBQp0I0dSsXFnBPiLBmbKa195DLKURuR0ZLW0JHQFVAIHm1KpUZl/ps3Vv/Jm+vH3dl+nfzJh5X/9/+w/OmnAEKXkGy7d22seIBTgpW+fGNHUIPhAZgCIOxjM+r3YJQLR4DWcEHQ6h0a/opyIQKI53J34Yr2ZNX8sQ+wqBgzItpGx+ouinmNtgGhdlMuXus/jWJ3kxgXNJxbkf5OHVKcjobDq4uLs8uLc+JF4q7FbDoejWaTEQBXMDACBl/GChk0D73eR3G00ok6UI7agtKRORhg4DehMLynt6fD7cZTtvW01/MBgwYhZKsF5BEyPn9+dnF+QWGNXAC04xgo5IuZATZ0PBiFVemGtN7dFgo4oi3jtqAvEJKOF3croPzNR29+69vf/DsTNf7h9747GAwC9bzZgGEqT/odEg1scV9e6LA9E1L2o08miQT26umt2691Oj3UWxHFhH+iOK7ig8kVKsq+OoRSRhDDPuyLLVy17DUPg23ubVzpcL1dAT770kr1Q0t31eWu3KpfNWv9pD4tlfLLq1vTRXdfSlF9W65uAQGwMZivnzClr5bjSTuHHeiWvyMMKjt1R5sTsFWVHWnMYr5x8mue85NolU6QY6ZAYiPPfNdRwRty2oLebZ7XyUmpeb10cmvWBG0qu8o+66Y37p10jruVLHXgK9wSvdSeZDB2K6OJwgUuN4NXIArbCbL0c5Xr8RI2BRRIH1dZQzywIweVxNqXPxh8zKfL2XTpk5GcUj1L8nGFZrtA42rh0zDx3KtDUyRbThfhqCvo7nz5YQpY4jTCfuGW4tZ50FMqQ+zwuRCWHHjRiB+jOPuIoEPU0Vs3NCey8OJHlKGuImajEn5zQVFbsQFH3j6L661QVriDDsEm4FinQmeiKaQRlReaFKWsMGjhI8Vez19PRxgZRwNvA4W51o4ahnmm2KhCVVFtPWpl7FvEf1ZDodiJQuIwwqEtexWj5ggoGosGKYM/9lRlv0UKwF2xZgSx3XbkCzomy8VFWv7x67e/d/fGv2vUn4BAy/XRX312/OFfH3385GAwbq6WVW9GruaI1JHn5Xy3XTi+47IjPthAk/gyAjkXBid7wHh0md69ojbTNXXH3A8g7PW6hHF4RbQd9Ly4vHz27PlgMKQ25BWd84Ki+7ZRhI9ghA+TFUZUHo3A7pUD17HyH/3jC1VBq7l6scC1mXC/9967j995m/T9JS/lyVe2aybH9y9vX3P25cEXO3z7CSGF0cUJPntdmD/CuJRRcYF/3Yv/15V4NrYyxvHhX/zw+fOnsJZPRN0G0AUnKS8/zUFVTg+GZV436X88KOdwmtnJjVvd3qFqpOFj03UQkgxALouW3gpkly+sI25tqi58UHX/RVJUHFZpRUjzRWBys1uuyuu9qFPab+rlTbVZv2rVL+rV1XSTnk+7002LTmKEEIpBE2tFL6wdaoyEfJ6UKNA8lQ/FIB21MeDBFB2G9IFirBTkmC+XqEHDN/2gfJDML65u5rmfDLhU88tFDgH1QG8rTeEfBMOLPG3Uqxmq1God3rp5/+joBvBKOgi3YnwtTF+eqLMy3UlvQiNOygFel4iK4AUuh3FDbSAk5SKyi8iRuIFL6SG9CPZ5F3u+Xs1Xy8lsOnUIyuF3C7hSB3gJcft1abewzGK2nM+WM3Z8K5M5l7N7gyDvnkOJNPCjICNEVjg1lUlUcbSpQEnAyulW8SNEyvnrjf0ohhQ0NGUdWsOONwiojl3/iVaeDZG4Ck+Z/NE1w+WWxUprk43dw8bsHz5c/72bq05l9/Mvsn/6O7s/+7C62bWQ0tq3Sc+321UVl+J7GoCuolZ7VRBToKj/+RE/RTaHSLfs0Okoxnm7y2m1JVIPLuAfJ+WIY8Zc7X+7bHcVpILBMftQplUoJixFLZQOGekNd1tGYCCYQ3rGgjtc8nBwNbi6nDihu391BVadD/tXiIWGHTgp0gFHt52juF4vwzr4u4BOqKIjaxCS/EpC6miCd2dms3gElHIurkI30KUiB8A6YqFx31gTqpdgZhcXl8+eXiMk1di/GGWkftkSVkn9aqnBn2EwVY7HY/L5PPdhajVENUAjt8RMdBXvy0HY+Najt77xzW/8nYkav/e97yIMkzYRRUujq3zDDYcUDGi8/cpP4xxdv0rFD5RNyKGX1Xqr3b11+26K8XsIdmnIaFzc9gvlUDuCHQ7ewjXzGM1FJSnqDAu5to09+YWLXMTxYDWFbBsftFhV9vt5Ox8168+zSuPs7GQwPijtsxIpSmXtzVhoNQ6gaQnGA5oYegMBmxSViqZclCcwW7xywXBXpYmM2pmwNEyus1itsryZNhv1PK3jGcmlG67LkzWdEBKpmC8REirrlfWKZE/erXHm22375OD03o2813Bg03BDcuSHdqVuwg/2IYtjULQx/9D+AwdkCueDO15VMEnWwDYYyAbSOdZdDDTuCSGmg+XV8/HwfDobLheT9XJmNDgfrCZXC6JhktMIGcmquLaEZa3nu/XCCVHbTTyzDCFVHFl5i1FLG6zEtZiGGiRJrCaCZkBapFD7LXmazPQelwTrIvlXyJECArbIE0ftL8djwhQH7SvNROdoQFaKOzi+QE2EHmND7nsoSqJEsZSMh4IvhfXakHRQFY3rOinsVXbDcI6ecfJFPe5wodfGIT5iH4ThA+0Fh6WMArgiTkfX1MyiTb3bNQWUkv6ieuuD8HjotUhQdFf2Q/31lHe5YfiaqB3nyykOA3nz+WS9eN6u/tWDo7+4e+sHeeOLbSn5/Oz0Bz+78+nTB+PF3cW6O184WyMcYshfX+ZtF1Lt8XAAIMYygQlVwnNcWpY18ryhcyOTSb3DAiByHQQRMrY7bbBQoiOFGw5H5xdXw+GYoJRMQuhdEHQ6x4si2AUdhBvgAfxHfaaz6WyBU130BwOqzDGQeiLkkkPKGT8mJLMFCgW/Hj9+++3Hb8dYY3Dql7Y4fv39y9vXnH158HonZMH+i59K6/q4hMS54ncUFMT8VRws/hbku8v/5XLxox99eH7xnCQKVuomAxvVHiGxRjBTRCfUrp7JUYWurlo5STUnkma7d3rzNq5IHdfoa+gcNKkB/BZ8BSxbNsLByrEuvavGBGXU6LgOZSUNhdfbES5GWVO+0la03RG+lJ3vsl93kmG7frktV8+Xvcm8DQqij5QACJFn3Mm1NrSe7NPZh0BYNAURYLMfJ4RF1OicH+/140D1/OhBknJiOicv2KbgY6OdZ808aTUIBZN2O2m16mTPCaoP5UTajTQnGwV2sIx9LV3uAcnaQffGrVsP2t1Dws4iaozOhcoARsHlYDQ+SdSg1xvv82jVMAr+XO+wYaQxXhhTHOVdcZPc8UUfCfRlOJPV/HLSfz44Pxte9GcjFy1fkjrPhvPx5WQ4nE9Ex81yZqyxWgKNG0NMzEyE3WwIhYxzSFylBjiImzmmmuJh2DhH+WUvXiK1wZ9IF5tFtCOLBafRlOKkvwPKQgmo27LFcpFCa1wplFKSUgJLhJWhIzLVVS22N2rDf3h//g8frG+m66tB+i+/u/79Py71J01CPnhBFAVZhc+GUfhYx0uAy0A5iJJC9e96i+NO7uAY38TlUYaOXt9uorChOscpE4UsHFWoqUG7fVThPeV/X4VfjlsgLnbNtXIH1C3uDdBBfqN2q+V0PJxNx7sNcSHB4Ww2Hk8meDVwczybDFfG8zMAEfpwUSkq6QveEPIKcoBsOusAM9DqpSNAkoAChMRag5OYah1HjnM3kCVlIvFNMuyb1hFKs+E9PxFSOROk70bDsQjpuqHLUCon4SxwqLHQKchrBwH9AiE3G9ehWBiYOjC/2WSNJpkPBWCBHQ3uUM1isYCfMPaNN17/5re+SeABl4K3r3h7xVHjd7/7r4ajAZQmqSFCgbKh2XZRswx3GeqlW6W3aK1OwsFpJ6lgR4dHN09Ob9eTHL7FoDXS9B6Z+qjbcuChsHaZa53+RDy09VK/3Od0DJ5gpWzsUEeMPFmouKO33/l6rDwZdrOn9fJ6umpc9k+3m7bKGev7o7moHtSKNlBZLbnwU0xApwnUMqI91GOLUVCEtg1vHNerrteluU/faGR4UBCie9gFEusOZdIdV65vNLNmO2+0TbVJU7Z7cBOVqK03e5OWUmW6XO1r1ZPXbhzfOU58OaFBIm2HPtBVDYyu0xU2GnKciPjLs9DLH3qgslJQxJFT/NSReE8aPLweZTBkjOia3d1svOhfjCf92Wqy2a5c4G/rbQyQj+his+ffmqhxzUFZAjQTzOky8FiOoPhKJIGdToZIQgfQB3HthXSkHXnEY8jKLihEITkSnTNkDAwx3qQHCovu0F0FK/ZxMHaoiQiG8kRX5iLWfd2AJUmFwxsWDXPWD9TwFx4EbFGtelbsROsF4ZSMVovm/HChdYa2eYodKy1uqYjVZofoaeyrntbF/xgvtNEgybrVk1BZ9q2LHf9wlou8nK4gMsWk3tJSkQHbNKl5cAz/i09GbIUW0k3Sl+p+dND86aMHP7j/2l80m8+wtC/Ojz786Z2fn92aLLurTbLZu6waSklkSMCXO3LjIt4AL7Knq2Bcr9cDswgmCPvoUbvVBiShXmE5n8w5JxBK9kzJnOQXiHItktpiuRyOSOwn1E+foL4YMKN7NGBvK5UkdWEz4kXkiQNBMgaFMU5NH5rNJpWD0/PlwtV9VgsOQqoPUMU8kLceP3rnvcc0LfN+aYO8672/afv6s/9/bVSkFP2Kv9ff/77Ns0TPP/zwB0+fPYEfRYCoOodzD28rl9yMIdQTjRXNFPZwJMaFmnO5fnB0enJyM88ahJDhuzllQOkANVZX5Ga6T7VNdVIQHHCL6h0LsaHYOIiwCjzkpxHgzqVY4pliw4v9etZLn/Typ1z2fNYYLJv7kg+sYDL04YXNBHGGQb4Jmo93TADquC9sN7z15r0aTM4ZQsRp5f2SnKGAnDVqvKWbnc5Bq9lJ6rnVVMiv81bDxZHbjTb9BN0IbZw4naTrXQnNWJcq8zVcTE5PXrt1826z2YEHhd3ZUf4H52k/GGAI60BR3Em0t9qaeOiP8OgWwu4ESH7gN9YCpCttFw7++jOeT86HF5fjq9FiTHS43C5XfHarGQHIeh4vuvJJ6hVpNEKukjw7U1ARlV3Wu4m1JL5fK3ykzEOufAedQIlgEjCg4gR1cZzTHOSK0Ke4DMXxH/tcRokC7Isro4ywXFxr66Yq4mYkxg5LUhKdQEKIf1eqFi+gTkqLD45W/+vXt+/2FuVd7c9+VP7//s7qrz6trbe+E085UpfSjnaDLtmnAqCtBfc9WGwch5BiB99Jx0OfC6dA4Tit7jrSwrVebq9RGWVwLcGgt6gk2hVRkZivMXTw0hKFD7MrhmuRtEMHoLnyKfbdzsewnGETzznFbIUlEqYMGlME8dFSoQbWANC1Wy3XURLYMS6fpOF4u9XsHXSJW7wZvd7glMmdvVVNBdHdesV7rfCCBLt3cEBq7VpNMUYI0MWC4hNoRWJsGn8oLdygeUSGdiAq7AImVuPVEhQ2xET/y6UmeXWS0i4/fQhL2Nz7MEGMytO1h68//PavfYcWiw698u0VR43/+t98d0TUGLOyUCb5oAUjDhiCK5UjMWDh2+eiQ2a6aKuQUq6ufQtA9dbtewcHx2YS+7LvoTB59vkPlApMpJ6whMINRx205LgLlWtgBHAeVLf03HCcIyJX7MRgWrFoCNrhwNhmyYlnx52LRjLd7JPnZ/fnsyNiPifc7qEBjQyoJQOTBhwm9HsLiAqLQSAaAjzrqWEjTcQM2vJqWRr5Po4xqE5c2Ow0Do87ncO2SUiMzfvOSYera1zYaKatToNocknguvaNvZt1ZTJdjwGhzbZ3enj74a3OcaeausaBlqNLUEELkzS2UAENgwr013Z1HkYVhIJ0mx24FBZuSVhG1/hJfZqIdyl19Nu1efGoPx5fjefjhffzNz5JHTOeEUcYrXOZKhigsRqQtHVSJlQRTLs8SNyCp1MxssFBs0DFDybSkqDspnyUX6EAkIGiWCwgSKAopGlrsV/gi/8gnn9aF9fYx6JOva43OOKSYJK7UVPUyJ6bp0OlqIJ+ebiojIqDPZS4RrKoJNpyP6jhv+hFIZTBBlTpOAfP6UBxS1HjtxJVNQimdgzBQrFBMMBGdXaKopy2ytjFDIJdbBZSsl6ilAo3HrRABU2hiMoU0OQYBVG73eKg9cnjB39x79b3G81PKDRZ3PzRT08+PXu4Kt9a7ytTYrH50qFxZ2qnABD2WPAc1x3177EzR/JKiNv2417NZjrxDdYcCGL8D52uA+o0HW9SkwLR0eFwfHFxMRyN0TqBWcuTrQJoo8FlIB2HQECPl0sUo+JpvByFOok/e90uXHNVCscgnfkQtwxdjUVqSrv33n/v3fffbTSJGmWvnxdbwUtZFFtx8OVWHClOsRUHX24vD77c+er28uAv7/yNB1/svPy4FWONz8+eqioGhuoIu3zFpjJzJMZNrrVF3QIeHVZWjxRRuXLj5mtHR6c4MrQmHqJTFwJZHb2zyuvNHcgI1im42GSjf0LpaZX9SB3NqwNAvN3ASaKdIqTcr+at+lknP6/UdqNNfrZqzbcNX3MozRQiR+WPRmP64QQ+e4B5hB+8pgHjrqd1KFX6mxWufr7ZDGbToUsWl33deqt3eHB00DvMshYZNcaDzng3Ge/njJ5mp9mm8s1quwLMypX5ft9fLoaz+WZbPjy88dqdh0eHN9KESDoClBesQ7fZCYyxz2El9B/To34Dcbrs04EcVL34yA+v1rRUXYNoTzq1EXdBIDhfL4bjwdXwYrqYrPdgKyZCBOD1wKfjtNFp2lqTz0XwQ68hrF6FB0kzyxtJZNWqhpG3sCGjiqjRRiXaXNwtaDeOpFo+cVoc4CIZ6wnqkdv85ULl5v/QugAYKOEAWkUzHPOIpcQc2RUejn6SjEplaXdSn7um993tUX39k5/uf+tfLv/4h+XJPKWDbIV+yV4DO7do5zqzlyIkCj1w2HIWtjFctv7T28rSEZX41xks7IqcMJvaaAJ28ccuUM4Ki84XtQUexBSgIvILR2acr59fk/cidWM+ylC9kT/JMD1Wht4L028RPwJOuNp4tQRe3afRYpa2Q5DXD7VsQUKT2HoCSaEQXku7hLdZlkK6GBcjR4SPoNgcZVZrQkSYA9FkW4Skbh+CESGJCsZnZxfD4QgklOKwO9qlS5Sgv4SVgZAEjY7+EC+CvC6CFi/YIwztdDowy4OzmfM1QUiY6Ku2JJGWHz1++zu/5so7MEs9eNXbK44a/+jffHc47Bd4FBJGNRC7I0DFPrpDDwv7pAD9hDmz+WI2m19djfr9caPVfeP1t5rtDoxzjAVu+CyuuSt84doitjA2d/q8GkY9hb6y8ZPda7VWVzUYdIlQjJ1itEZG+gSzdwpg82bHqclha9SuD9bLyudf3B2PT3bbKhaEVoKxfKgKkPfFMRG1RkSpoQOQtlMtYQioNTnMbOZYC+0kJBZpNW0kx6eHxzcPu4doTxq5GVEO8YrGanDB5fVy0kjIsQ9PD+pZDeWYTOaT8WY0Xs/nG3zt7Xs3Dm/2ankCAqFDqBpGIQ7x244HTqBfARywjB2OqEAWi0kYxftAw84DSYvL8EUyUBW3CgPh9WK7nK1GV+PpaF7eAvKEFCVA0VnTEbFAP/sOFu+qxJT0wjq5vFKq1ksEvpkP+oCEuDrveSkdMVrRi7wiRIAqf4xLkMmmiD4poPlpRUpQKStq78zCpagBido1mpPtoVtUQhcgClclbXZPkqKFKIweGZ+F2PkUxJQcSgnTtob4eP7lhWz+oD3pfEmwBVXk4lcZD2746GYcGaEAezJf6XKmuIpvzhYNsM83naJ30sxJCwQm2jVfTsV1UOZ8NKwg8itZUTRMLerPxh825LhjDGdoBtv18PT4w4f3/rzTebKrlL54fvQXPzn+7Pmt0eJosak6njcXEFEALgcNGwFkQBKx5Gzu6J5KUwz+gb/lMg4bOXDOZ/M3W7LdNcdj+U9Ux8Hyhu+bZofOcPbq6urJs2fAmcyjO+raFpUWXpErPRVq9duCaZou1+uhr9SbcQzL5ggGT/npbL70novtIV+AXE5sUOPSB9/84J333o1nqOUcR66l92IrmFR8//L2NWdfHvwVz3612NeeZUdVJGr88Y9/9PzsGYpQnH2hxQZfoQn8tDB2If4JX74PfT5f4TUG/fFgNM4a7XsP3uh2D4Kh6FWxTkvixzzC4aTwyqKumibXQxovNtst2omtQEjnZMWGD9TUsQ4R0pSTuCipXBw0rlqIq1R7ujjoL3PU0kFDcWFjA/jySiWtg5Gmieyj2xEduK6lNlIzywJ/p/M56TRI4LTrGjDZODk4vnV8enRw6EihywIQydG4UME+Jgjs5ml+2D48ObiRJY3ZYt2fTq+Ws6vFdLJa5nn7zq17N4/v5EkTo147dsmGgurPi/7K/+gvNcpmTNdQ0o1iXEH32Y+ywSP3r68NEOE3KMR/3LmvQxyM++PZkHgR8I+B+1itBss0ueaPiCr2cOF1NLWv7MpJuZbXAHsx0sV+JaKg61rwQYOYacAFqfwQ5gUCYdtfxU8nwwVORO4KmeKl/kQI0e7cRJIQsx0jt0Ae3smJXgUr+HDK6rhCfCVo3Ob7zfvd2X/8+vzdg+VmXvsfvlf657+7Oeun21INE4SIayDSkck+G4otQCz0Tx+N6M2CIAHtlDgOOeiCBzU4piNcyAGuegG6+gjpD0iHE2hQPR5sop5iUNaTRX4eSbthOTLeuC4tR2jGapSTjCoQHExkJ/jEUccdwRVYQgWcwzvoDKJmrgH2SF+xOC7kEqK9PM85ScI8822R5txIAPJRmEDIis8LlitcRbSJnzXm26y4BLJQCwDNCd/1xNfH133J6sXl1bNnz4n2kEIhKLpK5MeFEKAky2XvF+6cq0OMyInheDSZTNBomEosCKsBRpJqTrFD4IwEwUrao+Ns7773jmONf1eixn/9R78/Gg3hhhrgGJiaHqjoTza1nzh6MYfn4/Hk6qo/Go6vrgaXl1fn5/35YnXv/uv37z+sZxlKAo/qLi8iFPoUGlpBGBMaGaomuwu2eDBUmSPqgNpaNKee+I+EUNMHIVyODme7JkKnBMeIxFbrw3x02jxHo88vH1wNb6yWdZx2uepAoxWHxtIsGo+vRkFDHt6d5YPXJO83ZJwvURTKNFt5p9tsdRudw1bnoJm6BnOFVpeL9ZzPDIKcTy9JVGwQWgVLCCsbzQZpCeo3HW3mU7Sz0jvsndw8SJt1PO10tsB5EFg5ZOqEQmJPNu2RHmshoi2ZlXEYnA5mC0OyhboiUI3em2xx2hAAt2BJDpQgbzKYLfHg3lfxlVkYvHiJMse6FdZLlCLYuf5I4KrnSxUXnU4b1byJedjZcg3Dlm/0D54BWHoOk8uY0eU5DTXIM5FAFNYfcXAwWfFd1/5i0o9ox0+vMN+1QuQS5YIL7NtTixVQr136RyYZq7kbHtUH69g4eF3yujXZ6S5HLX+tS5zyT+zanxcpMly3LkmxU2xSZqsW5Cd/ok5/Xx+Omv3j2wvrqLT1BvmhDQV6hycoiJL5OyqvJz5bwGHJtqSswYFwgPSdo/wiTKhVVkdHf33rxk9ryfRs1PnwJw8++eLOaEoKW6cZlB9L0FGF0kA37BoNB/wDtmiQSkijOQFGohowHbiD9zTqNBJHrn0xEqFiQKHBIn5AnktuGTwekDX2ByhUve50Xqplnx5TT/gRR6lR3sK0ETbx5WK5NBf3dRoOKEIjV7l6bryVNLy7TMyy3E7utu9/8P67779DtBqcDGbG18ut4PA1n39p+5qzLw/+ime/Wuxrz6JL7MONxY/+8i8iaoQnnqZrmJT7bIhXFdWEi7U0ZpNZ/2ow6A/ByYuLq/OLq+Vqc/vO3fv3Xy+WQ9IN+7gZIjO7NglRLzEfhUvDYQ7Ub6akwIOkOIKeqco4V3EkxpNhPnpFruIrX8CI1UrNJFbYLpPaxWnnqpf2V5vt09nBxbK1MkbaVCugCmZSBDoCNLXafNiZWu3O9XwGHy0l+l9vwIZ23j5od3uNzlG7x07T3COFLkSPI1wsQCbAJazGjMg54r69tdFpNTu1WoJ29ufT/kqIPOye3Di+lScNIjcnf/nkFt1xKhodk69sMSwntx074B9IY/yFcrKJQpF5XvOnsDqHozAXvMOSv0Yn+818Ne9PB5PFdLVbEQZ6h9nn0gJNLF9AqR+kY1gdPpBT1X05q9bbSaPjajF4fuzMuQSFUdOuIZ1+TXILsIQSiWF7sRMkR4xnOZSKM8IXBBipx/u6IKC4IsAWGRB2+1OZRO/sMsgWZfgdGqd9FR6ztN33qvv/4G7pf3lvdlxb/+zn1X/y26s/+csdYBCQIyQWpdmKhqJaJR6u+XojQmKjU/ZL0gCAQJKohSu4ig4HBf6iqjhGLXrZomZr8M31UX/oK/1DjCp3Aa5WJ8vRjzyNVa/pr6ITNfT6mxVG5bMAMInw0ZexAf5mQzQZzN8jXPjKhdRoKGD+4C3OMBcNJN4fM1jHcseKEvGUy/OFq3MXuo3x0QdopRJ0i6uIEfMmvtC70nyryrHFBJ7RYDBEUbBdOkAlNMEl1CP90SoaCkPpPn2bEaoul/CBDB3iqYheUQ8AyUZJFXi3pbxhYqmCirz9+PGv/dqv/Z15GuaP/uj3x+MhYtY1G8np6ekTrKTnxMtDgsTR6PLC7enT5xcXl3isiTe/5hhls919770PTm7cwKwwHVQKBSVpjS9H+bAFLUGvb7LFd8EWpMVByiNVvtGCQjXRHCw5EIJwB95idL7/CveH+6pXq0DLZrsEqE97g9PmJ1ll8+zs5vnF4XrdRKnIhbQT6kS81uxWGHIoEDEIPfVOuvFUyL7ZzA8OO4dH7VbLsUZSpKXrokwdD3fpV7b9Zg2IYxDEHJhDbV+uXQ/K4Y+zRrPVRv+Ws+1ivIB1rWaeNWtz3Gi8WHCzdOjTHFau8ofee7sfoGLDTEh1sBlsjFOwHYyGUjSxQCGph3Rxw4hSG1muSdi26z2R/PBqPLicTkcg9wb9c6ZaTECxah2KqklNoGvMDwElBdNSdV/Pqo1W0uqkzU5WS8CCeEVgBNmIi+5gD4gtvAAfGanlG7VYt+WiF8V8njCegtVOuOGs+CK+QYSJAZeoBDH9gE3bL07bv+s2qEftiU6zWY7fNOnsOnHdWzIU4CJRyfLFx/IeFMXiUtHKP5IkOgIvdsrpEgXmRxVyCUX0QrUx0mtajAvNcAo6JCN+RKdEjZCFOsY3KmRl1sgfG6VWvgJ8QT7bd5oY5YMoGBEHvRq8Q7krlfXhwWenx5+tNvXvf3TrJ5+dDKY5bnS1nJQIAnaiuTduqnBee+BSpbA32cVBLuYz6IAMMBG6stR3/4NxWCiaAsDRCCpBhIcGA15BhrPpoRZNnC+WIyeLj3HKIJrPRPsstksIcQlpDzoD2TCA/tB/TN5ZQdWaS1NVq9BApBhYDG6Ap2sqpuNESFyPzk/GE+DyG9/84P0PPiDOiK4ru+Lr5RbHr79/efuasy8P/opnv1rsa8+y4+dF1OgdarRCB6mvcjDKWHmxAiFhGlu/3z+/uHj27On52flgOMb25/MlCNLtHrz56PGNW7f0wUQJ6jjBo5YG0/jmd5iLQRK6YeNmphyMFkNnkBSiYIeTChuN8gYGQMHhFaFReYdP9R0YmB3B43a/KO/XvXR8mD+pJaureeNs2phvnaVKt0CAspCk+1aduCycNtVHeKM12FAADurSzFtHvaPDg8N2o53XMiASjEJzVsC0z+8b7VGW4wnKihvQAJ2PHssnpM3MWRFoxWy9HCymEE4ASsYNjs0m+Fe9vnc5VO/A+5g8g5UZbQWfKSFWh0Q4i15DeTSiKOBoDLfH5SIcm+sH8CGfvhpfnQ+vBrMR4SPXx9TEeqifoCNHrdW4ChTGJxTpO0if19Ju0jzM2728nVXx7qAX4hcmMEjxMaJ/oU35QIaBPjLjt5m6tBkd2obw4uUvlceqqIwSno5+GhI5015SvISTikXJIAvK0YZf6o9/VFaUo4QTbVf23zopf+dktZ/u/sXvbv7pd+dnYx99iqap1fvq7CvguE49Ft7pilFjCBzfUcdmRRtsOfSQL64qNva5gsIcZ+PC6LHMQyLQzx6uFa5wkCOSrUjYjbPIyO+ATa+KBUPq8biAM6ZEVKtTKOxQNZ/dCq+2XpLksB/JwCJGlOIpkpnvOIgIzBUbEAYMpm6aUxDlYuKZmRwbKkMxYjloANjoOIHgaOA7CfWnK5NtUgNYJULqMawKQvmHmlt4MgFtyY7YLeCOkJGYjz6BhyF04wrYgu5KQ6Wau+JjDQqIlABGpEDHaY36UR9fupdmXD6bTBfz+TvvPP6Nv/cb0BaMf/XbK44av/e93xsOh/CZDuBg6J5DqZPpgIQZHDw/v7q8xAmxD7+cyaQyoHgwiq7n9+49wB+0ux3YpGZpyfCcQB4N0w1bVE4QtWDnglGojbWwj4l6JBY9Cp3ek3JiuWz4WjO1eIreF9ipTt5Y4CD7gGO3eXHS/DwvL/vD7sVFZ7lsGgfSDSpyGBsdhUgX9EaDNUGbJoKpFKPC0BJzHeo5iWTmpF5UaArMuGzeHH0iwghTV4ewMDQzcZIPv+u07+Rs7Znoc7tarLab/Xy4mAwmKKqzPko7eAUnDS1pVFVHIb2xwjcd5g9oC0DR6GZl5EExquIXfYAnYiJsKah3tXOHFmBMwGPJqULzzWy8GF5NDBlnm+KZVyqcT53lAZOl3sHeGB5zahT+nyByR4yYNmppXq1nlcwdOhbhvm1Bh9gnOnBEWRlny4Kgh39Kyvgec/dZGcdAhTgLKGhQxUjP3cAIINJa+F0MZFCnveN0AJkF/Aj81O6NouvyfKsYGB6FhZWIzwoi1Jnif+y/PBCKZuPGhi8o9isIEqeR5/Ud5qL6vZHsixL8hdf23cssRSHgJvblAVfR9+BTtB/9YqfYVDLVLG7HFHisP45L3GSslwWtsJENDNztFgfdz27feLrZVj76uPtFP9uWfAE0Scd4MF5h8HXf8IYCEBfGTQ3Ng6CUpoTF9RIacO/hfcn0VkRx/f4gAkHwNKkDzRWngkGEoB6rMdfrztqh12R/mP/MdWhNEVEdukpRiKSMuh0rAwQDysQIQDA6CSBiDlwynUx9P8fCeb2UoY+IOR7f9q3WAOJ4NKWq73zn2x98s4gao//yqdi53go2fpWZX92+5uzLg7/i2a8W+9qz7LhP1PgXP/rw+fMnIbJ9gZBwC4QcDgZXV1fnF+d8g5bgJTxfYHremdT14xzSJL97/8Hjd987ODwSs1AhmlA1NAZctzuai9xDRLTIj9CWQsE4hv7541qHMOS4Je1YmsHjdrcmtVhjWF5HQuiNBfBuWa0sD/LBUfOLejJZ76r9aWO8AiF9L4h5I9ZUWFyYOTpN323SINXZwxEFVtK67+HNc98KALXEh6DLZD7jmzhOgInRGjvgCuGOnYKapBdU7Z2ViEH3691m4RjSyKeVB4vV0mDZVcBWIict0QH46nqzqDlqS4KoIyiCRRES3Iu+UxaFFAbj6UztUWs0XDTbLm7o4CR84dditpoNZ8OL0VV/Opwup5gPAQJFZ3hpUiwnlmgPoIIZe7xpkLNAYVqtN+tZq5b7Xc+bzmj0riv8oT14pgDBP9knXQg1AEftoYBEO5tLyIA4xQGlXgX8OKeIDxzQtdAnjcZeUEDE4JoQS/x/ESwqFINZuFkUDklZE990oFUrPT7avH+0efLJ6rd+e/Hnf1VdrBNICJWxZsqpSSFlGkFE3pVycMcKo4U4geQMJoMlop8bREsX9F/buI5VsQb6vVRXNdm4zVEf/HBwRv2NjgSlL4HWmuAFSbx3Iykiw4R4kTMGFmhij/w3GxNjosTIi9fIDY1BGQquzGZTYhKEDshRKz6WAsaIgqr3D2lUrVotghgnZKNRxT1iQI9raVZWJC7fKAW+OI2wWZXmT5aBkN7DoWxg4wuEvO6bt55gKU0EJwjgyzRMG3A68QUhycpX+04BSXBDngXT6DvRIUZFDSLkeEx1H3zjg9/4zd+Ip2Go/tVvrzhq/O53f+fs7AwcHA3H/f6wP/DW88XFxSV/rq5gE/m07mizQQz4KpwQOuWE5yzvHhy9/fid+/cfwnhV3VzD9bJiPMVgRUYFIKptqjo+hZ+yXOzzkAwvnDD/UY0Ij8wYDR9g/2YNhuHNS2gjeYMTEdaaHNIuPTtuPW3Vh+wOBs3RsLNclcBSbzMAtDGBDXW18jBJICgegRKmwYosx2ygjvNb4juECxNonE4kmbPHYo0lS5I7Yzh1X8mF0gsREI1qLhdLsqDVfA2IAlGTq+l4OFktXIFJ2MDT84ei+1KsYRK3k+hj+AaNwMf3+aB1a6cH2nlOBtCiOwEemjonqCgm8VBLTAvZr5e7+Xg1vppOBvP5dLWDSRw3Y4+oceqQJ2FoxYmP3pUWwPdr4sW8lTa7Gelz3gI3sFzfkwWAIDv4hLSAEr5NuWNYyyoM9wynYCasExTihin77ISBey2dukY09tV94RWJW9OuwAkN2b55QpWQR6EVtExVNCWuWJN89nqixrqDWIaM/GKLs9YfjUQT6pNF42PtfhV/4jRbIKDnEWVgs6fBBlxEdJwiHuOI0MYRZcQWZ7jOU7SIiILg6HLUwckoE1DnOQ6Ls6gN6EN1iEzO6fC8h2JpyunrHZ5Rr7fz495nN08/S9LNVX//xUVltkm3q+1ySlIw25a3KCEij7Tb4UCMgESbJhELYgUlNQWfuqApNpUFlaLpRsM1dtqtDjsN9rpdBwhjXibd9qqYjiPQkndMZwAcwuO4UpXl5jA0BL9gkT4HFYu7OVoBLq0oYAqn+4UNdA4kzRs51ztBfebSu+1m89d+/dvvOa+xiBplml9f2eTli+9f3r7m7MuDv+LZrxb72rPsuA+zf/iD73/y6c8JrLFuEJIU+uqqf3lBNn1JLj0Zj+Heurhp5TircTrfEZY3Or3Dtx49vv/gYZKl6gmc85Y0aodNETbU1Xlz6S8JKGigNk2fLa4KnVOHORAI6bgY6BC3D9bYGHqFlW+IwojniCNRm2opq066jYs8GSS1zXyZXE7qM6Ai1E7LRS9R6iI1FW2dcELkFVkSZNa9gQhAxMj0Av+Hhsxn5MeQXE+SRryHm64WA+HRn4g37GQFAAbz4AsNobFkQNP5pA//pgO8ODSD8FAs6EXrOnQR0q2wI9UYH4+HxwM5rBmaHUMJgrvyQYsoqp7ygXb2zMNilHGxnhukjgkZB5PldI3mGlkacU8WdoQL6b5VyDoIsdmkWmvnjYO8fdDsdNJGVinW+i5u4Dg2D0rYW2+aeQ1yATE8EqAR2FfcUDZ1hkSNxvtMdqmg+KuqX7SOOLlChDTyMpr0n5CinMzKo2mIxGwLoLYqaKiUtrjccjWrLN8+mr1/vNgsd9//8e6nP4P1TkOQIaI15blIgRetvPymHZVLbspJSFKe3ocvgNDylNWwTYYLDOcSAMEaC/oD9DgmweGrZCwbx/0T35x3LzZ45o2fespGlfome6nwQh8pAtGkEcvQc5QlbvitXGZ46TN5Dtggylh0eAKLoJlSLmXr0OICBcMkqQWp4RG5MnpRcVC80IDtlqIQQgwDLsai8c2my5G5QCMMoLAMjhuLKGFRI/EBKTJUIm6lr+ahVegAojAZgM8cpDw99QgsdQ3BNR3iErrMcbRMy8pcTWI+9Z0xyLjZbH7jGx/82q//2t+ZqPG3fuv/+ZOP/urs7OLs7Pz8/JKwejwaO9c++I4L0SSqrk7CRt6Zpb5QK4YTmgeHx6+/+ejw6AS40IAcfoJZVQIAgMUL1T6zava1HtkKaCE5BO8V2ADmpFGBcxqbGKJgqEzJYOlrNGTvw1Omo/zkaqK3SkJMOjppDrrZszSfVCrti4vGZNTcrfC4VheaHGENv+LtzIAt3xClYUS31FM3rYWepmnSbGaNJrqUxPsUvTEaym6OG7QDrJFLRWeQN6whuSUoXM6Wo6vJbDyjMboMCKBMmG3MUReSopo91+qiAcG1SzqNR5PlPCI8AcIW1G6gIYxRTtiw+MQPTImrCFJX881kMO2fjYZXs/loWTzgAkLL0X1ls6IkAW5S2lXoMlkO9RjKJJWkUU8a1bxdz9tpktV82WBKdlmx9kA1pGXehv3TwTB17cfN9j0SYqHrnPIQpcLhcCggRnCg+/IXGZF6uoBc8FAgMZXEJKnUKgyY6BlVEJNSHZf6say88rDThShsQ6IURynGSc/KzqLWLw9cY1NkCjahEgSplPXLa+Iut7uhmFE+nBA/orpot6Cw0KFA0KiEgjbk9Z61FnpgOXHOf4rOyFuFR4GgCJFBPgdRNkFQecKveG7G58Fh4/qw9/TWrSet1qBaWX/2tH52VSPu942rqiexiLN52FMjaIPLC6rdDBDjFl+kHxHkJc7aN46EBLI7Z3XngCKo2Hb40FAPHFxCFSRM4kFrkTWiWOiU2TtHE+l4pNHKnhaiOd0YPaQGb2ZV60A0SgqTwEGkTnniiU6naxCJZPelLljc7XzwwfuP33n7F94oGJx+udHuy+9f3r7m7MuDv+LZrxb72rPsuD+bz/7wD//gB3/+Z+fPz86en5NNDwYD71dNpvAd7S+QBA7UYvXnLI03i8CdrMHn4Oj44RtvHB4fYwwquvFAnaQac/HZ5WqCsgBIqFjRtHYY/pNNVscl/OcHxwMhRAMwUC2mgLGjL+nnmFkD2eR6xs9qJalVMkrm6biXXbVqEy7vz3ZXZJvb8gK3qc5DReitFVOzI3VEZcjdJ2SMHUBI8wRiPCydgAZ1aqJLjUbLZWyz1IFG2KQ9cHlUcx3tRWzKCXpVlqz1YrKaXk76o9mIIphXWJHBh/ih/3VENQpvUc5VrMgC88fjMekHdKnvUb/4CLtkDcyIQLKIQOUNiuxou3MZJ/2zwfnF+HJIeu16YxRy8vimvFuys9/EkMLeu9/RPfifVmrNetauZ52MzLrZ1AmkSd1XyQVQaei6iSQiyEI6gpm02J/oE+wIMt293hGPQpDiiKX5EyN6ZpVIlkiG84Wk6Rk+xfoD9AUJOmZIJ9a+1E8rD/aar5Wr+X7xzuHym6eLo8a2nlSXOIgR2SDwr7lCASwO4mxaCtUv8wPlGgSqV1bpfHcqVjYCX6Hb0G9rHCk6G4REr2NBKBwlRfklzTboP2sNrtBS7F8/jRcmgGbhInyhEFUR5yEamgaZVmQU1y/O3SNK9RnmqPMiH8UIDeNh0eUsnvaLfpDHitiOvlPKRszP7YN922Gn/EONUakipCOAgf00DQ1O3kyzAiBdbYfcfeMgN1BGTfAfePSpZ4h5MZ2x6E6WWQk1B2+duSiZOgLFjhrbwTQlLiR4gfFOKE8SLIPj7XaHhhEw+N9qNg8Oeo/fffytb30TWl5I+BVvrzhq/K/+q//rRz/+aDyekNTRVbqsRsSYE8gHTBQz3OBR4gYf+CakYi8/OD6+/dq9drdXjlU29OlhEdc3K+L+C5+iIVjJhlT5plARUm5wXcqZSy0gAGHJSxfy1mTQCIJ5E1PvV2xiLXhxlxS9tq+V1636rNe4yOqDrFEejSujQWc1abvuprwPa1GtbCBEawIdbzNSlclgoaWYn0DSjBEnKYEjRSAGMWtFMEQcFTPQW6qMWNANgesUy0Rp6+3C9+jPp6M5hWFP3oibvok3f5OGb+9PvE/o7DS6ia2ikygxHyzXoU2oijlwhaFCO1wA5iiEIUk6FoN1EGrGmwoWk+Xgcnz5fDAdLggiS1ssXe7XCQxLvmk0HmVxwWeuxcydxZ3V8lbCB3rSBsIhvvd4Eu/5QM0NpLkIMkB05EHgGdhw3VnB2vBRP2PYEBwG9AnBNBWlzoZMgRlsyTv61OQj85owtmEvfB7HvNzeGQPbrTglSnCG84Wq8JvLokIKa4qaF82GlkiYO/z3wqCpuCi+X9bhJviqBqKeVbBT7OOr0VA7Ifn2Du5bbzgkKoyKrdGeSk9c6kGPs4mM9sNm7AYlr12ItcFLQjZqUcpGY2o0IR4qpSbxj4NO16HNTbt1dXr6pN16muf7j/669tmT8mIFusUdwHhMnkZAMSxUjNyo3xBLK/wYT1xqEfIUgByiF66FCZ3qUnxQcW/DkNlXHXGHHv4jIZR6iFfGyZqjrziLKXAlkE7OTeVOdYjxCerFhiAAcAR7KQPO0mmyfbPt/R7MBXzBD6C31zsANOgmR26cnDYb+Vtvv8WHSFReKiEF+NVNyl98//L2NWdfHvwVz3612L//rN/F/mQ6/u3f/hd/+mf/jlxahMQPh8Q5i9ESoGva7NXNOfU/qYEjzAYgkyw/PDq+dee1dqeHZaHjpOGIRSVzknSKkcZNQYclXm4aXDEDxDF+52boBnXGAhob2qCnRDCeMy/0Ybvi1u16USltqdEQyJuM+7S27GaXrVo/Tba7ev1qURssqsstuEUfMA3bIhG2pkBh6ERX0BxqBH84Tu5BzzI+9TQX+hNXoC2gEO8okK00MDcOyTRVrDCf4BXYPVlMh7PRaDomHEyTWgMexcMl8AjshYf8S4HIuD3F1brtAiVj5QGfsCDH1byMsvlD56ENl0AMgRnqrM2GcOKLxXoxWozPBxfPr87608FsNUfPtVx67KNA5PGGjDalaemMdHZJWjz44l1p8qyaxCgjnwg2kjLMiTl/tE59oQcmpXTT7gII/Agzhw/2258cDkciL2JU+cUm2BpBOrfEeUVWCTHODYX5FNbhyFEHAB1cFXbtQtQMbDiiyfXe/iKg327utTdvH25u5KvXTiqP3sxvnNZxUZMpTqSoJkAWvA4gvSZOGdF24IEoTEHE7pPwFIDnKDIUx8mthIVCwv2ie/wvOBCgV7KUXbeh6C46HKR6LHoHAcEiClMVxsIGTcgMNxdDqDjleJzONEKgC8W3woJa+LxYemskRhVFIZRcLoZD4cICIblEJI7AA6pIjAFJXC2ZmxTIdRqTSoDOG6jeQdUJY7YQVrADKENcyG48GZO9UDktUillvLBSyfMm9MRkMPqkA4RiM3fsMGKaRu6LFWbm5GYFeaNB4MgZcvjDwwPao3NEVcfHx+126/6DBx988AFoItP+FrZXHDX+P/7R/+2zzz5DR2EHH7QZ0vMiSOS/4TJomDTilq2gyGGPwbTmnbv3Tm7cBBxhm64DGZg9e4MG0DMBKTyxm0JSn1QdNckooeRVoWsRL/Bn471acuWKLzI11Viv5+vldL00XEKHCi3B5ny7k/fKy1k6a9T7WW3Qbu9Xm9JglG/3jVI1cd4heXMEqbvKrlwvg+d5mpBjqJM0USX8T2KdQlQFEAlUjzfCIXU0Rl0PB18Mg9GwqguOC7egeRn1xka8f+KzCyvAoZZWvB/YgV/VpFlptJNWr9k96vYOOxxMG3WXB296Ywf+wmN8c6MJVxPCc1BETql+3hKiae+2EHZBLKqIpcx9vwvMGJ5P+8+HswHxIxkZsVtFfjqGSge0VdgutJW35equ3qik7VqjVc+a9UY784npLDHBhPsyk/a8KwEXaNgY2cx7y2EfMsPwnC/i5ARMy/BMs4MRxIv4LsLqkJ3CDjAVzSwQ347GryLbxeopxxFcJTmFgBioYiURhlKz7EVU0lXAjtqE+1MI0EP1alNFEiRCOqJk0ZT7gc+cpEQhLuEkJGZU6VWWpBXcKfAX8tR3InfciS7JXnKokLtVR4ejQbVWlyAMBZPdoF+ZReu2x5d0iGU4HDgG8MlSb6moc0SNWyFSp79bI2adF3lTaX9xeHjZ6V1U6rvv/yh5ctZebytbdLJOtE9sUSOtjgFF1QFwA30QDYdG44nTKjY7KOc4Dh4yKLZwnMG3L5BCg4Y0AxMnk8nlhbdWC6TjArz7dD6nR3NnaMyI4ZUteuHrAX0KwSw8z+GF7RPI4l/plxmOk1WaeRNWoTEc6XS6rVYLnuR51m43YQMgS0DVbbfh8OtvvP4WrsyosZDJ9dfLLY5ff//y9jVnXx78Fc9+tdi/5+zLD1/76XTyO7/7O3/5lz9CigQuQCKdFSh9zhKIpIvuBCAKkWHK4CPBVdZstm/dvnt683aaN1Bwp2A4kOTqDfFtjoXOvcSXggi1jd0XUYjwCCKi2kXiERbqpJ2tz+jFbQ7XJXECw2qx3zp7RzWmYiI74r96NU8WzWSc16btvLRc164m6bKUUZ01hx3ST7LNOoFTLSK4KtIv4TWpA0fna11ccEc4gCuSpgVoIFTAXkE11KIV9iFsc1tyFiwRJXzzVQOL2XrlzbislvQanV7WbtUbzaTZyduHrd5J9/ioI0Tm8KzZajZaGS6ontF0DG22cpG7WDUXFmLE2iXIGPXDEXOZmJA/n69mo8XkbHT5tP+sP7uab+fExDI1KASlrMG8zvtiWB/fBIjttGnImDS6WauVt/AUQhwyg4/RKdwi0oezYbw6FWowy46bmByCBRS270quuHeC1BAdLJIhEh8QKZ8oETvex/dixaCjoUEX9xDP47IYryAPuOYz/Mf7WHlA6N6FqX1PLNeDIYtOs3rcSXrp6qSzfPSg+q330m+9k969jSYSiLtqpaGQqQboDbLTd+dG78rENLozyPWBKrrLcdJq75jYe4UbWU6BwGyQBl0cLz4QakddJlknDocC9NXfIJvLX2qIRZAAfMMLIg7n+8czLoXD8/ay6YIbfzgICfRV8FTM6wVQOHfaAy1AFYgXYX3txVwv560iKmCLjuAzfXskyLZxBRxvBtQcJREhSYDXa5CuSZpQT6IbpdlsfnF5dXF1xQ7F4AC1sY/AoWsymcLGsCsBHuynWhDAlSJKZRASiH6hKo4i8xdMoLv0BINsA4XtNgwFKzptoLKEzqZpnZARUu/evffeB+9xqgCeV7694qjxn/zj//aq36ef3pcFHdzBdhsGiEbfuCjfIkGIw8YRhGQ4mabNVuu1+/e7vQNYT76G70Xly75yuhpqopKodjpHvawKqrDVgDAK9YQ//NApc0YXuw6M3JS2jiyiT8SLoCH6hNaExmrJui7SvlpWLpmANrNxvX6RNUYIZb3KZvP2Yp2sYiFb8to0aUpXtq/US07YiFmKijaGAyJaQA0kTzjBMpWb6B5dcAsq0X8dv2QbOmAqDpKRZKLiu82GCputnKAQzEnyetqoEo9mTaCo0T3otLrNvEWQSCbrAihwGG57FyunqKMCxq00Z1SkIcoPGEGQgIJjPYvVar6aT1az8Wp0Memfj8ZXs+0SXIJuOKJRBsuhLYIaoMARDaLYcuJTL9V67lLeSQJygU5hydqv9khPIB45IRb6Qh+BSsM7C1xvSF05htz4RhrIKhiiDDkluoqY5GciA0TIM6DK2D3m9ey9lwfDwSqZGIBDbVwEsMD9IhJVRYqN4M6BGBEMgOcq9iOQpZvw3o+VSCUH+bL7cM8tKI/dwvW+EKRbxItRv2cVffwXEc1EVUM3QudwLTGFhYNcSZUFcdECP92x2wXVTkeICT2IxLWKuBAuEVar4g6br/a7FayAb6gNzMTve98Nr9rpPL137xlRI+nw939UPx90S9Wspj1meAmCwonv/jVmxGOhwUZyu/1g4IRusC+iSTNs2kYS/OcvP7ET7BRuIyWMZrFYDYbkzXMMmGiSuI9KfTdgrMYHOAJ73k9xeImEWzM14iyXOUhYyUERwPAop8uoxMnJCUwDKLrd7tHRUatFhEr42EbJYSiybreazXhu5s1Hbz584yH6HnyL7cXfYiuOf3n2F7evOfvy4K949qvFvv6s2740mU2+970//PSzT0Q97704tAgHSPcKPOS4sWKMmYGRHvC/CNnqdG/eutM7PEIbVERBheBBj8K+cBPHolF1if+aE2rkV6Fr8Rsd0qkZMrLxh+jQkDFeeuLNXJ8jQb3C5avLIiSyqyYJmUd5X88rqzy5yurDZt1h8fEmnW5Son2aThKX66rUEFMjrQAYYqMo6VMC9C+CBUmUWtWd72sTiIAqNtUfsqVWurH4DeDAQXXPWyuAGAZGmtFpttt5qwnPHIhoNdJGOydgPOi1u/6MkNFM2mwFvvqBw/hv1C9MVTLgCwQIRXBkLROW3rGcTueT0Wx4Obp6Pnh+OblcCpFhkXKYHYeI+IZGeB05aSWt1CGmSYTqSCo+T4cS0oiOIRRsnxQrWqeP3qbcbPkBZ+iRUvNWvIk31XlnhY8TqvjErwAHIQHRCzfxn6vsA1zaLmFP4CjHNDEXPIohGDoYgBMDjfykJ44myFWJ8vFQH+V2Ek8Z+pbbpD+pD2YS28gqnebuuLd98FrtnTfSX383ef/NcivZrReuyuBjmbRYoCiBq+5axNLlQVm4wvBy0ApFagKcgHX8gi30qYjroNmDzro2bJfVaoIaAENig27KFAhpn+R8cFZLiPW/UF25pByptJgf7H5coevzGjGZjJu0gOxIsPM+jqODWFkGxUgE8cdAo9GFoATu7XYBkD7ybPQAQkKBQtVj8odOEkkSU9NTTsFeIr/BYDCbzSAuByHBzFU88DD1jYYuLLZyqJNW6EAha3pB4ANyEs1SK8FSJJEOGaIhh0dHYAFMOjjoHR4ekldzMBKjJgeJtgTIRobyPHh4//E7j1F1RfC3sL3iqPH/9Vv/ZDodY6jCYppiqvSKb/oem9Fi3OBCTuYfoBFqxIb5375zt9XqwlxRDXUzZMQoHMxGcUJAbsgMZeJ3YUIhIZkjzmh0Zi1Iex/K7B5iXpKdTpd85jMUC1PQSlFsb7d5Fxm1wcTK5caunFWq63oyyepXzXSa1vfDQWM6y/flBBMUo/flNK0mjs54zw5PqgUjKMLHGPXUZNUqKDPu0K4jJGEvDED10myjSxDArkGs9gF0r+xxpUxK3uw2siahKLRVa2kVFwMOpY203WlFqmzoDYtpm1qo3eEagjMDbjbCA3Xah4ACaoRhWomQcTFezMfL4cVkdD7pPxuNL2fL6RafQPIkh4ENYCyW5CUfI8yE5Lq3v8p503S+lnrLuAiOiXUpVkuIxVzUlO4LiKTvZMwBc3THoNy4wfydjsutum+0w2Kly5ARygyqOAs34CcfLkSOEXU7QAL/BGewYoNgnXoi8tfBuoghKck3JRxlxoJj7nYYIngF+ys+o0N0X0py5/845TvyEXtcxI4qmpfquuKjS4OkiCBpLhpRiDIXmgqXwzGIUwfBL+Nd2Bdn9QocBnTsWyA4BIcOsFGrw67scSTqlHZ2aEVViAiYyzliN8OFUBM1w3dZB9AuabBuPUaojlPqW7arcnl0+87HDx78rNGcXk6qf/6XyXRxWKpkVd/PVoV1AZc+FVBQ4s3kpW+y5g/0QyWwZZa9WuPwM+MZTLNj5OKIV0rnHPWJlUjoGvrZjTcKQq+P9/mMX9xDsSNbG3KaUSEKl52CcNgno+GRM31dR5ek+fT09N79B51uGyg8PT25fefO4dEhxw8PDw4OD7vdTo9YstP2JSFZ8vobb9y9dzfA1LrcXvwttuL4l2d/cfuasy8P/opnv1rs68/CENRgNpv+0b/510+fPjFMFCAdU2QLhBQidRE6CjcRUuEXi3j7dv4bt261O11+emMalQ2/q+KibLSGHmA4JmyhQwXUhOZyEho4LhmhruJUETIiGeIwRDWfudD7QoTkIhv2FirWaiTo6+/r5GLZftvBXNLkMq9etJJFL9sT9ozm+abUqCc5QkVDTKCTDGTEvLgS2PT9JzHSRuPGQaEP6p9qH5HFSy6p/PGDzdihwq+YB2F6iQLREzQZ9xjZMxBpbC0zE3xsbijZCuh0fMLVlWGiAUqYs7YiNugy5A0fgdd7HMESjWO5mk5IfKbDy+HF8/55MZ1xtp4DFOA8tBL4UiMioT7Dh7WGSdCRVZOWYWuTnDrKBHbAeweKnPcG/XRfPuA8wkBoEmYi6bBrJ+LRf+ARyWsvBihEOAjK26zX+hRRmYgQXOMYWzDSJdfpSUhUkqgG1r9QA3tNgcApE325akmudIW5lNiIyL5SamD1Ff7mi3V2Nq583i+dz2rjdbpLWlmz3m3Obx1O37y7e/9R49vvH75xL+t29LXzZXmzLYPNVEvTwB8au8eVhqiDyX5UUO8auold+3hkypvIWxQNepERR0AM+gjVxHT0mEvodmivGoLaUCY28RMRy8Bales4iYhiEBEU8jUwUIMYDIWdkujy3VQBhQDcdIKqr4k5sTjq0H4qNRFyuV66/NcKJ04T8XBaPBGzBHPRAVNfI931ml5ivK1Wu9nqpGQKeusUVkMdZw1It6470TvoNVpNGDGbz0RIgpCY2E391EnNRXcQhiE4Vqnqe4sPLiFl2BIIeXLv3r1er9dsNm7cOL11+5Y3ozsgJMHkIcc7ZNjkUHnWyLMHDx+8/vrr8vNLBHqV2yuOGv/lb//z0XjUcH01B78UR8zkAIAwa/w2YlY4JK+RgxbmxE7v4PD0xq0k8w0TaC9gErddkFEaysSlZDFI3MhMEAynqxaZzzioIwiKOVFKgTtHh1hFpFlMV4tZJHZGKohCGgjGfErFwCEQoLarJutyslxjM/u8Osqr/W5jmdYz7Ge9721LKQYb0YaGKB4lKSQgbyOfUJL4VgECqEWHEHwhOmMCytsFgZvfxkSqTigLug7AYQEQhR4SIJZrZRC7niUZLsbX9NVxmXnT21auMxBhNz2hLq6lw/Td6JN/gEKgUkGaudvSWYyL6WIymIGB/bPxxef9ydV8Pd1u5sBIBXFheAZPNe83gB/gEnEsoVXWkADSZnZcLijgKpgPRNAD/tszvhE2chfFbB1GuPRUGg/EKLXr4MmHv7SVRbGGsHcoQBBDtEBEsa6w8tjkV4ifFsAfAhCAVJfmSKcOUpEXRQOgnLmziZvdgZGUwXcljXrNwMmosZ5X6uBiXgEEs1Y9bZg4FFPCAPZSZQfbi5t+VbNvdQNq6HKBfXobzVou0LA/JEBfGGdVLTsFPVwgXBvgAmsURDEsox8pAkTjQiiUjXE4Chh90i+UWh8XIWO0Apd8TlyQDfcTHDXLqALXVCZ/5u3Ws0ePPr5z+5N9Zf8Xf1378U/bu9LNzb5uGFB3svx4TGw3pRIEgTBUjeuV8tRuI5kM4FN/wDsAkayW1A+kheOZb813UTEKo/8dIKzVgkuA4Nw3IxSLLa4ioA5Juv6tQ5UoE83FeImP+IEGsIVgCaQ7ODi4e/fum2+++cYbr9+4cePmzdPjk2Ng8eatmwDi6Y3T27dvgZhHhweCYqtJ+Hjvwb3TGzcQzQvLKpTwy604/uXZX9y+5uzLg7/i2a8W+/qzbvsSLPrTP/13Z2fPCRPZRMiASGQMT9hXC1H2uH1hxBgGgzrxu3twdHx6mjZw696ECasICMUyATGzNbx/mCJagsAcu3qRUwVaYo/abKSzEVo4w3u3Xm6Xc/Jq35/sEwNYpXeTDYys25noejCDL1Ay3ZbytanfOq/NG+Vxq744yEnC0ukuW+6znS/gVeQYuc8L1/NSqbba7RbFYyLomSmi0ABSaeYUNgCKqLHImsLitZwiuHM4gHzDRIkOUJwAsZHm7WaH0NDAqEYGTczdyDhMqJgCkK2IF3UcsBB6qInWA5ZFXk2FRuSTG6hNqAA+Llcu/jGYXF2Mzp9fPXty+fRicjlcTQgZd+U9yBzPhZVhB9GYEAw4xkQBwLMZN3pcVhTIhl8hCPsU4OEWwUqkAz7qy4URHdkjo3OuUE6OX8J2dgTI5QJqgy1hQ5FJAwLF8uDsyyr+Y5BCTmVb3q8cNxZFyOzpP6hqAUuVAhGBHIEKL7jEQcY5hAX0tzDuKtBYi7HStFmrgZSVantZOrpaHHw+aHx8Xv751WK0LefNdquRHrY3d2+sH7++//YHjXu3E+L66WQ7nRMtqVM0Q2ixrVRj2IIvgNoQEKWzCwj++rFxaJdN6Bi6grTBJaIn9IESaCyXAIYq1AsLDzdrKGknRSGu8y48HGPD4GhvGZrMDjEBh+Wt7PdAjFCYfgBT4J6wVq2nuetAoR3oO7wEHvmgr9petY7OklJJvPWTEXmXAHnQOgrWBCEPQMhYcr/qmCL5UiCkt1baRHKdDsiL+gY8LmYu97OyJ3aRuMj3OfFLNZUGcRhVQkuQO4lPIGTvtdfuvPXWW6+//vDmzRsk2KAiUAlWgoonJye3b98+ASGPDjudFjEl6TWIeuv2baHjFxHoVW2vOGr8nd/7l9PpVEmGPOk8pKPvyIMPei+SOgQOkwwZkRZKgz+CE73Dk7I/VRNyFoeSHJRMSsUDg2H8FNbLhv2IAsXGPiEjsoJHYiL6YRptvOh9Mqx+uiL52JhnYHBQwqZ7dC6q2OQIS72yo/UyOUe3us8b9WmWnCflYbu1TLN2f5jOlmmpTBopzpF2okBooJpraw6YUREfTCJuFGn+4AQbe+IB0UCYitGPhJsgqsGkmGoksUIpNeepeXcqT2OtoQphohEtHgGiidjQNEMQH44xnggXQ7NgHsCKRQUMonoQ5vRFU2FOAD/jxWy0mA4Xo8vJpL8cnE0IGfcLwpMqwatioPv79ba8LpXXuKQXz0TTFO3aXZAKAmCXvic6IIzRfrUS968Mr2SNj7+xRTwUARNSxgAKcGTjHHQSMhJC6Oi4RI6hGF5VOCt6BP0hGf7RTpU4yd5F8ke9gTIGmvZUwLBBw0SEsC7v1sRPqgUFfBVlVk2atWpWJmQEDvN20u41mh0XJG+007wBChhT1lKnBRoxpzWCZrts1A67lTd00m7ArFI2XLN/9Mxp6REmcjaGc0RD9MJphgbDlDOM0iOyqTCxqb1GkOAF11JAJUGROGVha/bdALAHH0/9/OQSbx6iaYIyXUQQugX67HA2je2nt+58/OjRz3u9s/E8/R9/mH/6ea9UOdj4/Du6sZovV5dXg/FoTLu5NwSc5kiTdiVkibnRG4HZHMwyB0dHFAM3gVHSJBQFwlELF5hotpAX2uuAYuRjXKVwSc/XvmmaU1RiL2ArbVTKhEpg3K1btwgWwb033njj/v37Dx7cf/jw4a1bN3s9DndJzf30OiBgoG6blBpAbGRZp9UCQ4HITrdrklNscvHLDQZe7/1N29ef/dvdyiVi6x/84M/Pz88IQbQZIxF3ZH2YCuqiSomBRg8FQvILz3Z4cnpwdMjRUJZqBPmCAobKHuLnWvqGNQSnFekLXQu1Q3tMSCiBwvDTZ6VjIuPc9xWaV883qyWYZO7qUywiJORBDNUid0CnWq47Nafa2JVxtEQb06w8bhI+ZrvFrjpcpESNgLnPxYGE+9Jqu18Wo1+0jjKotypCKIOdBh21chXeVNMkyB0oN3DkCOak4hKJ7LdYim+5N4fNiQ59NLsYKIphhQBIR0QBqphzZsYivFRdbAvNNKFZXY9aaqMxtsdRsHOxnE/mo9Fs2J9eXgwvzicX56OLi2l/tl2sSbWAyGpZT7YnFNrXd5WkXAOqnW1aTx08UIRwp2qgBrvC/Omqjiq6ySZGxo01DiADeowoEJPJgS5SiQmkDmXFaJmmbvxEz6IW4ZaLxEy+4KO4p2SLZmAyyZ/Tm5Cyt8aMR1AmpG2uBifxkiITgt8TMlKSIwAkMN+spa16Rh6d1wgIW+28ddhqHzTb3bzTzntJcrDdd4fL5hez/K8v608G1cHUZzva7Voj3xx0Vw9vbR6/3oARg8FmMqs47rhx4pDpd4yDi2LVKk0DD4ADGIE2wH8o966VAK8+KOuILENffdyeMoUuBzvtrjlz3Mtmn+MkuWY1Wox+At8UT+Mt6CgZE+1xoQCqzhuRFzXA2BhlNK8FD7ApqnJgN26PXF31h4MR7M0bLXwDvgv+0kAhSEwWQQh0YnU5bzQODg9RQgINEZJcpZZwoprUm+0OSTUXKU2nBDlPibbx0wLkWhrYkKQaYC9sAoS8efMmCNk76IKQAOODBw/u3b/HDscPHFXsgoFdBxfbrVazQMji08hz8+pel1ASJAVD6JfI86q3Vxw1fvcPfm88mSCewEADAgTGHuRzFqtRRcKJXoc8FChXcD+nN2+1Wl1EA8fxvGgOGkc1CkyUiTmzoSgaj/w1vaDSsIjYvDfNFjk0AZMh43w5n80mY3Y4iBKhQAgI1yhgxyvO0CUtub6v+rYLk2lXmdlnaEWtNs6SYVofNhvDerqdrfJS5WatlpX2G0dnfDuRlKFq+EsjCyM69M/wQrID9TRugVK1oz+F+0f5+Ma2i42+iEEZ6O9PDZxYROSGTOct2TvLVbGAABbXBydQiPJak05AtTSeM4R15k8sDDVbrH3T/nw8mA8vx4SMw8vZarJziBEHQfghiq6dC15aluqbvFXrHTd7hy1XiciSRqsBMpsvYnVhtNYbg/zAQJpkyhIkhYXAKggVLpne0SOkV4SRdJo+BYKFbMJmMGftMKJrLqIHjoJcr+YY930I8St7zamq33JezxogkFlUazCnSdA4zVa51IFbFxwjiS8Xt0SI5sg7kryetGvVRplgkQ840GhnrU7mOEVWSb2rABJU0AVXKY9FeIkyY/ojHYMkWtCXFVHxC3GbMUu//jT6TMyqq4sxbtwSjkYdh1j7aFgZLhzhyJlKBSbI0cAJ/oQOO6LApbRGr/wXnHyh7I4ZEGpvVvQNPISTOkJ9n5whOKPYNkvPH7/zo/sPflZPVp+ft3/406Ph+LBaa8JvIpX+5flgPJ2MfeMzAUGr1UKX5PZ2R1zGTyiHfEDVG2N2QwUrrI9v6DXKrNVJcQBTUApvjc7NZtPhaOgbn0bjQX/wYsFbn72PUUzsxFt7oOHx8dG9+/dJmt96681Hbz965523H7/zNiHjnTu3j0+OIMH7tM5h0cvAOjKZ6/l9GVZQQgJZPBUIFhOzwhw5GHy+/uavPP0SKIuDL7fiSHGKrTj4cnt58OXOV7eXB3955288+HLn5QathNcffvjD87PnYRrXCIn2KOCwE/XdzkdxVcd4iLQZB3Zy40a7A0L6JObWaa+OSZOLAVu0Q0toCCqExFAafmIn/Ax0DCAyEDOzMXLAltCkuBW3nE/ns1HxDAHyx6pM+SMCS+NVaVQuRBZBDzXTmmtctKfLbFfe5rVJWp00apNORoyYr/YH5VobDHfYEh0iDqiZwWEekKlUi+yLjwAuORpvAaUqfIGflLoeXpJrFCdoi+lNagYG4uCaEygTaQQ2zcYp5xq45HoxcGtVhfbKGgeuyKKxu1DyWAyFzi9mvoRhOR3NBleEiaPzi/HF5exqtBxPNrPZbrGkHw7MbTH0ymaXlaq9tHXaOTps95ppI0+yFhEsahoshio+3uKCk3EnGtr4pr8hXQFQwFLK/FRuhQ6IEJbxNjo8ux4C2G6kvGAXjBBpOG+GT2VGYERdzoCkAsOm9W6zFMmRllwm6K/DARkPcWU6sIVtIDDeq7RbeTMGZ1LJKkmrlnXqWbuWddPGUdY8Jj/Jmr2810q7DeDQyLguONY71XJnu+sNtq1PpumPzuofXwjQvdaum85Oeut7d4Da2vnlfjxJsPvtfl6pritlQFl5wxOfB/ZBzMUqcl8Dg0JaCi28gwG9c6YRHOCmTIU/yERP3OgKZWSGO8aOL+xFveJUzEecW49iVsr4Gx/9dPqgvEEnDVtFt22h5mAcfyh47uvq8JHjyXiKmqS+EbBdICQtNohRQMhAd3QIB7YR5rVBBMQXlUMgEkcrKUPlYBRCoOB05rsPiItAxsEAhByNxxMq4jo54p1uOwLQHR0d3rt3960333zrkSD5+B3+PXr48P7tO7dOTr0fnZEzYQY5OEyXy8g4y4uZ0IRWhODlzDu65Zx8u9stbA3iX/n26qPG0Wj4UpbIF7qRDqcwFPQDXXHHszF/UR2vHRweHZ+cJmnubWKdKyIwucX8vT6MqjBLIAMpUS3fhJawHptQifR2a0wpjgJZ8QDcwqjRpbwJkbxbaruamYHXdWYfMWSjiDBAxGJQaV+qLZaJoyTpIq0O0vqg2VmDAeNxd7nIYm158wNKRmLsDRvJtC96MnN546AIaUQJ/78UX0GD5cMv2P8ifqZ9SmJLDlBhS/oDVSO+ubAoI457sdfThAbgSGeEDiTzarQLdG8W68V4PhvOJ/3ppD+bXM1Gl9PBxXg6xlUQMlqe/zigSo3EqJQRLx61jk97h8dtGE/0IBrVnVxCh4zuBLdigVYppDtYCiZJJKQ8QgoK5IVtc1yxaN1bOkxAradaezO0gL9wDQ4rkiPwi+iN5nADqAeipDr9FqlktW4sszEOk314IOTkY7wFjghJwOE+nnqiJqIxjhNb0amkUW0eZI1ePWlWWr2c3FkUBMlhLRAdo4neicbbJGUiyLyZ+lR4Tt5dq+c1lwotRoRBWlVOmoMEuGLnJAhGQAAf966/JQnCzLO9xrN6tXhRqTMKpDBCBfjo+CI/FSeN4W1swDoMLHz19vUWAZ1xM2XD+3NptbKrbJ3wbQXV8ujG6afvvv/Tw5On803y5x+l3/9xeb1tAb8Xl1dX55e6yVUxyrshKyUW2wDe6zUG0Gw2EcZ0Gvdl4gk2iENwRWcRIfHffD5HVVE/ZE8oR/m4iea7/CeTyfnF+UWsVT2fz1TPSsUXVRvkOTCcE/V0Wnfv3n3rrUdvvPH6a3dfu3XrxunpcczpbsYiEgkWGZK9dpRao29iNVrBnjDhwkpoDkxstluF0UGh24u/xVYc//LsL25fc/blwV/x7FeLff3ZYsOlETU+e/4MYypAgCL8R/XZ0aaNlgQ32Ev3FTxsiAk8xyc3YDsBlDFYBEm6NHMqVMwgxAjMQMx6olaXN1KjtM1IWUintQxNxXkJSM+8esqnuKPHJaF0sFxY1GyhyIDRW73sELKWqlsn6O6T1dr1JQCJrDrMqv28tsCM5uvOZJ0TgZLXRITjjDTMEpcmlYYHQLihjFagHckjaS2+3QnAwzjRBo0ECgIp+KaO6J3VcEigDFCyw1wHp2hSeKcA1cEjLAPtDXQkEgjIwzv4cYL3ZDEZTQeDyVV/0r80ajwjahwCmpvFwplpZk/wul6p5dWkkzRudI9uHhwfdw9BCMJ22nL+leaqA6G3jh1AHeii+MxrMTERz4OakgLRZ0X0EQFQccRuODPPkBFqkRblo4+6zut4EaHUvP1DZ6kU5mFZIaZqyNkgK2DYGw9UCEcESGQPOsazMo734hxESvCnlJVr3XrjOGsfNzok1L1m56DZaaUNgJAk2unflYo34uGnK3bGzeuc8LK5q3nnerDsPhvVpqtyI68201Wnsbpxs7ne1p+dwVvY45prxJXVUl0aaC+EHZK2S3zpYpSrY+QwgaP0kU6JOY6E+pNvOejKG14GYtHZQlkcU4mbVwUPKUYQxj5bZEA6Gj7FxMQY95BvQqx4rAYSLErbbudK+1dXPh9T3AfbmldnWU4lBIhwuE2aWqlOCoSs+opUGMyFtK40fZkWgcYiRObExzTPCGCWriW+KBDyLN510u/3SbM18ErFBDnT38EEsmPivDt3vBP9hvO2X7tZIOTRAem0CJnRWTWKdvlDF+AkFgAHOC4Nm7X6V3XMBdLbRI36F5n2yrdXHTX+4e8TTUMrwW/YiCkXP7Fn+xlYeY1uJRwAoKAtHB2fAoq4F/KBSKG87WZpeQtLvcNljKUf0TIE08iZ2aNm2okPWoIyOLmbNHq1mPkEjGs0eNuF9vQ/oackrUgdoQqETlZJVCTNjGasLwKTVqV6uCsl1fKkWhsn9VFaW69ntcmkty21A9sX213MOxHkA+mMEKCOY9Qg+fQ8dJ3a/dZmYlyAA+h5wTEUu7AHuqTRI5KgQghQ5nZXPsYpGwsYpUIVmm3lCzGn48Vyttostuv5ZjVdzceL6WA2JVK8mi5Gq+VkPSd97k8XU9JRfAZs3hqTJ47ANXtp3q4fnHQOjjpEVGBz3NrHVBwZxhKr1b35pgiFD/etid5AB4ZoP/wQNdohfVHxMaGHcFGHKhB6WhPw7aWgGtosI0JDXB8ynkDXJuCU9w+c1IxkNAjYQz4GR7kUIOcUzJGZMkxFEpBi3oxdQws47JqT20q6ax4m3eNG+zBrgI7O3PEWa0TdJh8QSXE9DxqW1tJYnMNF5PIIH1tZ3fnhuna6KVo5KYc+hCyVe8gl+qS43ZRRQVKc8iQ+mrweeul1teKb+Gk2TnqBTj0miSNWjgJqXKT4Czapiyg0iACxKLhqTjedYkOdm8puBSauqILgs9l88u77P3/44ONaOvvZF8kf/I+7n326my9L/eFoMBxZzBQZrTNxhxa7H6hHyIhpQDtBBK4FtpO8chYTomXIwGagRa0O5eQXcuHqft83mozH5Oc+XUgMyUHsHczCzrCx3kHv6OjIudu3bt29d080vHv35OS4026lnAYp0wSYU/MlCnpAZNnIT6DQfdmkpnEWK4FBlHNiVbMVWlRwPMTyla04/uXZX9y+5uzLg7/i2a8W+/qzxeZY4198+OzZEyQcuu3oMvvKW0/gN1oSZVWe0C6CuOTw6PTg6MQJ395wRBJCRYAW/BMhVRaNSpyFaUhWQwhNkwr1xlltsNkkwCAKcc2Xs+lijiP02VLqQ7RYPcpALHKNkNohRxI0HCHtKi7pR7YdDw3ntdrhdt8qlaZJ9SqrTFqJk/wmq9JiV99Hwr/RNlVOTSTwHJ6gRvZAlC0HQkg5m2xwJDNsDGo0bM3cI17GpzgVmb0IGSgQJfjEPW3/WVVEqShzrJ2xnC1nk9kY+JutZrPVfLKcDKdDXy0zvryaXvRn/dFiOJwNBrPBdDlxQTLga78jYDJYTBvkmwd5+7R9cNI+bJFT+gISNJFkGOpdgJAW8f9EkCg1MJk6uzuHVJEQy1UYSoPNsNU5msQlsfKUwSX2BdcNNejLdQ+VpazgupCgC/tRLXEqbcVA1xavGLLxCHAtNhAlu/BOyWqpDVGL9abv5Aq+UKKwn+ASKNgs1wkZb7eP6Fqv0W4RE8bKJ9q7tKg/EfCC+tWsStSYNoGGNM/rzWZ2UM8P57vuYFLfbMvNZqmdzVvNbStv9K/2Z2dATUKTYqYTC71XoCAVq+AJvMAITkMOjdAddrAI9I4yToKNqJEtzmsjdJOLVqvidSHUyZffctXkV6ZQ2JwgLqdCLkT8C+O2Hf2IpiUjxOe8mul0BuiNx5P+oE9kKQDpRFRP2qOofK5WcucfEyTsLeM4YgLEocVYEI0I07FBbWi1RoPJUBsxIgg5ASInk+FwSOJNuyg8FWpUSdLrdY8OjwgPb9++de/e/dffeP3evXsOK7ZbmYxWrQIhHSlmY0dO+CFkjFbRFnoUy8XAInpAMR+sbndgDkcKNr7a7RVHjb//3d8tokbYx8/oGEaOeekzOUQvPEQu6OC5hlNP06PjG61Op/DA8t28KnDQx2Z8LgNLgDkBMRWjFMWKP1af+CAJ1EauoejAxHy+Xs4dG5lNDBkxJFisIA0ZcYpBT4zhiT7kLJjIHroghgawK9TPkKramiwa88Uqrc+yylWzMm9mu9kq4wCZDyRAkU9PaNXCfcjMTgiP2J3H8LKefHEKuQpqcgFpyo8AwkLbZI4UeA6TlxnGVXQ0CnC9O7pS78i4fLyIOF+PR7MxMeJwPu7PpiMjxf7zwdXTwbQ/X4xX6+lmNl5OR/HyytLO23x5lfiJKKp90OidtDuHzVYnb7Zy1B7zhViIgYVYNHxdrRb4jrxBAKV3r9bLzVbWbDu/MxZZEFFAM9yWoog3b9JbSio5YgInGpH3i+n2wq6Hshs1apOUrCdOVsI22Gh6tfIhskJz6L3LZi29y8m18FAN4MN+4E0xdAIXhUjsRaMtkexlrWr7ODu62e6eNpu9pNtrtNokfzpVdIV+wWpVSEUyoKMX+F6flXEiI3ZPKoGuCEwcl5LAGjqBzYfwFFkIW+Hys9jiRLgyRwQtU3I9M9oiynemDqBmRK2KODjEhwrszzWSRobtsw4m33GCM9DJH3d8uAsPAafX292yZJ6wc15CuTK4d//z97/x10eHTxfL9Ht/WvqTD6v9EZlbGkgFiMos9BG0kkasJZJ79/Z779pQpSuB1V2UsVbjyGLhO1J9ZiOWk6WYKUW4Oq6ZTMVBI8bJ2FdxTcfr5QqeGXfEehDUc3p6+vrrb7z51ptvvvn6w4ev37x18/TkuNlqyN6Kq7Tg9Oiot0fDfhUn2cjG+9pUhA7o+/QpG7gOpavFEjqARNf6+SomfikBt+L4V+Xy1e1rzr48+Cue/Wqxrz9bbI41/vAHT58+pV/8pMA19BdQFKrktx/VDOeFKSRJg6ix1enuQBursRR81tb49vW7winlC4TEMvSNJZesUkvhq+GL9wTx3SCkb+B19Hg2n0+XSzyf5mBNhOrO3jFwhDIJMpBTW41I4DKGgtlvHcNDDwhmZsvqbLWv1+Z5bZxVx+10WqvuVttsuc7XO1cIQsHUMOxEeWn1UhYdllgDvEKQFgv4tMFgnFfHVsTIngrUdgCCHmoT8UB0EQxEXzG8wr84oQI1csLmcjKaDgdjYsQ+kSKweDm+eH71/Kx/djW5IF6crCejxWg0Hy02891+Q/LaqKft1Du2x83uaefwmIS62SF2TMq1HVFFuUK8Q81A5BoMXq1gVyPPkUh5V05rSTtvoaBCXwhSn5NoGQIkrFbidMgZ9t7QDEWnGN2LvkB7IIJMMMPkUMSjpuz4Un7HLE9nydtNAdM4NC4Xo6qhU/CKMli9s1hiPikoQhjNQS6rV2qden6jcXCvd3q7c3zkckXdTqMFkMNRMWa3hvvG+wGvsN1FeCHDheDypJyjeQ5CVvP9pjmeV5a7VTPZtGqrXnOfZ7X+cN8fAWh4FEcoSBaQuYJUmuwJ7NISG6guGKmkDgou4/0gsoCIEFfvbB9VgsvAMQpQA5TAFk6pO3HfSewQFr0rQja0taQLAzh8GKGePUc9Yna4T+25mghN+dD6kh/0uIBcBzgdzdVuREjv6VA5lRiZYlmVKikrQqOC+WKG3sUsmgyq0N7Qar58jep0OiVqJJ2OlSUmgCSVoAlhYd7ecb2I4+PXX38dhHzjzTcevv6A2PH4+KjVtn5qcojf2dtOrvDeoL00HjD932z0WTF8FexzcUdoBrYpAzw2m+3CEILlr3h71WON3/394XCgjsadVrseGkzP0AOsn46rO3GThcQHsZGY3bh5K2+0OCJUaQ0OvNeMF/VBSLtIHaiU2lCIQAk24VNHjMvBOrw9ud8SR818YnoxN2QswCQCQinB/GIgRMilHclDKvhoh/aIVOq0jI1xFUCMgkyWu+W6niWbdm2Yl8dZNk1aeOnKdN5cr5tIJ2JNLvRtvKbC/IF8m1J//IXUJDUU2zEVmYEs0fWiE5Sh45xmi6uVtCahcZmUcwCQAW44ZmPBW0IQ3406WU2G88vn/YtnV/2L0XQwA/qmwxnx4my4JGRcTldrV6h0kjT2Rdd7B+3uYbPRquetxLl9aZlOEyoB3uie5lqtwksMT+fkAG2p7VriOUyzhqbjcEaKSdXbMxk/M6c/+kCra7miyeJDee8eMQEgBLx7REQLO6R3/g53JMKZL0NARKtax3pNj7EHuo1tYPl8yxOYUd4Rv3a7rSz1ZUrXNyv4hEqpIQBcrZLmlc5R4+bdw+M7vVYvSxpEvT7yIlJRl3dpKAnYUClU43GtQlt3OTnYzm9UkUwDKTomRN8hQAHiMiCbayPa9wudLpBeNefvdb+Kb0pSF/I1ZPQJfrGMI2i4vY0ne0KgbgFt5ouoZcCDczlUqYB8ugmGurguhcAx1GGl09i5QPMqbz59/xtfPHz94ywd/+zn9e/9Wf3zi065RLqZLZ33TrUAMej94nmmPSEskVmsNBGACLwSKYJ/eZ4jpsjpC0B0OWLMyBXsZnPhNSJdEN4MWkCcAs7gPfRjXE67SdPewUGn1719+/bDhw/Jnl977TXQ0NnbLWUnB6vO7qJjhC+kd0imQEn4wE8odA5bjL+aPdNLFUgEgD+uwNdoIq+Ce24v/hZbcfzLs7+4fc3Zlwd/xbNfLfY3HJToF/tIsLwnavzBD3/4/PlTD0RfAiGLMlo6B5V8aBcOlxBlFQ8hndy4SW6Hx1CG5pa+qxP3FlGjLorQGhlxFWfhXlQiwNDMxmkhSM34QY9j1DhzoJHUUCkHLmFysBsRgLxphrOK+5MOmxgdVknFqJgE0Cd3qDouAbAInjardYoRpfVFVu2n1UEr2dVK6WyZTzYJSgoz6Kd0YhOx2dvCtwbaR/ys4y9o9kgwkG/acUe2QL4ZpkREIAsrKGqH2YKBmAzdpR9cQdHNdrNYLQgH+9P+s6tnTy6eng/Pr8ZXYwJEn3rpDyZ9zk5W0+na2d8YKNU0kuSo1Tlp93qNdidttOuNRg12OOhIHA2rUHJkBn9ny6XsJVKv1n0qodGEOXDNtcSzRtwmITZwjg0JVKPZAEXsMy7NCUlS7GiTt5sdA2OjL1SPeYfY7LgsCA1R0uCpY06EjJgrTYfTqXjHKVI+QnoZSUDdSpvddgcpxqBb3H+RrZyEfxTz2ZRGLTtpHdw/vn3/6NZJcVc6a6ZJKqOFSFNbMwxjbxEJ1DZnIL2vVdNyUtnhlB1trpfSaildl+vTxba+3xzn624yPTws1xvp+VVpMHJd691+4c0f7+PZe70Z4keq6oA/0CWCoEhTnVBGKGfjdIcT4S/gROE9I+sunqr2LjbHrMKSNsN/uEEUD8xyFqiEU1RFz4F8euQlPpe9JmrkW3ZJRFVXQlCh55ZIuM9PYXZLWzTtO1o4EmGf7z5tNBq0tFrOsR1vmMR0HdqZe3fT0BBCIJtLgMfx2KQadA0b3HlTOiCy2/HhaBJpEPL+/WuEdJEIn/pz9jYfTJBvgluyO+g3bIkhmBizXJNI0K6cgUuYRnCE/1ziOw3bRI1fQchXur3iqPEP//C7o2Ef0oNgvQIHlXhEbkTLCmi9mUxn/cGoPxiOJ9Nu7+DOnbv0U73motjQi5CoNgZTFL9DRHxvYIPMCszFukLF1+QhZeBxOVvOJ8vpeDnzBTBGA+Q7lIsIAFGRFKZZrr9xPeEsxpRASnNiWg9ARtj6RQjmyyfuy9lq16hXy43qJKkOs8ag1SRT30+mze3aF13scYF134BJpimeGYDSJiChvoe2X6ustYc/MCvQhpW1pklLtliYhyFygEcBkTHGpvmQBlGv07rXy/VsPJsAe8+Hl18Mn39yefVsuBgsdovderrms1uWyuvKernbrFApgrZdPa22DtLOYU44FXP7iMthL44qCHEUDRMQicAnb6Dstq1Oo9NtNTu+zcEbtbUSwSVRps8m4jpcvE2uui5beAT8AiAILHAc5UZ68MZuwSN6Uqo46GumFDlsMAMz0CHBMT5QudWt0nnQFOlzqayIQKqWVtNG7fhG+7X7J0enHdgwI4Jx/kk4PAFODUNrkqzSaNfaR+nhzXazm3BhLbFuMSUmNGHRBG2kGLDaEUHv4njW4DDIpi8wBc7To3qCbCvxUjQHAwST8MiKRsSLSuwM+7orNqXLETvFP0VdaG4wGQHHh0Z9jhCq9RnXCuAZV3zlMhBHhQxS0ABHd5AJ+bCZPw3VStukuqbPKxKmcq3/8M1Pvvmtn54enY1m5T/4s8qf/1VzuiQNc8FYgkHnGeneXrwW0jFdx5XhvhBJGlR2GgDgKKJlKSEjrUZgZxQxXyzpB8wB2UFGhIIdxnMEM2/xLBb0DfrhUavVPjg4aDYBxKMbN2/cunWL71633W7jk2r/P+r+tGuyLLvvw2K8Q8zxTPlkZmXN1d0ASIqaLFOS7WVrWa+8vPQ9bH8I29/BeistyzQt2RaXbYoSCJAAKI4Age5Go9HoruruGnJ8ppgj7o3Jv9++T2UX2M1SmU68wM3IeG7c4Qz77P3f/33OuefCF7sdyWAQ5B18B9Nwye91gUmmuaM2RNGAODKozgbjcdS+IWm2JwA5CduyRql8ZU7/0ubxL79/efuas68PfsOzX73sVxy8ZzWhEPyrucL5D374x89fvlDzdFKyBzZVivP2LaktVBrBTiaz2zsQct0fjB49ftLp9kyEGvsJhIwPWspd8AMExZ2IDKVBgCQXmWJExQFE8Il7DGC9WS3WqwUIudusUQJsFPOhJJp+QiDoMGukKmDyFwjmY66oHQUGanXFFpdGB5gPx2x3HO4OIMoqbc/SZtFrF2ljuypqi7LpjGDnEBtXV4biVvHGcBIkRckcXSRNAFJT0KjJgEO4XzOquC1SCwUIY9JdBmoLuN60O6AkATqHclcsNvObBbj44mc3P//k6mdf3D2/W92td6tNuViVy2JflDVfs71hx1cV1/JWcpYPLrsnD3pnw7yfo63teH+MGfg8rjgORiunhALUdsdB3h0PhsNgXfab2/2mvQRhtLcIueLo7VAEMQFXH1Jx6UsNKyYVkJ6VIn2qgGCpUiABeQkGQQ3tTyZb6lU7bg8wXBByS/qVE4QvIgzEShTfTbPL0fl7l08uTy8Qc6wL6NPETRgqaKbuHHBL1HSUdh/0Th6Nzk+6w6yN3eG/ohfTTizfoSJs3ccTMsddRG5kmQiRaEHMJVUUMl+f4q/ltUOz2yoHybKTrsen2aZsPntRxjqOWC7lty+l0l3uVSl8dToaoBY5/8+3/6lZmLkSQKULgpoyFA037omQDTJRdDBiDmlA6rgjSMSfYAeqxGVkgCz5B15uD3vCWp3avlpQxNBXVYvVc4h+I17eCr3OErbPQNcdXZvoKEcqqkrh1pu1i9/lGTYKhGN9KAOhAUWlEWl7KgJHlOcc9tUIzBJz841ZzitBqwl4R+MRgDgajapnpS8vL4bDAWTRtyYlLRJHxlY2Hp1EOdbg76agufOsg6xRRWgs0kPFbCNcmiKW4as+iqMGNe39JWKN//if/MPpbEpzUklkzw614JvmxC1BFuHeMdh/e3t3N53OaZL3P/zo8uEjyEooBSqKSUmqaScEoOCsObuBE9J/3XkoELpU7g4lgFFzpA5SDmtclcUKRYAjeJucqVatGpNlOU6RNiZVbDvPcwpJLpIOYVM8k+EFMRXO4Gdl2XKxhU65z3B2eXuStCdZtuhmx22BWXa2ZccVuxq0sdlR0iPQhcOzk+ley6tvyqKa8od9YU6wQGttZ79i6jo/XZAPdQUODPo4YzJ7Ykr0A5LS5HsxXd9dTe5eza6fTW9fzkHH7WrXOjphGRBSP6v5RLU9wWDiMlzNziAZXww6fR8QJr/KxVBgIIBcEZyQWDsiFrui9rs8T8cnw04vI8tj3SjHZRRw09SV/UpQMYkbyxHoUVl4g/4FINHnhI+IaltBLkAIbAAXd2uuwh3nQEshiAamrQ6bckXL54T8oCDggOLzN0k6nfTkrHd+Mcw6zaJczmeYInxiT0aQjdw1ZJry4LaFBFWcISC42aoG6bHiP5IJ9OA+SwMwUGw5kGO8vmyGkoUWq2oU0qFWZCpO2jPN9ZQXp07NrTiaQyUpOJKztu5WR6LFraK/VQvTJMHwuZU0+I+Rh7fU1LlEPWdHwAqU5IhChy9tZf+Us3IlqgSSxdM5XgLQLs/OPv0f/wfP3nv/i0Zr86Oftv7hH9Y+e5lviloVvkMawVM9VpKTD3VC7ZEG5IxyUCYMIfDO1SD0usKlTyNRBqghoAR2IzuNJbpOEQKgWb2GH3JDbK3fir4ToPDho8cPHz0kdH7rrccE0yChfs9aE/sBf46NUgdkR4LqXllwO1iMs7VvpCyRmQ4GhQjsVGv4Yo9G4fCxXq09fs8af9VWHf/XOPv64Dc8+9XLfsVBtYH919c4E+BP//SHz1+8wJuhD2hEZf1UTTnrctazmQh5K0JOptMFVOTtd9579PgtGs6WV2+duIZZkJP6EghppqQUztWjocsCJhpGGLzXm+59sbLvOyg3gGRM3bE5NXzsyI6xHOquMiB/WhMHhvmp+WZhJliVjRIUinqpCdgO5kxovescjwDtNmnOstZkkC6Jfebb9nKX7GuSEkpDXhYLNQrI/bJtOaFSKYqq2dHyOBmfQA7zUwVQeWJ6XIn9B2HSztjzGufssXFpeSgnq+mLyctndy++uHn69O75zeJuVa7wq20HQqhA9LxWY0p1WVQnycZ572JwMu4MMjmQU6jxWZQSLugN94/92bNIwwFVeZKeDkeDXpcGoNCOXgl79iO6BUIiKWl9o3q8w2phhgiWT2VNoRt+qH4ouAIRNOVqcESHlslUqJF3ka0z+5J6o591Mui9nLKR1JtZsz3I84vhyaOT82HahQnP5tPVekkJQC/QtJdkeSvNYvxODt+A6yUREAiRJIPGgDGlOihZQ7qWhZYlMEWssW4GF0ecidJSYMqJI5Y0QYUpRblvLDdlu7UeZKtOuoX8rFaN29t6USa7vVE66mFvOICPqtKgEStYV6BUViwg4D1UaXt7FDpbtCrNHlodCBlyU/FsPsXIvrN0MS6KHWLnv6+c4WbSice+1mg/NSVbIjfkTCoSZF/HzwZEbuHVxEu0pi6t6XsoUAC+IcfShiStcrEpAiHRNHKS0uFS7NXa0/o2XOhtufXR6cXifmBaPK/XMbHBcABTfPTo0ePHjwIhx8Rm9kPLN4IlwZ4J2qGMyDokpe7t98BjmiY+T1oUFgElrEpAZUJv2Oe/hXMR/qzX+8szr/H3/uHvAnmiShi5zV5s16v1dDK99knO28lkend7xxHcHeZwcnb267/xG6PxGCDBRagXyMP4zBVVhRLaV+1WOdQ10KOODGXzWKLfoX1OL4Ey+gSMrygFW5CgBmHMenQs9b5n2M5kFA/LZQclpSERtgZCg5udm7kKZKJwBvNq5EV9sK1BuHZZa9pu3nSzZbdTXxXN+cynxoiLgARa2T43uHIQIO41JdJRMBS/Mhf+iQN8YwrRdVUFCPXoxzqG4aJjoMxxV8DnXIKXne36sJyui9Vus9zdXs1vnk9n16vFpCiWW0J1yEU7aRIdU5ftrjzUd+2s3u42O6P09OGwd5J3R9lg1KUIKKYP0KzIA57kMxDGWdsSCVcOAqQiqX6/A7JFwIax1cGoCg/DaCmqDCzQxiX1ibvCQKUgkQ4nfMFRUD+hhiPeGLW2CQP3aTAk3ICVk68+BTnsYIr9QWc0Rud9YQa321jNZg+Y9A2fqgn3lgWQoWPrErqNOr1BmndbaYcW8DlySA4AsnXFW8Ky3b44NI+UKyFsABoUEcbpU3VWASwiZxSKwiB3BB8K6Fic8C4sIxZVKSxfvmucGfUJm7RGaJBNWCGKW6gT91g1mTSiaLtsiM+kkw4OT0IEOEbPpUL1AyeTVfPhlI8RU59DrXT49/56rkJVMa19CepxZ9nvPf83/82f/9W/9vPuYDJb5X//n+7+4Af7u1mTwtLEa2mfi+JGH2JK3SkUWaoEUWXAaDgccsF8PrNqVaQui0d6u2W8qx9MBYKpGrUmtQqMOSIFt08UqAKnkm6nc/nw8v0P3n///fcev/X45GScZ6nKIAU8AKGTyWQx96EZPU2SRP9SfBwQ4JI9bRbSdkBcSQrBxnNWWcsX0TkQY0R/qVjjlwdgzT/4wfefP3uGGlgjNMEFsgh1XZvDSBqEvENOk9V6jcs61pqnZ+cfffSt07MzKi5SKJUYtsRVx8qmSkgTQxokijLSrLSkuizrUMJbNAbub1Dt1J14QHDHQTXMu0DImIXs3PtASDIxRY46NNpGm0nFmnBpqDs5WYMw5mjh1qGeb2vD/SFpN5Z5c5I3Ft1kRyrTor7YtmlhLqeVK5ug1LY6BbxHWnQItbN2phvcILJC67UWMwrARCYormuGx4yPYl+ucS+xwBjgOFvOFsViXi5fTq++uHn2avrqZnXHEUAM6eStdtZ2lRwQFlYCheom6Um3/2B87qOAveG4N6BsMYvEri8KmEWIrPnt5BxSQwp/OCatdr/bxd8jE7W36TJ7gRX3CIDUsRFaBswCCDATcJeDaDcCtVPEp6FJIIOGghBCR6jKvVz3Lr5oxBaPk9pxyWmaAPm2WqNe73Q0HvbsnnJRSuKoRnPU6RrlU8JY9giBIGMgp59n1HHc6Q+zLtyxXbdnerPfr7fbdQy8QqfkQA17HeJNHOIDbYNti0xCVnA449tQrgh4RMjQDf4Du8SkRT29Wde3u2KYFcNk1ct8gPrFy/2N49QtOLNj3l6JhCDwgALyknSKBWHSbAADpxE4FkHRyJp98EdERbSURNBQGygjBys0I9aCvSlhD6pO7Dt5dytu8o2nVYxJC4vA3wG/1lvN8mcgpEs/YgFqqSGNKVgAEDJJ+4MBec/nc+5DKzkuTMUKcRVCgo+mV2mpXVkBk/cr1/ooJ5Wiot1u98GDiw8+ACM/ePxYhOzkTiWFNtPkq+VyPpnOZlNYrkzcJccreKQSuB5y1rkjREpITqEvmkps9zZJRublwmqwxn8lQv7/ub1h1vg7v/s7V9dXm7JYLJez6SyCZskiTPHubrpcLlECzQxdb7XyTuedd9//4MNv4c6pPJXWMrW9qK1qEj7EvzqeCqUwW9obwwjiSBvhAYvCAJqPr1jebe3MQMjVjVglEXT0T3RQclIMMwwLd+IUbark+ck3ex5lr0JnXxWVEEnu6u1do1eW3VZt22kvk8YkzTbdIWqRrJbJpmgfD+06wZgL/cEaMSwKoO8ncWwvEJAELRA58IEjGp64mSfe3Feuwzd39a1kEdzal6u94+2z9XK24TO5nkEcV/E09OJuw1lfHHWsEajE8orYIIC2b7TrnX7aH3cHp53BWbd/2ukMfIc11cVrrBbrYk0jbLkaqVS6iDTyDqgnJALZCfCRp2grOgr/Q4CVNKqWoF3k93GAncLVsJxTjO27KrBPxognpAAjhzRIH+OxGCAG0SNwW1HbP0TfpIQBwcAwO510OOoP+v08zcjGEDBenIcjkzK2EaYycypzQegpk2snDa5tZ0c+SU4058sDIXUbZ3PuimW5mq6Q23yyPO5rgFNUAUvTFrVyyJn6YKtRBpcEd3NpOB+3FhnleaGEjuBo3/EMIzdjyt5MgmhLtDFpqEBhvKgRdVdvPV2lwB7nVLjQLJIC4SmKTl5VYSe6Fxy2NvLg8gY8jsZCSbwFoZtMfW/vo4NG9ebiW9/+yb/37/384sEXq93hH/+L3W/+4+KLV62ilIDidEAuikqpuA/RrZ03FL2K8Vg6bQLbI5oCdUFeFQBahgpFTWggbl8vN0YITV8bgxCk7JFoQLcuHVyjbLQa0fOTd9568uTJxYMLAJhyEpoZvpPcYT+bTsiDlscLkC9ni1hWGl2cz6Z8SAdgrcGSA8cRMqUyFAHvUSmdYxiTK+s6U0z6oUw03kDQX2z3sorvX96+5uzrg9/w7Fcv+xUHFSP7v7gG1vj973//888/g8EBhtOp67fd3d1AFo2obyf4IOSLW1ItW+1AyPc++ODDTqenZgVMYa2cFd3sNkII6hbRqu2hV5fE0zwYL0oegQAsaOP7VAXJzbZY7zEru33Cx4BZQRkzwzTXL8XiyaLKhX8InTSpBaqsjwrtpV6VBvNNUMffAwhZ7xX7/oHQr7bLG5usvexlBXHlYtOcrRuosJ0CX1oE/0I4pBeAYOXu0+UwJ6mC3aR4Zg3VTnY7w1yeerveGT7zvdyufQhwMZkuZ/PV7HZ2O0WoMW3xdnm3KJeQS5iYDza2XcgajlU/1FCmQad71h+dDcZnw9Pz/hhS1XX12fq63CxQUyGyaDcanSRDxBgCIsJMKr2lAuKcLwazWwTZ61a0dal2VSObIuqDmQiQ9q/HQy0uGwAs+jKH3LUeU6c+Jj4rq+RjKgzNgkSkaC7646Bw61gngxzakXfGQ18dR2EQFQnvNPUjaXay3F59zHa/xTcU2/WxtsfbgWLddkZMnTcJqwnjaN/2rlZfwhq30O3VfDG7md7czCagTJbAYiGo2j6m50Q84zcUQiwDHYi9KTCY4fpksXorcE9FHVtrpsWxWezqrca231712tvhICmPyYub2qpsOqSvNkbTk+a+Ro1wDXazhf6YPpvVN3uuq4RpSWSKfG0r7BLQnCwkL0PSqAjYBWCoPGEgbJyKyYvSPtIjfUoKwrgGONACaYjOVJKKgRSzo/XYia7HGLEmTgZ/Y9FNNkQNQYwCIm+XoqMiVIjcHYCO5XhUg1jTmyib4lUQqZuJodder/f40UPg0VV1HlzkucBI9fGbSJe0lrPZcjEL2fugNFk5+ZjQvCzmTo+cAbZoIBlDozELTGPtFLotRaIh+Fa4mKd9BD5E/SVCvvntDbPGv/Pf/J2f/uxnAYUgIVHzHdyZMFBHE93RtCjylUYkyXA4/uCjj95++x0UJCAoQCUmd4fA1SMOVHSLc0gEgVbfSNBJPPDwstysFpvl3Jm0GyKoDQomL+MG9YhwBkaFlvueE7WzoipQDvuNnBsrgFWIhcSrdU8kqTafIInkPXvYYRLb7r6E0Gyz9iptz/POLZHj3W13OTvbFmmQWO7iaqgtDr/qKzXxsD0xheqxv99WY8ToE/4UjHcJlX2JR61tiyOICN3ZLHzYpdzsixVMeMv31im8h2Lt2t3wBod2Rfx6t5/1hnmjBc3YNZNGt4+LyTmS9mB/0F4fUqa+68V6MV2u5sTQkBjfQ9ORKYp32n6YqFKAwCktoi6pEM6DU7gfWo0dG4ib1U5Ep30IiLWjS03YnUXk6fnq4U5T1uoMR02nHUsW29JE7R4BvjnMhb1uZxDPSdQO9dVys5Aor3Gr2Cb0w7crNRxOwt7h0z4ib0cAIqUg/CnrzW07q7na2Mng5ILQuks7yjsKYskjMlwvsfnVYrF0nCJqwYfWxrqpJdZumZv1eNM3yKkpW1mVVV9pwzWh9XZPIgqYE62K8rB5Gs2M8CAmHUYniQLin80btxieUnauVwEhQeiiE+ErWFRNuMueZ2dssef8NviYSdjZUrFb1dBLUa9tzJU87pJ0+h/8Tz771rc+bWTLnz6v/+Y/3P7JT+vzdZPm2sYj2wI1t9Ba+ABn8IBBzuIKuLdFKQmlWq1WHAS/EAwFVk2pvgIGf0U9HV6WIStjegTh0zMFZeI6hIQPe/Tw4a/92nfefu+d4WhIBMJBQw5ihnYr3gcBEMcsCDt6HQLbrJysgsFuiINmM9QI/cFBQl/Ba3JHdlSRHHzdQtOndlY+8FsgHt/X3/nzK+8E/3i9Vce/cvbPbV9z9vXBb3j2q5f9qrN+xed+Q87/9J/+sz/90z+ZTiZE0obTd5P5bObYSyACioBAaR3aApEPhqMPP/zorSdvIxC8AYqIQKh4kCrdOQ3gt5uUDLVTgXCH2gr+1XFY5L9ZL9fLRcze0XhwmhVlrO4miP5yMTLnv6HrldWrDECa44O6VS4VIfkTG0c4zgXmbdZoTmO3b6+3PYhj1izbrUmaTAbJflUkL9fpYlvX4auRkVqUWohxC/OJ2Iak8OcoXbGLeRlBn6hGcbCLcQNl3JeLcjUn/t1QpeXqF32NMftB7MQTrGDKWA8ISSQ4dKylm8JnoF+wqE5v2B0Mc8LTfkzwbufxYqjVZj1ZzBfrJVXGIXWStJsZrYJW4DxCsbIUvNG0SzZLlUCsEYYhcUrR2UBucQrROeK7LW1W5ItdCC7RuRhdjHh67ralafAIjZS/7eyryvi00mYs/wV/zbN+rwfNwnvQljPKCYtZLpAirBPyob1WvYyuLrRal0SRdif7UCdE+djMW9kJRHl0dnpy3u0OEDYa4jy/HRxzPfdBDiwM6bqwMVoIINIiFJ/Gp5SAOayReL6TA9S+Ogw9VSNBRiuuH4Gv0mCrokybxUnnkCVlvV2/ujtc3TZIFUAAOKABtrGwWCohh6kdi6bpQCckTzooPxFMluVAFHrBWRDUG8LdGKgefFiYH8iZXxQSvVLoDmdJ1LgyYk7nCKlaYRfiTgzkgWiByeYbCImcnODugKXTKyWjVJl2Bd/4y+1QQzI1GLav2RmHtCAIaQGIy/YHbAijJS3YKuUhcUqIAE0kEPLhwwff+c6333v/3ZPxCM/LQWgv3zSeJuqyBq60j8tzGiPbek0jA7Ng5Hw6A0TROi7mJOWkYBgfOEwBEBcNQPEoJGc5TlBtX6M80hK+8e0Ns8b/7D/7z//sRz8CExezOQ6BtkZD8IhVG2CB8nYCqxgsPjk9f//9D4fjk8rAxJ6q6xWF9QExLDBQTV7vmvtCVNXhQLtJtaPLEUkh8fVyu1k5rIui4DNNR9pJknYsujihoTPKrRJEzIze3EMW6SJyAg6zrjoybQzOqGF1J5yq5D45gTPOl9u8Wd93W7ft5m2WH9aLs5uX54tZg8h3i2rJZigfuO6K5QT/0ijMSwxuwPYIlu0GW5dwx+O+eQRM14fNcgccVnxxvSgKXKczMyUQ0fPEjgTFvjtVFZ2mQrV2Wu/0k9FZrzvwjfOOeXQy3/vli6SbWxC2WArmh6Md6dNVud7VCQmzVq+fd7tOvjU9F2WUCQHWtpDKL8tDSjoLfZMkgv/IS3sLAoRWQ+NAMQwARIvVyqDj4crDH2D87IijhMrKNRAGRYZK+se2MZLmNszvUFsuNjcvJ69e3N1dT5fzNS1EZSlju+0gSbhBGDNyw3Uc7XMALVx8e0cs0Omnw5PexcOLB08uTy9Pzh6Mh+MuSoOc7Xd2So19M1RzFi8YxcMScNdwcuink7ooKDhdq9643fBFgm0UzfKDxvYlEO0fgSw0Tr8HRvhIJfpgc1eqwk4olBVF8xBO9UMvwxZulV+kZuUrMAs4U8ShkaHWfEyKolYKSSr3l/CLk/ZAYC2OGeGx2q3Fv/s/+vzhW09v183/+rfKf/Qv6rfTbFPGbAfJAxkaQKm7lSeziBojjVZ1nFB/oIfjeQcvmWoIx73DTu2E4xShGj4j4OYuMBfXArKTOxbKwcFwcHp6enFx8R7b++8+eutRt+djbdQOM8JIqQn0fzGbcohkqSa6slmvYYprqKq+Fo/cGg76OEWCkOVyRcppajwTDNxiUxN7Hy2Pg5Wyxp6L7laViu31jlt1/Ctn/9z2NWdfH/yGZ7962b/i7C8uYJ+45Td/87/7g3/xLyZ3kxn8ZL3Cd1XXYAUSk1aL+AvnJELm+cnp2TvvvTcen3INMo8rkQmb1E4Dkysa8nCIdqHVkRaKoZ6Kj4AMMSeYIpUqAWQQ8uBDacH6ImMaAGQGCmQGmKtl4HCoIcqAEqlx6oU/qrYVGPkWNasd1TEu3zV2h7TYZ8W+nrSLXmuW11eHZvZi0XwxPy6L/WbrmqChy/aLsm+XOZsaKlxjAeX+AH1YY29gDfp52EN1F+CiKO/3bLNcbiDaMIjSZ0cblFa7Qd7GoFbryN+kJeuCHZ73T0Z5P2uhxLie+1cRthttUBoXrI0djqvVEsqIL6E6WTsZQqzyLmyOwBcRlUGwKC0CAjZx3uxQbsTBJwxcvEM8SAKZADKgBT8T+3A7ed6lORMY4D1E+gkF5r/hG2lwMT9tAREjggeXyKmrFu3Grr6fbuYvbl+9uHl5e3ezWM6QHIYD9GJW6AHNAynbbDdL+NJ27VM+0VcI/U2bSb8zOBmdPjh/9NbDJ5fnD0XJ/hjYgWXgc0qaQ11tHHyd9BJWYkGc/0AYIIxZVlkt2Yn3rabLUlJ2wK3SWwADVdzjYHa7ZVGn7bpJTHDMYKOHz5+1p7OkLA8ACDCu1gFnRgc4S4fg3eLZIFRSPfT5nwDFqJc46C/hS+zBAeH3CRCAFyFRGFYJQ+05BXDhzuyoiuOcBzwqMscBDnrSiJp77pP2OsXvDocwAWd7G0RpJ1xN1gYKGbzQ7DjFhu5iT7QVd9oNkIiZIKSJ469jpHgw6J+dnT148OCdd9754IP3H4OQ3W7YECW3JtRpvQIh7WUkjfAPDfjtdHIHC6zIDCrSj/d3kfJquUZ5KAqCqgCBDypsmOhLEZ0+m+UdLqfNKhN/49sbZo3/5//sP//isy9oPEAEGEAZEETwRbuvsNgs9UkHBZzmjx49efudd2CStpyN5R189OFakarLf3VFn2FvpW0qWuGPFJLTT1bLXVlWr5yDNSJ6fTIKx/3Rc0u+gCJ5UwKtvdVCWy1rQIxBtT4dhuRmY0ooKX/oT9BZMRGsJeEDhWlsj/l2X8+am05y12quN8uzp58PZ9NWuTru1oZOjqyARdtm4IzzHbEo2vKwOwZfhN+Wm9U2+hdr5Wq/CSzE4goMNnrQsRXKrilRNgrkYKgDx2B7nqd5N81y+U2PIHqQuYgYaTUbQJOO2WErVU+7azSQOj/AaqhGu5l0O93BqNfr+RpZbUzzind3bne0i7wh5lwr3VgNQY4lgBDjRgMHzlEq5IZdgYegCLIFuDiCSMV+IVSiHF0K1SoYNpznlLrGj4jQdCRz2NZWi83Vq9sXX9xdv5zh5oj+IYudrJ0R0LZ8UQ+iA2u25WHtG8X35QYHUTVNAbL2Bp3RyWB8Nu6fDPvjPgLpDfl0gIDlslgsNpgSRLU36PmcPpFrSWhRS9qZxZE/WiOXH0pbCBCHQlslWRJqqAlXOoHOyaudZoQ/Qh7iaDhK9URsCwwKSs8/AxbSsQVQaKOgSIsk1TaFE8ChJFDVoJHRXPyp5BOpchlYqGEELeCgnUf4OKmqn1bz7t/4N39+enn1+z/Y/p3fOXzyRWOzceEkrowcUFeyYU9NMH8LYABNU5NVIGsMhOMHfNuB7wTiRkpLcTYrhwhMiEooI8d9UAsyRiN6/d745ORRvMzg29/+NoB4ejoiFCHlCsDJFTUSD6dTQJ7syQg8pwxUD22x7k7cdq27TteuRhQypoAaUqKK9/rv2gsW0p6wBhUscV2D3gClDIWqttc7btXxr5z9c9vXnH198Bue/epl3+TsYrH4e3/v7/3oh38qQjoTwCf/2HD/QBNMMRASK3ZSMOp6+fDRW0/ehj6qgSoXzUhjUHERklS1tJj8WiEkaKNWCZDhkaLzpFiv9qUvx8JgsGzUiKJYnvgYJsY4TCV2BwuaTSJvJarKWDz1IdRSxYotEP5+nx3zOxoES/4ONXSo2OcYRbc5z9rzQ+P4fFH7dNKabI7hundYoMPNzgCzt4lsKAp1BMEhHMtis4DNUHS42m632hbzYmVnmIsvQn4NuNFr1DUKho1oJkahvjk/yREc5CbLe3lnCNoRU2L/+yNnkS+ytecQwUPgMDigDFR1TFOSQWW7WT6OxQvh0dv9fiP9266Cc0AU0sRnZagtOgl0QoOABcqPnGhfpKHUBA6OtNHriKn9bsNgMbNgjdU3jRBWSuEjCLxvYSHEng98ma1w3NZ28MVnk1efXj19PrnalJus1eg6JB2ulKy4MVrcDrZYQ8TugRj4wGNSTTDxJLoYx+Oz4eBk2BuPe+NBZwAPnK2W0+WSaAyZDDr9btalUWX2x+o9wPZRKGYxwx7WDv+iImgrFQwNadLQFB1kQiC2RT0r97W0vTnNFsPWsllvP3+VvHyVbstUEetNd46vybUQFdBS6ZmuWcGFBlbCRM1QY/QU0FUwXmsPKFoDFlFpLAiJkygpcb0AJa/U3aieKOyX6TgrR18XxEEg1wYQP9fYaJUpWc9QK7XeZeO8FsOBJ1EsO1lcE437MAlw9cuhGw4oB0rH1cQLJMeVhLanJ6ePHj768MMPQcj333/v7OwEoIP+RJGEcqRRIWRRbDTtyJHDeo0wOq4BmQHHXpc2T9Rzn86xxwdvbRtxD0KIKmuqjSZGjzmPxmNlRdH+ArY3zBr/y7/5f5tOplElsIh6JdF3ZbWxHOup6UJZ4GvJk7ffvrx8pPKp9jFkoqzQj5aUkSCs0aowydnPCDrAEA3gWx3wIfplNbk7Vr3hshKJIyzEj7xIOYuObnXcZRqlPgIrBUUBuSDhSpEjVEfdoiAVnvIzgMxhR/RoZ38fR6s+zHZxyOuN3TB5ASa2m29/8klyc52tFvVdIXw79aas7exTRIVAAGLhOtjjZBx4D4i43O42B/BgXxwKQJEIjfgaxhvdS6iBQstALURBWTFcYlYjZCgOkGN/a70GQLZ89V85Xy4AXxQIGyAV5Jfm8UrrRg0+R2STJiC4ikWwNBr3O92My+J1wXOESK0xXZon6+YuCOizRMgZ21bWSBL/rV4C03IOTRztRJ6UMeCkQq0AccNE6EW8CUZjVumRV5glTk4TJumtExOhgUeqf3c9ffX85u5qRsyLoPr93mCYk2GzffABPkDI9RQb+BYEhfT2pTOpw+gP1dPW3V6e97Osn3cGnRTe3IEb0/Ktw7F+czuZzOdJpzU86cFyAPBup4drW6/W6BKxMzUguR2ib/q8SL/fhTsidvRV/q09NowY3OKtRcc64EH1Oa7Js4mDImXluqii9VXBdAhu4hdJKAVl4QEFVm2eEd5oT0HDNuNs/NaHcIEqIXpEOpqJakk2jhZOH79189f/7c97o8k//+PyH3+3djNFhSJHUonYvSp8YAdog+aEU4uKwXjBl93ORxa4nLTxkYVvlrP/jzv0o9JifZsligXS0QruRa+IZaGM3/rWt957//233nprOBjAPaprsE3/x9QFCHEV/8/mznIGtVer1d3dLYoHUFKcGIpKuRIIpmDGcTHWE57EggGjCMFeJ6XikFmvg5KMuFBTvd9e77hVx79y9s9tX3P29cFveParl/2Ks79QgvttuVz+3u/+7meffWb8GkzNvy7vwGYIxg8UjP3wUtnDh48hjnAV2pCPaWNgoAAxog2JMbZouf3uYFuFnmm5NCo/aYgN6LjYrJc0hhNdORs+idteIyQBaJbm9hvH1DpNjjZH0ajGlxaNNlSqaBYipHXkCH/4VjU9JITTRGouAUMt3x8aaXvRS+7areK6aP/4Lrta1mJu4hbahxcPUrgl3CcF+Cz8bFFu5sV67oq7643rY+xkbOWaQLvAHesbxRBUA3ab8g/6pXb6pLNKgzDDcWJFVI/4M2ulJL12hMHHuSzl3qUnIUBoGrdSfWJo9JmEkVv1ZHS/2weKZ/P5dDHfOClCXisFzHJuty8Ayu9qmgoaUbahkjHjxdah5ZCavSQZRLzVTGRG6MHRYnsygBIbwzHYYAqcW3V4akv0vxZUH+ex93nI6/ntZ9fPXkyvfaynfuh1shNC/6Aw1WKP3EcaXLyJZ52QsCmLnC7O0vEtV71+Z9jrjnrdISiZJ92klRE5AhVXE9z1PEvy0wEx3xANzHo5ZgZLRoMqqdKaaB8qk6c5kuFiFBK5UUfqS7H1yk6ucfgn+BIRewrdHbfno/YizxrzRf3Zs+NimVAyEHy3d71JeBoZkTKYIPX2fsFObKr0KtxQdaKSUwTyhvFUT12zf5lrlB+CQ5o0hxoaMTIqUJkEBeJyuzn9rWi8Wj+v7oRSVwocd7nj/dSLUwYFewfNK1UnBbDMy3Vw6IB9SmEAJKh1QjH5UAWii96g/+jRo3iH6gdP3nprfDJK0jYXgpBcRDpQGNIk8YC33WIxv765kdcUJVDpSHS8IJEoiEiSEnCcXNAo1Stz8Ceqqd6G1UMcLQpFhvYQ0uuLqc5fwPaGWePf/q/+n/PpBNMAD/EHPrcpX8Tg1HOpUDymx1Fw/60n7wwGI2wpdIDGopIS9vBsVNn+4dAWcSxUg/+qqDLHqBz+XxkKlpv6ccfNiJ7GrNSOhheWU59pgK0bQzsfyAEZjguF8h+7PexbE45IXFXiGjaVr0qGyAbH1zwEeDZ9vRkEopEf9uuT7FWvPT0cxn/6o/Tq1cl+26sfWjQbVaEFHUJ38jY7x+3msAEI50UREy8PBcmoiT7xG3oOZlEYME8kxFhdQYayUh61CiSslJiLuJYIR1Ap0KoCqWHD0GNDlz0qpT7DhLZO4GsgclKGJC0WM7hBf0Ss2EZrV0tnDaK3yITW6HQ7/WGPTPE+3NLtdIIYaSoQUIRI1hACJIBVQiYQEciI5EJdlR6WV11v88XjxuBAZbQInFyETcpvNyy+ojzGy/bnd8tXL27mk1WzlqItYGy89K9Wb8XEUFPSsLH3aOTddhOPOAe41uuHNGv1B/lg2Os4iTNNu4TB9nmiAuW+vlgV0/ki6bQvn1ycPhgh7NXSae6bJXTF9Qhhz3kPfqpOKMa03R/22y5nofaiISgcFYgGCjUkbqjmTiBjh0sqwHDGKzVD+BVjC/1Rm9n8UmdFFNXLyERl1kWZKsc5Zuvr00PT2dTLMHh+RiKcimTsJUKadlWQ8uH4/Nd+4/o3fuN5mi//+M+2f/Sj/XRprzShj6X1W4iMHCmPW5VIwKTlZE/D82LXXuH4Jl7MwEmvdojMKXTUWfnolluOGHQ6vX4fpghffPjw0XA0Mj5s22mPolJgq2fiWipGRvF9pdZ8ud5sKEbM2IkVw2MypUaa+I5/WGOz0caZgXo0EMVGykg8ygvRkO6EFTcAjWr8hTKSQmyvd9yq4185++e2rzn7+uA3PPvVy37F2fhXbUieb4zuH/2jf/z088+xdGoNYZYyJ4A8Jugyqmx8Kek0G43GiDf4seEuVl3DaUpBKoSkxSraoNpU6hRqQosr+Zh0DEz4dCAftJOC0SiwOxWMzfAvEDJwkv8ct/QkndjfExJ2qIcW0KOrRtaCa/hDjtaUCt7Xl+DWdXHVKBWsUdJezc04ueq2p8+XjR/edm/LBM2QvTZqW4lO9DgaMvuAi0PP5Wqx3axx1nAJ6qGGOsxgtxL3BRLGHMBW4rqxzkcmVobY4kgrg6ECFICqxyMNPmvFT6QNzcRM+cctfKgAQqK+aBQH165HtCRMHOPqsw4Yv1iuZ8slPgZRZUnW7/YGvT5hJqnZXiBkvAMQGaYpLCpR5UNyUdydYxgEvvYB61lkVRovGQLQAogzlSIsuzdNDTpUvWo8+4Y5Xd4u7p7dPL9dTo4N2AN0r91L2h1MTXYlbmkjNd8Ws946+x2MND8SO6Il9aydwQXHvdEAyghfzPtJ2mkQhNRbG2jxejObL7N2+uTyycPxZevYnK8Wi2K5WGOqayRJnI0vEL0lUVLtYW+INAxp2qncF3FU+hHApSKin4i03gTpk9qyl8576arbSeabxvOr/WJBK6CILkIRpdz7yKjTuCMJmR8+xbgz/utdTJZcIIiRPsIRrCiB4YHvyuf+UD8blHu5OornMwzVQymoMbc4p9KuTntmyImbKpwka1OgMDYDOXGKrdJ228P8A4Fpa/ag5iRVMVOdXSCkekCZMOoIB4n/+n0p4/vvf/Do0ePhcIiVU96m3kmTIX0SoMDUBzOmgr4vwRDFdUUISwitqzXDuUxwbSdUxDDbAfyEqqy/fPkFWxQYxux4PTUnG2c1/iV6D/V/+//+O7PZHD9guznDOkJpHUNCHVA18C4ewkqHgYl51kH8QAzHo9kievbRJbQCDyF30UXbwHYE4p9RKKgHEgQTQZgYc9kDpQAHqhbe0LFtDBgUJhGSJX9VHLg1Rm1hvLQcV6AZbMQ79/IN22AT2tSVcJ4oFsoNiakddYk1nCqnmvX9cpDeDLPb4773J3/SffXi8rDtgmwoj2rq4CWFbnAEHIln8oDxeOxbsFU8lFFLCG9g5nYfHIE0aAlwHZyJHYpmPEHYTZGQJjXgaqPZdgubBsB0KsE+QX6uxe6SHNVqOXacZj52VhSEJbCrvJv6mqV1GRGhAyh2wSbYuWiPAaP0w0G/26VRjKsQjprelAWGrFyGim85pY+BGyOGnCgRhQx60WjQOi5iBTWMGUsUWzQV6CRWMXy/gy7v1rvp3QIy3a7jOztJhn7sm+2j078d/5UlV7lqpTH7QAIHdZOH1vCYebfd6YHh7XaXKDh35ISiHo7bXW0+L5fLAsr76MmD04shsTZU9cpOzSngSrvCEaGMPlpubEIFd1QDeWrS0StARWHnQRmxcGsX6IQRsuMwLpohpunZ0Ep4jS3rBSogSBKXhup+uQVpE7T8IXaZIkVW5ysBouHcw8/QovAkSNUbA8QqB6OltPQ2h+v3P1h+8MFtmi1++JPye39am8yTg3FLXUHbeqHD1b1BNDSLCmUoukdoGLROQ0CjyIuGVugRPoWxYD4gnf2vNApWDLkBDR1z+da3Hz16qz/AFeUUt9hsVivikIKbESYpkM5kOpnNphDE6R3BFSxQK6NcguB2N53NgMIwcwj6EVhQ12EASUamnLKhsYRqTnCtDlaiyWid/caDASJCFmHvIfavbArpy+9f3r7m7OuD3/DsVy/7FWcrJYgiVhvx2+//s3/2/OkzABDZSg+la26YNpVlh/bHeom1R8PRxeWDrot7kwpJgUCkrYgiluTy2CfDSBwZ0tZkpvMECrHAYg17wnJQO4SFVTk4LNsjMRKgYe2WJ6GAI+FN3I2RRzLE0ii5GhsYFbqjCrFFXqElUV9Vk82duuSUnwGtrePyNPu8l1x9Pq9//7p3XSScMAkR0p6iMKBjsd8ud5sV0ASi7OU96CSQZcpRI2t/X3MCi1YqXwQAIHGCZTVVUGvcH+zn4wAX2zvQBuD4YE+K4HhA6DFfuxbLgzqWDURGt3gBzI16w37ewcFAIikVjkpan3fiKSHE5HsbiJuGg0EvXtcGQsJDQEjyrKwNew7YlNZQ6BgP1ZeHkLi7ci+Qpp3zMqUIGjPitcDouEKjpNsjtBmmv13HC2zmx8YxzdpEFZ16M6s3UqhzBGkhY8m3z3nYQWFnAQdlpqBpoyUudvp50unmfYhjknRqjTbCXW93d5jragPwPnn01qOzh4O8T2Gf3714OXm1KlY0U9pOcBidNN6UGB1aIAXmDzChEogcN1zgALb2BaoejrfoTfcBoaDMsV7k6WzUng6yA5j7+bPN3V17X29v5dUVG6sefI6nsEOJASLOgU7uBxih18G3HJgGtsgBAKRItp8PFHqYJLgMWXM9ktdnNZpAd+HqE/GcQXRw8GGHXNFSGytS4y8lseDR30Sz0kAe10+H1tGUaFe0KT+1rZgpR2NiKUZulAcNceStCeHpdUHIhx999NGH3/ro8eO3iG87wbx9++9ahCTligyTy9Rt4sRvwNAHsfXfZEsVUB4QEkERJYXFEWC3tU1fKpJivZTD4kWgTqH5xjsTK1E8QEPWGAXm+Bvf3jBr/M3/7r+bLxdpJ3eUySVXMv4BSkhNsaJw6LSMuzUen5yfP4DP0Vg0AVgCx0LZHJUOnJXmqyKYDKed2mgrwxfjXVgrXwDj2AVxKf7WN5LYxuEjo5dbxW00fW1mPApj7uKjOqEShIFWuKfnrP7RFKYhSwt9cfFu6JpIh3KJBz57WMMsLPSim0xOOy/rh/z7P+i9enHR2KU0+F7rqagE2VgpyGIESDrpyvvaOZgEIms6IB0hr0BI3OL069SZkFRHpwB8SxlR/UOG9ftO82aaN7v9tDeCabWLrWtUgsB5nuTdBNsFD0VKGWOq4FwJo8F+r9eDaxHBYCAQei7w5UVAYqtGpojH/g+1X1P8cu4wckAubbScn1UfuFYJBUcyMRxgFTyo5WBzWGkJ2dqGfbowLBZeT9uNhEAeezjUyvWGQOlQrR1TCs7kyO14gLYzMGsIB80B9kigMt5a9fCHCGJp9HRJA2ac9dJW3qrb4XDfely/XKwho+tV0et1Lx6ej896eCjSmlwvX3x2s7rd1MpoQSrZPCbddup6+96NdvFNWcKf2v9dZYgJ6x6MYoV/GxFjRN90IgCWMhB7aHNOoxcVG0QV3DikK/UGNuVZpeBPL6/OCVVWVuwKPTHbxqGKHEhIyZt6KG6kbGEa2zzdvPf+VXd09/Gn2+/96XG6kuQpdy4OEKwMApgiHYUc+k9GfJOWio0kTNdXS1MQLqEq/KaM8auSrCbr9Jo8H42G7733HpTx3XfeGY+GWDmQnqU5ecIR7+5uyYiDyAt3sl4uXaj16oZIEo6AP6D2ndyXpDq8xY1ZB3BAjygCyVMwNI2DkCrckaBvDL0XRGPQAI5NzfqDIWwVLVQcbtYgdu436/3l9y9vX3P29cFveParl/2Ks/HvfvNgHarwh3/wh69eXRGtOZnQnlvHXvA9tA0WJPrB4KVxbeLqs7NzxKJSgSTVt0GTYyZcZjQQvo0fsC8kFR+4tU+mr5bxkPFmQ5SGUqJxNH41c4SrKRnNj2ABAqSthI1IfYhe6BHh9JRsaLq6IzkLNhb9kTRY+FjjDdwxl3FEG9mXtbqTy+0ZPGz7rduL/k/z5OqzWfN71727MlOzzdq0Mf5DYCWskY+uOPwlKCRAYpYUEzV3qe0GII6MEh8r5iOm48yVGhrLVb4npg7F6efdHHaVZP28N+6PwDm0DjQDQNDSbt6lFsQnnbznEypZZgGOBw52004/HrHiYnCNRunkuHun+mXNLGmmaSsDWfEjist1oxxApBpIA4MlERHT4UvXlcPB0SoIROLjRbFAEcF2ow6Yb4DIWJABXEKJgb+03Urb7GL/27JcbooF4X3JhfvNobZtt3yNCn6UyDitt6ggYO/buhCzoKGzca0FsrI/gIvByHaeZF2fd8795UC5M7ghlbPV8m46xRH0Ot2HF5dn41NEjeZcT28+vf70anm7OZb7aGFucAp9mkcfv+9qEhecXhx1IQIkokD/gkD7nIsQ6JsJuLFRz/d1Wmk+aN3166txh2PJq9vjfJ3sosdBFwnEytr08EFwxC7Uymg1qH9AakRIaB01pYZ22viok8psVzFihVDev4ybNFRZbIFrgy6Qrup6dOgPQXEByhzGg6gdzVDXqatximSUhFEkWswzGpbNW2GyaInWQ9YlGII08uQWvtjhRjRDhBwO33333W9/5zvvvPPOaARTdx6Xs3fqx9nUlWWwLVTIYerSV8HP7qa317eziSE0PIGUnazS6bZc0ULzRODyVHDVhU1A71qFkPjjryKkVDLiPYrc6faIOfUyUYs3vr1h1vhbv/nb88UcNuO0vIiHkGe12V7YuW/LOeJ/HNsajgxnY/aVOOaqN0CBTelvm1tfunesNz7hi1arBYDoc9PFBt7BpdyD9XAtbR792oY+SJwGi2AyR9MtTDS8rW17sx8LClAwLdopAuBj5cm5LPxqQ72TG8W714xGDnVgxpd5gmWrQXZz3vu8sc9/8IPBzdVlYz+gEjhHp0JSKL5IyNBBjdT58mUkr95yGZqtCpM0vkJLxHR8ax/FZp8C2f8QsxW5P82Sbh8T5idacSDchggikLIsSNEZN137wNF5QBfvk+UZVXGt4N0WYajTrrFCSs1Ot5O4ggCbptFOudggHOWmEJQZc+NGeKOSiU4I8LEsSisRAmMTqiIi1JY4rvk4YFEViWKkeQahSJJWvFfTkR04Yrkul/OVr3Ta7H1m3JXj9rBqtKCdNpwF1KJeIDPsJ1qq8ir4EzREdQDyfTCy0a61siYRAfiEUZF7eK7GZrV/9eoWytjt9U7Pxt1ugk0Vq2Lyav75x69uns/K5a565YLe7rhzyQ37ZS0991Mdrd+p8lQS36yAQkq+VApNYB9BRceQPlT1qYJgE9RzBtLY6KFIlthvdfnLb2RKsgFGcTr+Se68H6zjslBUkUyrobGBZlOtviLBSIim2xXTb//69dnjm129/cOPt8+vCjtqohicVx+C1ZIySUnr71FVlk8BNK7wNJzyo7ppCI5YZrk1OhJRBF/Mcqz18vLB22+74tjpyaltJOrvVi4OseFequ0ztBHnkNBeUyW6c/1qcqlEQWoYQvRY21ua5g52d31+uk8TYLMkG8joJEtwX9XCm6JPwGEYDw2BUff7/XDMbCGYr2wW+l+9ff3ZN7z9UlabzeaPvvvdly9exICwgZqmo/1TR3ZVNWlZzacgH1xeDoYjwi6URRpWAQkYgSSdhhIQheaIUa7MGXEYvKX0RY+LuRO+RcgtNwNe3MD9KARNZgzG3ZgROJ3lrvWqaLGjJoXW7iq45hIL547O2VBW1oly880PdtGunf2XJhdxMmUNa90dWrX1Sff6weCTNL37+Tz7wU1/toUBc7Oxkdpga7AJI9beHjIk4Qo0ZG8izm+pY2ewwwAex6OJSXAvlIqfqGz4GArYgH33fB4wbTq3pYaNZkkCHgFdyJf4uIevRbPtp5OSOlfMCXyuBQ3yh4dwVhAVQcEglNwVgoDPpXnqpB2wgWwprWoPyhQuPoVW1pr1whgHxqwLE4WBLi6SGCEr60oFI868n/hLUxs5EDi0265BkYJ4tNVmvVksltNVsdzsfPZvvVsVO2fH085BFp1AAx2kSCRq6+v65EdgB41C6am4+NRs+yA+kApKKbz29ljb1mqLcn11e01MMej2Lk5O+90ebbhYzV/dvfrk2c8+u3k62y6Kg8okFh2OWSvppJ2kJTRHwzo3Saxo2kdgG4bi0upGeTsfnaSEAD66JUc77PN60W8tOu1NO2++mrZe3rR3R1f7Iq0AARvZYePQCr6retlpEj0O5KDChNLBtCLyxNHL/NggUpSmiupJ0/JUmzoRVCKAjlPwgi8zNU9uF8w5i9zxB0cfVUZs5E2yZKcV+CSuY26UCCFSb6uul/TdcmRN/bgUdYroLx8MB5c+Ky1EnpyciJCO3hzQE3wiaqEA9zsJMVplb6hPrAOSi9kCnSA18qUMFFsWQ6Eg0GlGkNzpuSF26gI75JvK7By32yMjWhg9peQaT6OFiCgPhBUzUpR/AdsbZo2/8zu/M51OsA0tDq3yuXr9ROzrIFUJX/UxePjoEd/81OOGwljr8ATopDQn4CAsApWIsULZeQFr9KlAn1J2XcYWWcTgS4UdXG056r5AAleE9zM69HHc0HIzd+yAAtFC/goUsLmMTswpBkbZIgqKLc5Xj8OgJg1XD3NmzmKYvrroPW8den/yw8HtzePmflBrHOrNfXQFRHX91uWJN/532AXnSOYkjfZLULBv9Cge3aVYXsaJyBa5kTN6DpoZ8XVSreo+prTPgWJxfZ51QEGypNDUhVwcxW7UnT22IGbdCnW0QvRCKVMfUPBVEcXa6X3dXhcf5qomWtS9ZRJJ44niPikjNB2BhKnwH1dnCSmeoR5txpcjP3Z3ULxDbd9sN+I1dcHVKZg9xI6Mrxab1Xzt0+KL/Xq+Xc6LYoPAo6uSSMlXXTfgu0A1jRAYYjBNSdhHfEI77YmPSxt4B4WzJ9vGYVfbrHeLeXF7O19vtnm3c3Z+0h90gPfZZP7q6d3Tn14///RuM9sd7GiMnmPBqpb3s+4wzbvSRqTPN9EJ34AApUIXVJKQc+jofe8v9RWY7U3nv/0dNjgXUPl4aEOVofnUG4poc7IDHQxF4oipUjn2VQ9T98N1tKAwhnp4G1U2oGeLG+NyT6s/qHzQwtVf+evX5w9f1Fr7H/+s/OyLY7F1RQISotQUttJl7qSZQDfv5z+StFnszo9Bm0rx8KUwYhkjTM5RlbpxF1u30z05PXn06OEHH3zw3rvvnp2d5Z0cIJzOZva3lMVyveQbWq3dHA4RT7s24e3tLWiIxNB2LSteB4oVbQqX9iBnRBdTcAZ53vH0dkcpuBCYRSTgcqfbhbHSMhzU2ZY6Z24ZDgcVVpCghvblVh1RVrFVB19v1ZHqFFt18PX2+uDrna9urw/+8s6vPBh//Pd64zdG8L3vfv/F8+dUXIpEa2KOBmtOHfMa/rkjQl48uOz3hzQXbgsNCq3yStsPi+NfgJ4IGbJF9xShryVcFsRPIqRTd2hpYyCaUzdfRRHk4oQ8IBJ3J3VxxNxIEq3wMstiYdQifvND3XSLdqTp+B+hksqsNltpglLUntQjhmvWFuPs1Xn/Z/XW+uNJ90e3g9Uh1xOYNGkDoWyyAXKABioGOSJKb0G1iDrxDBgCRspTwE6u9JsTgc0hMyWDw4ilHFKKTpkoHZdQHRJCTJ3cVw5wAo0nWVIiNicRmmO29IlAxSobiOAkEkWcxMlOs9nXfEYkyQQiUclRYGdGo4vQZW6wq6JcrpbIhVwggGAkiWjeYVZiqNzNzjOKRvEAROIFySIWp3uEhpbrzXK1ni9jufJFCXAvppvZbD33gWg8nQtP+tAsfBfuSJL3fopA/XiEroFXmAnJZfDheGAlIbym8bXvWnE4zLblzWpxM51gmF1ikrOzYa+HRCbzyeevvvj4i5/9/NVnt8VkUyvK2s5ObRuo0Us7o96okwVlQUA+n8pf58OSMF7DhqdwNJctojSoEZVF3i5h3uy7ClxjkbVu897+dp5++nlzXbbQFDFO1kgNojUB8QA96yRkBVxqP/wxbfSEvKLGmoHiRVuC51kGZBvfNGQlc/a5jIJwOHQWnQx148uNasgtK70mBW6i2OZIq6Fn9ik6nYZbKaR1jk4cvlE0V4ztdswq/ECed0FFgmoA8r33QcjTxHdV7+YLF1xEVVAP1MwyqJu7eaxQWxbbm9sb+aJWbJ89pYza0Aa+KVsLaDZ6fcCgTyCjwH1HkeMtpEqhydtntLKc4lFHEZIIo9zmeQ5tpXSY2V/E9sZZ4z+YTCdCFNYHvil9/otYiNjW0em2Tk7PTk7OkDgNAiaKTzgTSEhMf9TWbVqEg4wlIjayj1LufLhss9y4yNSmAXULWsHNXh39z6RJ3oJMkg6H4+T+eW1hh4RDr0xaVRNDVFOMuVIkM3XH9vNDjjg2YShm1DnKDGdExSFt20Z93k9ePui9ah47P/xBdnt7UTumMj/aWjVz5gfaQFVUYGffUCxqHzULY+B8GJh4GTaBNYiAAciqMkdICGUgTXAHk3Fel4lbVIptbtqs0/IE8aA4aEyapZQeH8w54+Z425Xyj5dyFi4FGeOpLidGnJSQHEyRDAFVrVLf4CIUMAYSRBc5w+0Vxik5+66Uq41qz4AHbSb8E0Fm9KEkbeqiKwNgndi7MDh3OY1FWcy3m/luNStBbGRM4xCfJlk9zRopsbGhoRUSCW3/aH0ZBoFXkuSgpjObGu3wO4fWrmis5tub69n11XRT7vJuNjrtj8Y9hHZzdffZz549+9n19bP54q7cbYB8Z0Eje5KmOVymZwxxJMLoUhckShsHavh6bkwUdWGTptubIlqhy3yg6bGkhiv14OWCp0WZS/7j5GkYcdePP9S7MGD/e4yf/K+OUZzQR4/FFgppvpGC7RunNSL1STChnF7Tai8fPvri8uG029vfTWsf/7Q5W2UHS0PozLXOFyQ1W4mWC+WLwxqCOhqCrYpJ4jR3n5C22x8MhqOh6zONx+Pz8/OLBxeXfC4vz05PgTDj+1gbHIZNBSgnySyXEkdQi5KqYtvtdDq9ublZLBZoYqiK6aOclIEjkFNkaslQMyK6UCeK4SriPrnvYnhqqJ33YgA2oZeOCVWj0XDwi3mNbIqi2qs2Rffl9y9vX3P29cFveParl/2Ks/Hvqxs05fvf//7zF8+5hNagRdAlhGAba0YOgNC4BCUn8PTTM1ySQRj/uQGVcq6e06e42GE0Z9zagmyAkrZCxFdu4B+A5K4siL0gFXxXmsSllA2Bm5dj01mvPyS61rcCmNo2iqEuCg3eE1lgEdSCxvoSIckMLcc6wjY57qUaqivQRqem3nHXqC9G6Yvz3hfrWvG9Z+2f3PWKWk4GgpxgaqdReAZpoh/MqqLQSCB+cspPEErFp9JTllBaqht5CQ6uh2//E+Xe+QRirFljQ/CRG/CtjIKikBQBeEZY6POwjp9kbCBkNWRxOKi9rg6kyaN/KGcnyUmJ6308uTIasld74UYppRTFDr6sX/aNMkerUHCkStnlGratVsm9XmaHp3hD62x99Mv+puVqtlrNV5v5YjOfbwiBF9P1fLZelPE2vAxq0ko6wGT0s1p4WptS6isEXv7RfL4jrJ0Ha3TaAzKgEsVhd7dePZ/evby7wYOAW6ej8Xg4BCKub64++eyTn37xs6fXz+5Wk+V+tYGCUjsV4diut/p578SVeka9Tj9YCLBGsdUiJI/XUClAYjQw/Ljz8nF5dXwH8DjI8lGtltePZV6/StuTTdl59rxzddvc7313FBKp/I0pRtOSqfplotG0DiLbkLJG/2pOtmm1+cCim6LUkMyVQmInXBbHbQRaC8CxhN6r0Xm2sgVwJpSK6nAjcuaMSfERZ2UIbJYm8gX6ut0OGEjUOhqNut0e3+cXAKTw+ACEvDjr9/s+4OwiHnbBcBuJoS1r13tZ22hsBMYbIoP5zfU1JJ7iWYD4pJ2cW2hX9EZJGzzbRcGpqFc91FPPbvGQlYlbzlBdIZI6A4/D0YjqVxJ749sbZo3/4Hd+525yZ/VihPEeemi/2KgY9Uegp6cXSJ3ckWEFnrYczRahQ2UGsiW7rtFL59dq4hvE7jvBfUfAvsQMOR6+RaaF/YSMjA+QOFHfWGKaoo8cxmy9zpL4O74sG3eyr2awgWL447hM0ugj9OIm/lG15nyokoOm9V3juByk1w8GL9qH7E9+kN5MTmtHHCGAiaNDHakIGIgZSfiMYeK9m5U2so+C4knJ0fRJVDRVL9Fqg7CojroahkX8TvkpNErBMdSCH9wpL6RMumFhixSN7tqyQzYUCzjEN+APTG6/j6myO40j4iqERGuYJ5c2fIS2JHZEBr4RxF6filCSgy0Uj3hTkUqM7JGEpoT61p15SQYUOCBSiSJCZFi4Bnvpm5TjxTbbcrdebErMZH3YrrhDiwLfsm4rHiGl/Vs6oC2Nr7tioy6U0pwddGk2Mh+CARXNYFsr18f5dHt3vZ7cLalyp5+Nz7onZ32Smt1Nn33+6uXT282i2BX7Ylnuih1Mxx4RR5/BmFq3n3ZHadZLJENZpieQA6Ek0ixYCRsZIYNQA9cYsxgu5ESQlyVZQt0DUtRAvJcP2BXIAbgKbJKb412OMksOgHK2spnff/gfzpE/tAL/yT0Oiln3WhkHzSg+nkIdPYGqFoPu9K0nu8Fgs9rsP/7p7tUdFIucLQE6w9VB7WkrB3rjbk6aIHsoA1uFrVS32+ufYjOnp6dnZxdsl5cPHwOFQOL5yRgS2aV1KAAF4i4fT91ul0uCaSdpzZfz2Xw2nUyxURKn+rDGq6uryWSyKTajMejqs8DALsaAGiNM2h50g5hCJSGR/Ex8fl4740JKVJUbvSmLEjmianKbdmswkNyqkdbF6sTnF9t9Jb88/S9tX3P29cFveParl339WZtLxN9873vfff78ucig6VTaUPkzmodgoKZ6tVMoI46JhjFK9CQUQ5ZC/blOvx4KacL2yktHYIz26G8Iz+Zl4SsP8PDh5KO9Uabwf6TFH1o8SXN8S5JmpG8Ii3bERqktuf/ZuEPhRvn5odqwI5oEpFS6T8peaz6OKQpaDUxpDmu8GD5f1/bff9H6+axbHuONU0I62A6qmBZfKGBFFvm2683ahlUoIMTDLQY/Xk+5YvabuVt9i2mOug+TA7QpkAdDsEAQF7OHxnIHChUxD3hoBcjSsUUHNzwCihqWA33RzQDhQyEBH9rFbBoN4plyV1pLF4QiNbs5tFGiZcMiQQOtJTsOCbLxjGFUs/JQO/ZaDt5ySGiLIZ8VFL/cLotyRVy79cU2y+V2ud5u+EAZLWS73U2yQdLpJjkYSa0xCiDSVtW7HimH4x8uV5mlPsLbg7QRasCg59viejl7Obu7WUwR2SDvnY1OzsYnBOCz2fTTp59+8fLZfD3fbOOdOuXKsWkqQEEPtaTeGmT9k+5omA/63QGiCm1AGogEGamKXKk4UCn7YncQRsDa1dTb/Tzv40J8d+Bh3z2+zOo3h0P69Hn6xfPWzuUQaGIVCyebJK1OnkOOaHAbnaZUnWxHfgFgIVepIddX1qJquFZJPDFQ9aCHGwuFuNeQ6L3h42YrmVsYkwlwMY2mS2aj7Wh0SSSn+FddHKyRZLwgytDtdk+I59xAyPMHDy4fPXokQp6fj0/H3V4HT4VMzN3lk2jcAmtcrV2xnrh6DkJOZ5hoWI3PTb969er27o7LQEJXWETbnMDdIurGxskUDgpyEtWAkMqB9HEnIqS9YFEsx8fIiypyCnxg6w16JEixo65vfnvjrPHvT6aTAJf7RrIZgpZ5mjrEguln5xcdV0iH+lirMCvtnt1wlPwIe8C18AN83Psy8uViAWUEG0EDmkaU8FpS1npMXmWGM+2TLO8NhiCvHRVcHA6IYrB9dQdoQHm03Vi2sFKvqphVstxn0NzYQfDCQMwKKltvUu5Vv319OXzW3id/+sfdu7u39/sOBLAGMvh8C/wCs6XhaUmbT0US4K0fuauqGKa9cVBkJ5aFsqLvxJ96hBBbUJZ6DW+NOiEibESAl1kqHoqsVEPF0SGflAmCSPTKd9SRkvgC4ugvVJLQxG6vl2cEoz78pa1xrw/E7VZrF8RGLOSMHJAO7WOV5dxSRiqChLFf7iVlKkGaVSPA8wBGaDF1pRo+6F7QULEahK8xw7pxYBYbbNyud9v1YVcqB9AlyZudXgsuqAwwVAGdjy1ACck1zzNXOE+d0s0Hyghi0VB4xrvr1dXz2WyyIqnxWf/y8enF5YjSTm6nT794SajuGmP9DFsjRXhOdEtQwhjcbB17g6Q/zuCaqUNYCdwX4BcWo4l0AIEg4RFEs6ruqQNRDtYjlwj1kBYODDkfq7fXUHKdsDRx32gf251mSu2yRst1KGkVimCbhcpW7Rz7OpvKs3uMLy4KI1Ag93YRNwCSqBZixnzQ3ctHy7MHV2leu57sP3uKF6K4YkckLDjaciQf4XUAfZVKlZ3rsLBR/cvLi/fefe/tJ08ePX4EJp6ensAUcavUlxRxwLI9XyS9dQw0FhurhqFBRhJeLVefffrpq5cvwElH98KmkiQBv/BmwCDWC/wRmHOECkEWCYl7MUMx63RgMOxQTYOEWAUGpccuaAqiHeUQsxRo90630+/3KkOOelRy/MUWx++/f3n7mrOvD37Ds1+97OvPsvETh/Hd78oaX5+scIb9MGgBgBbDc+CWIPHsSxohfipTFS7KSVQH1UXliDRsHN8buJivV74wADeulnMf15BFNLRYgnk6wnWkuYejccws9/kM3U/Ik/PSL90NF8ZEKdBAhDTg/FINKyaK7gvdcgzxhypFLcX0g2HScT7MXp0PXhX144+vkqeLzq6Wcgp6to9Fnq1N6Cf2zHeVMkVF7+OkUIJcKpRDN+5Fdm8TPqToWq4aBVRbRk2xsBWPc5HmgQKCI/c/ySkoYxvIJZKh1lQTVEOpQMionWIChvpoWKydiSCoceCyS0OsNr7uUj8VoEcZNSfqgE1TCyGSI9ILaRxwFvSFQpsudPboYrp6OUDOqRYbWqrgg8kKkYU9HrXduiTU9v0uJWFx/ZgngEc6TDv9tAOE4CAc9hIUEAOirlN14teMuolMPleTJh04pA++7DbP5jefT64myzmFOe2N3z5//PD8khLeTW6/eP70bjYByvAICYbmS0d9eIACU0M+Sb05zHonvRNYYyftAsGoXaCF9QpVsVGoHUcAf7Sh5YMfTnroumZbF+zBaGuHIttf5bWr+r54ddP69FmytlPCZ1hp5Y6rCOOsx778pEdZwBzqhArgH8kQMSNdYZmWpDkspKjl+2PQjdIHh8Ebiw44SB1sbiqhcul0nWikcmICArUWx08fxheltSpw3YpEW4da2qwSUEUcsEkFwcHz8/P33nvvyZO3JYsPHgRC9p20lRDlkpdd/UjGcDqGpEkQyghCEkuT6Wq5/OKLz1+8eL5eLPHRha/Atk+xPxikWUbsvd5s4IWXl5fD4YDrk6Q9HA6RCNaaZZlAGsOz6lcwbL6BSlTMCN5qWny0lYuHo788rPHv/+4/mE6nFJUCh/X62DyfwDlay4nw/d7gweXDVjuJ+Tps1NUWio9mj1UHwRDsqDcQgVJA1GHrIOMOugENr7LgIkEqkDQ6ipCjfDtNiQP6/YHdwfEoQCU95IgGVjBCyhgP2QO4NFhgqgqHgnhag4zZHcbl/D3AG9Wq467eIBorDvvZML97ePLzTnt+dzO+un57s+1CnNDk2nENH4tlF8V5ktjFyKgqTZoaWBBJiuTwkxLgTPUiGTBSLeeIYRNXOa7nCwm4QIv2aQn2qRYXhjKHnN3zB9i3Ccpo/wUnCLLvObFYQEPgtqVgksmIg60c5O/gW1w3rgTBB9UHnSSwKiFChei3qydm1NdWiwAeJQVmMWpPRytSnQDNusNXLuLtcO222Mdr/VRo6owKEE7viwNH9Hf1WgLAZHwbf1Nix11c3FdPR/kpm49TSljBWu6wFzcaqHHY1pez8urldHa3og6jk6791yddaOj0bj6ZzHfbQ7fTOb8Yjk86vb7vZ+CyrQNY6qFuslVLO43eqEuYCOGmaQOJaXmBRoqpC3IiF4KVeIkm+tRqnjk4A6RxvZwcqy19uAeX7Vt/IPfoZ/vYaB+SbivrJ44t+amG1/HGCpYaHiJID1cslvHHxkSfga84YQkk0KonGwXgS1Ny7MZ+evK6fLJ8+NZVr7/mvo9/vr2+rm0h//GAFXdReECXJKgIdwc9iIEYPrQx+RsdNTrd/PGjh+++8/bpyQmcLOLmFi1pvFwNihB4REzlQcNoJ+zAF0kWnVCFVr4nEDtF/cC7sO1Dt9sZjUcALq0GxAF8RM+dDi65HSu6D/MsI1EUn2ASTcerqu9JRtns6QldpYhlaTxNItTFnsZeT8xXGtX2esetOv6Vs39u+5qzrw9+w7Nfvezrz1YbzuN73/8+biNcUliuk5uxGxso2sI5WJ1O9+LiEiFIZERBEuJy1A+b1JXKeBQv1TYGAgxojmW8mJid7RZDFiFFPZNFgczdxnOBTFwO6JucX1zgrlR4WFpYLikCI6EeAYB2jLn+IgAJSEaGblgl6ZIFV5mqCAyFInmY3A5QNpLCmvbTQXpzMbg51LefXDeeLvJdPQkV4qRq2XZetI9HBaCh6AIkti1HoBBcEc0q1mkAKrB9bEFeQypIK0w5qgNl8ZkgAhtNiBv0JBa3knOwORgBAAPQ8R2Ft5okiD7zTWKQJ2cxutyMXllTlBGKkJsScrdG8txGEUg3zFjgBdlA6QjFgYUIdY61QotxaVvTCHFREHFXyWBPNBNUx/lCvhCMMNq+JZ1dUW58tsZeNNmYz6O0QJE0J+I8urQ4sBrIpBgRVOb8QSAyegG0aSTqE1Tg112xfDq9uV7MAE0o48PR2fnwJE+z2Wx6fXcDGKJpZ3CfwXjYHXSzDtYnpff5lCOppM12p5Wd9MZno7NO1jVUVZeQfizNjdO0WfBEIKSqQt1983yjnSUtcmk1E6rtyNlu3ti+6NSeZa3l7az98eftuwXadYDhchkMiSLErJM+//ju+uaGDBXAINTfGGIGVdhUhgoMcbQIK1gjlMkGxOupLwgJcYvMNnDIX4W1qd08EkFaFSmRhX0r6PwxpoJ8qX7skIAoTSoxI6vX7cbjgG9fnJ8FvQXEWpQgkLAaeimVD14seih0qJu1U2622ypBEXIKQi6RmAjpdiRCGY6HaZ5RLNQY0tIbDPJOB8wEJ8djOxoVY0TgYELoOyGCPURyxngeiAuUQ1FSOY6b5nBAmX8Zgt7I9oZZ49/77d8iiBHhghQhQVCAZsPYkexyuZrNFyenZ1C6ZisxngElwvpFRJErKJ119W4Pohy77ZobZ9O1LooICucHzJGFEU9cHZejCuAXsQuyPj27eHCJfGlFknjdb2xyqoHIhQLxC2OmRUwAxTc/KWMEc1spo5gKZ3Q4WHC1SFjy9gj92M0G2ezh8Itu+3o1v3j6/O3VJnc9LztBdw2fH44nm7AZ8cKJq3oHLVrGGylTCHlbpa/OUQkejQZDUjgbhRL89zvXod1sypikhAK5qBWFkX3GoxhUk2JTQdCIqJkbqQmCjSvVZmTV6Waoep6nlR1iZqvVGlWHBKDaOBzsES0kHVKDElEKDDAEWAuq6RvnKDU3UhIsBQMMY2PDbWBslNauBDB4T/HgfvwF4UofsdQJ4FhgWIVTj+CdtnujnvgefIgCJ6MXwsmryEXXpSm3fLl2NYxOQV1nQG0hCGnU9k3CucktHOXQG2TD005vADWpzWbz29sJ+DUa9cHI4SjPe+1On7M+YUm9qLweAsk6l+qY5MnoZJR3cjQ06mtfGkI2duMTm+1m76ZtBqWBCeFZKB8eS+HHHC9fdhYz2NdzB7kIFrJOK++3836a9+wuaMGMUwC16SqicKHEqZkxI4UKK2SUM3Q5CIXYZzOxcZGykp/TpnL5Ro075eCccj566+6dd8vxyazXP+6O+dMXu7sZF8UUHzVa52fRYw4DwqyIN8fNJ/SGCp6MRxdnZ6MhDFc44wytsVmvcKg0H/AHUSQNnbb0cS+zSzPUUr68319fXzkUs1ptiy2loum4kFNacbNBJJ26GLIhB8jH9brDeBuKKhTMAChIUy+LiY5VVw1C0EloBy5JY7K0G2oM9dSOqvK7vd5xq45/5eyf277m7OuD3/DsVy/7FQe/etoNK17/0Xf/6OnzZxGBUGiaFiPwHOLC+SwWS64ZjU4eXD7CJ1BlGx1lkB3p5tg3IbFBFQmVqaGALrSzmK+Qv0G1yCbr0udVWXCdumqCzUaed05OT87OzpA0eEExaRmKpLLdl1iss+2iCbTVKif+WFxtSHpRc2Y5V2AEAClaEUWyyPjNw3Y6ym8fjF6k7fmLWf3Fplce0yiYCohl08TsA8a0MTWU+1XUI7oVUQmf4wWsyA75RJZkQWaqg6M/Pj3BPllSixVxb7kGr+4pJjgCM4h4D1lROGpBaugk/MIyUh0APmI+dBrmR5Dpi7PSjOqiosWuxOPACVB4V1xer/bHHR6bdEjMQJbChyzYcbQi9bFrAKrc7QFroneqEJ6bi6SM+izw0slWvhlHtHPtFD8VZaS9yBeSURo6G8EiqAwS0E4zzDmG5gMgkbYDIOFPaEPtBUEAV74pH8Ags1rdvsZidT2bYLODTv+8Nxp1+s1afTabTCa3NONoMLwYn/ounE5v2O2P++Nu3oXzSeF9543P+eIHOmn3ZHQKJ0ZFlSGSKQn6kYol5ScIjGrSmirCwYUepX1ZF2NHE6gaTLh5nHTrT7Pmzavr2g8/bt5Mj816a9DvnZyMCVNPTkeQJV+86KcjwLqWcKwJFS8+JQ+UX/Ov1PoeeO1gEqgdAxEfOR7+KOwjftNAAX36lrC2OOsfww11w42rOaJfJAcA0CyiW6pqPM6hk6PRAJMZj4ZZmnA5Z0lVhCwKCiLRLzcmES1IYrQLcGbUHS9Uv729w0IL1GK9icTtvUYPKCDlyHyOPjNINqgjfS6pg5rO3kHlDKswgjrKiVgCHik7ZhJhpH4C/xsDaKTbbCJAWGOAzL09v9ntDbPG3/r7vzWdThS69aSl7OgCzzh4e3P78uUraMEHH3wAp7PnzWu4yYqpELLAaMGoqmAF4cL3bABTH6bA2EgTRRbjaNFQARXF3hfDSsTHT9+p8OgRqgcTAogj8apEpG6r8m0WTs5zJkoFBFwWmGhbgsLH3T4gVzjDVF1my4e8RFWKxaUc7zbXj0bXvdbtatX/6WeDxap32CcuC0Nrwuf4E7XhLmonQlII7jtI5gQ2MoknlwnaG9Sjyj6Mlb8Ro8ECIV7IkA+lUrEpXdQanZFWUW5jb3HVuvHlYRQI7OBiezLj5ardvN/voZjoNC3iEMgSKu7kXAUY8rYbMiPi0UNI1xK78ClPSuToklGSS58IkzL61CFaDlyRKx/EEiQTuMFbGK3iNQh9II7kiB+AMXAQtHTZHQ4qb7IhF0hC3X4x47+I9qSgGryK4GRQ6ggKg+yUsaE97gkkQK8jXgJKnOVpH2rYbWO6BHPz2SxNWmdnw9FJdzByxQyfYG+3m0kbQtLpJpSW6jvbUOlRTB/pSFLcJ6pi2yMfSbwlsf1UsuBw/KAiLpeBZAKz+RcNJtFeL4vZ3Xo+WZcrEj8Qp1CkmILZSjtAMW0GtlZPCznrx2nthIttBBe+zdXayMt/6Eg0iDoWzeq3CBb2QrOKkM4c47LWvt5aOy1mc/ngrj9YUdOffFo+fdU4HJwiTOGoJrcL7YdoCFfOVPRqvj0DbSC63+sOB/1hv4dlaXCbdcDfbu5kxRkCgTIGfTgEfdyEk2iiC9PpFCicTibR+1LjJxednp76CHYgOA0uQEZHIzrT7bpIntWhyi0nqs/nvrQN9KeCOB4aFNZOmSGX1BMiCgRzuf5RUZumnZR/2VhjtYPH+O73vvvsxXMqS0ODApW+rZZLPfnN7dWrK5r4yZN3zs4fcHu4A1LhbqEBpWMvwCsUkhahlXzgbAPWQXFUXYebwR4bSH2K8TUURZgJ7UKU/YFLWICQWLQzDZBvhBKeV91FGM0v+h1pJhJT/SmJY7LAF2BQRe/UC6Wg6fcWDMKiTnIvUd2uVV+Nu3eXo897ye100/ps3p+XwEW97fJrfsCYGCLEAmrOyfPJMlFEBgrOHQ9El+XRmYmBb5ZADOV/fLhgex+WCpOQPIRpaZSafMuyc53jmAIu5Y/jsYqQykmSgcTxVnQ4C0oFQnIZOrhCmi4b5Qu0UD30jpTbmUu52RKOnDTTeC0hv/T37TbsBYCM0WWEistw0mSCczHQj74H8oyeTTA4us9Q9gKWj5ukQKAK9bQTnw91ocqCaoNIEwhJGjgVF67lOOBnk4Va0B7StVpd7okV1Wtb+yNdMJdvkAFyB9Kc9ob9tEcdlqvFfDGj3A9OTx6Mx2OCaV8t7XIXwFInhTV3KSVkCM2iVEgDGRGjwoFC2RAlVHfjTkhbrVBpokx21oqQSTt3YU3uV9Z28db2y3T/8/z46tVV608/ziczu9J8pGTc7/V9DT18iQrRXEAU8nRN126P/0GbYFNutCdZqPmhi6HdbCKiv6PLSR6pkDwcisD1WlkwyxjE06Csl8VlL5xdYBUVtSEoCT/Rm6qfhxpRiEDIAQjJQVghMQGy4ANCApHK3gU4yQznsqYBwz+0USRnMgaMwirJkj3KFAjZDUQ3jOEbKVFLvtPEulub6PkmC8gPaVIXDnIRUoeIciWUEvFTEtQIQ6Soii9miiC20XjIj9CRN7+9Ydb42//g799NbtEuopA1UDid3N3eXV9f391NqDy+/+T09Nd+/Te63QHkGO5gZGTNwrdV0TAtjYCUP8jh9GSX9F7M9WTxOAJ4oyT4L2a5jAJ/aEC+SQv9QhPPz85pweVyJYJIJSPaFs7CheFKHf+yGytQxQVKQAfjNJUSurDDXtBS6AEIWKutXYtQ3OA0KWAGaQtzLhcPel8MshsCgOfXh/l81KiN8gxOUGu6TvW9iqP0vX4HTQzssnbsoOJSU/sFALOqePyXwCEPaAGEMh6J4jQ/W0H/HDFH36lyEuhG4pZ8V7CjgofqASKUlDAWcZEafKjf7xK5URjHROxI34FM3I4d4t2JcrgmOKhPAjnukjS5Pu/kKaFNzMPlNlDJbgLnqbuAX5rklBngoKHxHHYaYAP8LIsjEemhDrPcrDYH4uJ4YQOJY83bzTb8FHJsUkfKgKUQs0UvczwYaIxNpWxgxBHrgTSxK6gFUcNxzzWwZMwGqKV+B4zEtdS6GRqDqtDWnU5yetofn3U7fYwuyGx0AFA+30Hmght1GB4eNrh3A0RcFUtShbLaExBYgxgOOx0PcqFkylkJt+xQSLFtgEavrBm7JiUOEHfY8E3ZvmG8pEapE8JpJzEz5mr7QJUtpP6hgbrpRgsU0FuQppgYU7uoFf9RM/HONkZKkrzQClDSoqBWyNxi+RqYelniyRePH63GJ0uC1+//afl5zDenvZzV7ztdaENzMXjNfOMFINhHLYjs8zwWkRC10QUwUWcmb1bhECmoBOBaLLaYuMMxLGtyd/fq5RU0kWJDGQk4UD0oIBCmMoU60YYwQnsUu93haAxfhKSSTOipkAwpnM1mNGW/j8v2NTPi/m6fJAbZVFkfG+8foqHZkBLi6g96lJ+fWkxsgQS/2FSdL79/efuas68PfsOzX73sVxy0WLEfTckupOK73//e02dPEScmtVqtcCh3t7cg5O3t7WK+LDbb05OzDz/69mA4otltbf6TpF2EdjS+VoDQkAOcg/ZY+16eQEjXjYKgyzC8JjYFZVxDOhYuEHJ0dnbK/mq9QcKcEQTFRXNiR8021AIhqx7rmBtd2uUTHMgPdkt4Jhob3Lh6TrhxZ++hjhxOmrt+ujjrftFr39Ta/eeLznyNMsIpHAKmIaWM1O3gK1t6WRdVxU5EfXQN4tislxBil93S2VMGBKts40NgWuw4KwXTGOKBPPmDXNe51xQNM1VGAVJIi2qJnNGdieUA+LQCriFN27CBbqa+gY3gI1hHaExiPoZi9xcYCKy2aANcjJMo2tQBq+nY8xNvF6zuQr7kgmFj0BVQYE3EBRSQRsAgwIHo+5DBwL3QB+RKpWk1yoyQC7ui4pE63ZnmD190QXxRw/cQOpBhTW1MYESLaLXhy7NYxUAuTx7RNaA7c6Ss3mknELNmrYGq7I87LPV8PL4Ynwwha7SCbNYGlz7ZOgmtCV1ebVbcT3UoB2oZgEDt0WJRCnnSVEgMYXKvaulwuZMUdQ0u2igMeB4Qpblbu97x59nu6d1t85PP+vMVjJDoryfftp8UNr0lYVROqq+1G0PKFmGXeQew6vV6/KLa4ANKe+9LgUqKFMKh4SlkTKXxESjkU0mJa/A8Ekf2Yt7F/eX+ryF5ROjm61JbOMNckExBRZSCWKKTZ11fkgP0t/WIid0TWB2Ug/xpROzOxO8/lo1DgZCTV69eEQ2quDEzBNnO5y68T2YYKfhP8Wgpfg4GgJpvZbtnxjXUEv1poCIi5H7vcmODIc6ac7QzokD1kDzZwRNoEPaxdBNOWr1elwStoDm/+e2Ns8bfevHsKc5jOp1cXV3d3t1Opr5SjIbE1Knn+x98+K2Pvp1lEO0mNbUTIYLOdsuxURobAdG0tIfjFrJ633NQbFb14zZtE721cT16L0zUx0TatCO37VyR363VSobD8cPHj2PiRUGSKrry43+EbsIVpuSK/OKUmKP5SWB3OwKr+nFH2NPrZRfnJ48ePuh0Uh25GnJPI4ASEpHs7NcX/ZfDzlWSTgeD5LDt7Gu5kyWJSLvdZrI/Nsp68zAYDfqDLiHoalHsFYPz0pwTWByatQRbxTD5kIOgbmzno8E7VwF3mo/lPvo6abhx0obLNtqNDGMhHKVWuuZq5rubHddeB07u4IV7SEmStwEHxOz0gMUMJRNYfRl/3sEmuk5fA8JgZutyA3pALNhQvQpD8SngjyxtT2kpegwLHaG88a5MF84krqpF71tNurEp5Be7w8qxHbAGq6URoIyHcuOEHCWAvMUpNh8wD3aBBCCdQDltXtNNBPxTIaxou92TarnBAYALmhlmi8MJoyCUd6kq/CYl63bT0ajbGxA8i7iBFHDDAKF4oMfO/3prvdnO8dCu09bK+yl6UGxwQ+gGAIbyHdBG2lop+pSP/wQ/HWgDPo0/Ck1rU0ARtH4A2tGz1Wx99/JuMVmKEcBm0rDnuQls7RAZ7ipWiWvTMmvIZXHYbnQZekSaWGkgGY08IFh/6n+tSr4YAFhdgCsRv1FntZvjh2Q5pYrl5ds3J+NyMk8/e0YIC8Uljgf5iA0Awe4ALOkCT93Tk5OLC2jDGERMVeSaDz7VD653l7UxLgosHkPinbm4dLbick6NcJPkXL3EnCAQT6n7zHMw9Pr6Fa0PZPFNraAb4ny/H0t8jGlBsHI0GgCLhkyNBo2oNBsNVAsrppTsI3MgguNW1fE4ROBcEEJt9oM26Qp6vfunYUI6CiSk9ItNUX75/cvb15x9ffAbnv3qZb/iYEX5qz9oANHnZv1H3/3DTz75eLG0g/b6+ur25mYyuUOeGA1GkGUdEPKDDz7CZ6Fitrk0JGIUJ65h67hr1JoGAjACIbEzEHK9grFhhnaFpzQiMacDYXpD3xFlXE3BsCkcC41yfnGBdIkKUCxKhyX5EW0My8ERKJ1ZIuS961Qga3PEeol/6s5I63XT89Pxo8sLYlKpWThRdanlAiUEKa1au17u+tmrYeem2yr7nQaWdjx06s0OPg96gUVgNnCxYW/U747xhYv1vDyW+0aNkA7EgXABHoIcMtDSKYsAioKutuUG0BLfoyvLmRsCAgVGCFgrMBV3c1ArEmDsqdGGqfDOuTDbYwO6VocO9PIcHw5kTRdgw47WApYInPs+m9E11HF9CSRtsJ1DKhwpACvq4IsUDTdlf7kjXRzUWOsQ+mK5nq/W8/1u02oeHfaMg0AkrsmHlzZr5C+RwdwjWHLpKhFX1LQ9+Ir+FDXKCog2cCKIiQSFH1SmnXCc25YEIZAZ7dZV/XySpnEE9PQeNA88eLOmAIM8O+n1RtA1n5ZzbAdNAsuAD3LSg8gaG5DX+WIFe0UJe3mP2HZNHvGws4sd7J2Mi0FC9fhXuUb9OAiHf86QmCMaapHT+vUY7daiu/tRp/hJ1kpfvGw8u9q3s35481azbX9KwC+exwnNgMOiWv96Zfc5sIDthw7IbqkiuZopNVNyVed0zJDwqEgZFofd1TGX6ixXc4pr2KWyaIL0Nk/6vQ6kECTsde1Q7Hbz4aB3ejI+Pzs9Pxtz0J4l3SvVPkLkAMmDK39LTJ3eUG6drTiXtON87SaMiSiLhRhJjE2MgkTgItevrmh7WJ0i2+3gEL7nESY4IqAekSJcU+7Y7dKE2D0tTLvT+mgdzUzKyJzqp5nveLSSVtFvUoMlcRcISqov+gcAAP/0SURBVNXxX2DycNAPmhNXvOntDbPG/+r//l9+8vHHUzjj3d18NkP5ZBu0Esacpv3B8KOPvv3w4UMQicYm4NKdY020v+3p2GQQCif5Un2E7mgo7KPY1I64qJZ9YHlmmBNrsiNK/JAX12spiNvp4nXGJyeXl5ebYhMrr4JxXMnmgELcjScHULRNDVOFty8a4zKX/a7dqHXyBEB8/PDh5YNzfB8Xl75V2ajdlOKBVIAJi8jrt4N8mrUn3Xw1HhdZd3msXzcam3Z+yIfH/vjA5+Jhb7df4SMweEAMmdt3s68LeW2CUBfW0RkSBtVa+A7ZsqtRR1SLmVC3A5yYaBVxiSb7I8El5M8n8nQDX05/hvyJ7ZDfEm+CTO2VpJgADowNQSJgQhTwzvZAfK5AgUuW/iF+fqPfyEoOTUBTlL6+P55NQS/3kgGHVrYFtxQr4HWzwn+1YL7ScJqrhgvjQnf2RxpN0+YXJnDwWZ9dsaNK8iHBPEJWxBFaTSWRpnbuIkteI4cPgoneE1yX6wOgCM7r4xxCFxKA3/WycGDGedkl3GgwIC5MG035p10Uige0ocna8Vew0BkfavPZgiqAWmfnLuK/XBTLOdRk3+ZuCSLwldJIW5fsl81QEkkfDiTedkj+JIfsgY7yiPsxxp9eL66f3a7nG+EeuduVqLpYRYp9aOzLWvXEzHK+WS/LDUhf4HGwAyXAP/GCKkafYrDtSkh8KyW3EAiJuUdjxwmO4WdGp+W7374an8yfvqr9+OcQgk7WsTchTRpQQwNpS1/Hn4MpmE30behf7C2O6QzU04P6LCXHmViitrAbwG4/R65dxmBNBe3opK1RDB3D8YjJY1Cj4RDJVbBoXyb+aTjyjaj1OumMx+PT0zNSRs2s1vFI5MI3HAIpqV3Ol9B1VWeRhiMAuqZdFL4NknIEaOWjziE15RD/v7JVWFl9//L2NWdfH/yGZ7962a8661d8pIxsINI//L3f/f4ffw+mOL2bzOczOwjtt6t6VtJBf/T+Bx89dFKjS7pglUCApkEK7AtWMjxM2urXjg5vBzyKXYd92mrFWlvETN6B9nViQ6f5bcdYACgIeXZ+hlyDre5Qb+SPdSDjTp7lvhYl1od3chvJiFnBI+s+14bJN+pwvtPx6K3HDx9cnOFrwYFyg3GCNSo818p2sZNjLc9WvXyWt+bDdDfInbK02mzRYGjLaTc7ybtn3fHF+BzKNZnPMGaidjsOHY/RZFBJXUJDFLH7DdOuE2oBbzF/L0INtDdQxqi+5Qsf7GLEDaM/hlYipHiH4gXyROcTGaHVOJF43SkWtClLqDfmZ7d89Ec6hm63wm4FK9+sUHZUk5jaXiInU/l8DA26oeZUP8bKY8Tczvh1sV6sXX8Rnt0mUgQKEMlRjl8xfm7BIgyj5TrSHcfZo0jUi4OUM/QG5iM0oEVUAkHoHAAbsBb+Tk28wIMrCoO7pLjoAVV0wukBeS6BG+qFHzzsYOtQxkGnR8VsX1GGxBEPdTWc1iu4fIHvUJ0R2KwWSOJ0fJKl+Wy9mq5mJN+J/lpHC1KX9cBAMVZUlFZCSfIk5dMmqRiPwZfvZO+75nGVlx+n20+o0cef7X/2jGx7SbONuqHqVkIt813z8K27u0l0NxGuzueLRcyh100jBmpvseNJapET2JJEagd8AxqqhAyzWvBVDIk2j+AagwLcjkfa0KmT1Ap7ACEBF0CHqosxPlsEieQCAv8AH+MF7sICKQEC0c9KVGC32xiPtsOe0vHNT2wKiAzjd0YmB1E+ShBdhjvAEGoMfUQNujHgQ2BPFIej4lpY4/n5uSwjImpUA5vVlUhzXYYCyNXzRFxNiahcyAGDONgjkjiRjCIT64xGQ+4KCHrz2xtmjX/zb/4Xz549dVh5taJaKA4tQs0NLvPu6dk5rLE/GAApNCFhID4GyqPPcmKi80toPImkxI7miIcBdUt7wADv3smNU02N5DpONWCDDtKGNIZK0OkMBn3oI0273qyQLWnarRgz0sbjwWgwgOSoTvs9SuLImkZjYAR75T/5E0uOR8OT0RDKyAUAM00eJilhoREBPyyMwmAv7XSXprOkOc0716fju7ceLi8urs8vXj56cvPkrevHj18+vLw6Hn6y3/98MFz2h/tjbVOrEXPY29nOGoe6q8DjBbQF3+GE4h8ERKeDYNMGS806BBfMFDkCUrGEWNtCMXov2BpdpTvuQKWrARnVqOXLEuR/iyWQmxArUUP+cYe2hNdR56hLTM2JxX2IwakwIbcPAUIAnX8pMJbkCWDv14uNUEmcj/kRe4miwBmFp8XEaowLUcUcVAGMggGExsaCn7aB6To4xQ9smb8Ef2HqVAT65xtKATyIphzCqYSY2HpBiE5yUGqKSMxeL9a7xQww39BwMMVeLxmO0AgqWINaQMCC4LvOLdZF6lWt7bzE6GqtxXQ5nyyIxgEPvPBmVcwmWHU5HPeJ/zBRLsav2B2w2QZB8TU80WtrUakzCaJFPm3YdJwLPza/Xd2+nKxma5JFJmhVTFGVBEOgy81hvdouZsV6tomp8NG7jSyENUkzWGy+OCScgAE8AjaHqgqxuS8rYZOokncDjTw0sJ1dO7l99Pb1yfnq0xfHH/zkuNp02klXLMeyBNeacx5iyVOAEDESns5jXQKoIfjzJVkElOoUA5tC00MngaY9wuQCLqb5gqQelktnHPo0TOk0Es5ilTEhyQE7RD8cjbBH0uQWVAs97fX6o9HYeLrXp2lQV+pnK7Uc4yYv0JCMyJ27SJCzlAjhW6bwaXqL3XYw7McTgvZ9K5Dq/1c2Ln79/cvb15x9ffAbnv3qZb/qrF/3f+N7uVj89m//9o9/9CNMbL2CLzp5w779sL4860Dm3v/gg9HohMsRiPoP5bfigQ6wHPvS+DIWlLOXvgDGPkLHiA0JDIvZkqSbiZDVU6kcIBG+cZI+XxlrnGBpKDcaRmo0mP2U4N54iGwBYfFxtxMhKZsNY9ejJurbVhogJOh4ciJCgqvoAAgDI4LL2VQuM6EBEsgDYI3mOk1meXPWb5fnvcN5p7jMV+8N1x+O1++PirfHjQf9faN8Wt8866dHksPXobXkBUCmrUSX6zwduFHACbp8RBKuDGnfixeKIqoJShYbgkV5kBEcQqYZI7DWx/gHJcK+HEPw/fxN34G02q7n6wUmQgBcdbtxkHQQjr2SuxL5OsDkank1EtHBwWV8476zEmPqje/9I74mBvPRmdW83K7IJ2k1MuoQ4/hkGpMPHUWCNWo5OJLo2AdlgQKAkpoFlTSEi03VoS6UX/336TdHKQBfRwQAyuAQQOUCw7ZvAxwCbPAAO0L7ufMWVkmz0c8zIsiYQ9gFYmhbkoImwZGQnOTRUJgGBoRScqIks9X8djFB4LhalGdeLO/md1TgpDccD4ZJG41ypA4YKXwlY71Z8y3h3S/7HYzPm00UAhdC8yS1Xbp71Sw+I2z44c/2nzzlqpMMktmCFSVgHbx7tdpM7mY313e3N7eOBRXIcus0rRhx5gbtxJDGJ+1ALQPumFomQsUWiIGqSB3joHrDgcBQ4ZNfVDJakk2CGMZFO9Mm9lPQsvo+H4iEP6whrYAeTS39JHWUKhKn7lFBgwcRXGUz3uZi2Cu5UTCqQ4NE3C2n5Sy3ELgRsVMRjGgwHHT7PctlskZu1O7k5AST7fX7lA+NFSIEyPDv+z3oCEUyHosJXZwlL6rATwqGxenTdztY48nJWHutFOhNb2+YNf7dv/t3lvM51RBoaObEZq4e/AGtLh++9fY770Lp2qAYAR3g5vw8ZA6Djjcv05wJfArLLJfLBfYpc6rrVgEpOKJo2IUXstm5C8QNlC8GZXZ8k5NpqF+otS4e2udci6Td7WTnrs95wu+w0z0ACzsE+Ig1XAXAOQ0JNKjTyXr8T9Nu7nwv1A8STNOae4cW8bWQesdWemj0t1hEo034Da5m6SbP7ob9m/H4xXj47GTw6cngz4a9H5+dPH33nZsPPpy///7m4eX00ePp6elNN58M+otWc+GwOIZMVOY8EFTCwQgoHwBWa8CcYulEFxpAFi1jsqPTLg1HnLijX1LrVV1gTo8eHXw+x4MqoWub6OcnBZ0yQBGCkugEdsiCYuFQGCHmYT8iEfQcyg133LpAxGZXrl15sVxtN/bJ+ZwsRJBUaMboaEQ5NR98v3Hl9ugMXVxIkDxhHliynC4/TqZcTaaqSxQds6EiqD2/XXCCtKGn9nTsmm1HlcDEYu0IMvxfCKc8BUW1pwzjG4063UG7O0h7fYKTBvWAdmNcdqnGc7hyRR8AF3dBC5QCHFtMlpPrGQyYKoPkhIurxYqanJ6NXYin44Su/XELK91sShCBaATNQIvs2BWSjoCBvJaW0b80oKnLyebqi5v53ZL0kXS0mi1B+A/l3fgYCb4CnEMg9i3jigwpxVhFgRajchTTPjyQ8J44Yg0C3/3nyy97JPg4To8ECaDLk5P5t3797vRi+ZPPtt/90WGz7bZbHUTh64kR+u6w9R0UjixX8/ydFe/Qs0vncF6qbjUkx6RIBSHrQfjAOpvAGdl7ewcxLYQync7ZIaJFMlgY7UtMQrFIiqbM8FIQxOEIrYObapwt+xVQPEATNADrSYSfXKx9oXabkmsCQ6ka6ewE5yDoaBoKzIaSI/Zevzseu7gjiUui1aQ/t3n4y+9f3r7m7OuD3/DsVy/7VWf9ik9sR9+y+Ae///svX76IQVS4GhDo5GFwEMH2ur0Hlw+fvP0OPsMwFyj0DBza9sCWuQdvl7ZcpGq3LbFr2Ce52D/fqA/6PtIEpnU7nVjGRG49Go364YGQs3jY9H3NbKbDV2ABmVQQ2e3mp6fj05MRDYo584+mHY8G/VhCj6vtngmQ5ErXYxDXNQoay07T/S5NWuSOL8yJt7u9Vjur1bu1Ov710Grs0nrRb84ustu3erdv5a8eps/O02cnyctR69mj7tWH56uPzmvvjhrvjA9vj7cPu8VpuzhrF4PmJtlvk+O+fdi1awcskGgsAkBXX2geiROJoMHKamIDvEuK0KoDHsAkgBAvbkC/DZ74NijT34pIKPyxPBbzcrHebfgNZPhxpLWNceGpNS5Cs6aJgj0+67IGKhbz1Wy5WaztOYVlYNyrNdhZOn2Ds5tyRRO1WnVAyEW6gAjjakwNouPwsU9M8JdjoHkgdhi0Ewm0IFAruvBVoVAjtAVjoBoFoSzEAJYZRJPDNCJRoA++gJvNOnwRPJOulGviePzaqNsDI/lAHLNWIgX3wT7Vy3590DcmXvlqG6eDwv1awPbdYno1vZqvFlhcLLwL9q9g6hcnZxfjC9ofKZGUTw1t1hSDJs/tZ3SlNORKDGqPmqtJ6F+a9UNymCW7z3bl4k8+3n/8Gdg8zNtZ/Wi/Jnwb05hNJWlAQTz7iCNB52MqcyAAG6rWyXM0GVwCPSB48kZEiMnFZvPrT2hpN35RN8FWXqhiUBiSCvE6FwuHQRWUuJjriCK1ARJjeHw1Xywirnbkn0tMISgjG61CkhE/iFrIkgJTbnydJpLlVGE2nXFiPBpjEFgc92JttCJXkgL2Rlw9GA45TiYkCBJwPd/cnnc6gZAFV0JtKJ3x+XbLPgeiig5Msy86G0ZWCFlQKv7knfzs7ISDlUze+PaGWeN/89/8f3BFtC4tQlvb5DrwFkEOXuTtd967vHyEBO0Yhnn1XQqUmrVbDSidGKZu0CTOjSUOpnU4RMXROwDxZGQc7PpSJyN8Fb8AL1LjLD8RN9nluR3OoBtH0DDAsE/SEf+wM4rFoJAyaItnJnEuB/64Aovh8i735Ol9NIAN+ZgI2KMbI3HwF6oa71sbcA3ppHk3zS7bzXcajbf3tUsYZFnPj82zRvui2RrDG46NTb1ZZNm+11sMhtfj4dXF2bPHjz99+63njx7fvPPO9MHFetAvhydlfzxvZ/NWUjTTotEscaApkNsqG8mxkaQ1rB3JHBEJPqMOQIKFxk8iIbFpCT+AUmLtwRYtMPYA7ruObFliKyi39ClxrRMUbu/gpFYNyyK4XS9dWyLe4+IHyig5W7u24r4kke1mWQiGmy101EgrOiecwwQ2NzFI8Bjvb/+ZBIXoEFLkailG62wVIYl5AT4tG31g3qL+yxQ4r/6IFUZlgZ3HHUW2p6PVAiNxeWiI1QJoY04zFuQy3YME34QWxAyfSM5OWFfudHpiZVex9JLDV6mBGjWa3ixuXt6tZrH2EKVy0GuHtgxwsqNe2zU07P8jIymZgxpprFipfSJXTBobthPVGM+q1ffN9Wx7/XwCazz4uI+96VTC2u3r2D8oTr2ALXTNVSrTRtpBf9qp7+6pQ2VN6VinWWwXZ3UF2wZO+Pf6wyXKCd8XbsZF8vaoRau2ePe967/27zwdnS5++kXjx5+l232vjuqQPSoR/RJb56e6eJgRsJhbxerOoQqotRMdmWEFFJLCLxZO/YRw73f727u72XwWzeVkuKVTG1e0YtW7j3BIFnEhHBAPgchDcphDj7a7urrmLq6kucnUx3LSDNqKswHUuDHmLxnYUAqSoFTRd0AR1BCuIV9u5FAMmq+HowGRNEVVEr+0RV3+ldvXn32jW5XRL1CbrPFJf/AHv//82TPD6ViCINHn6Cy6vf7o5OTh47cuLx8iVKPsQEi0RbbnAEh066PQEaSJkKXztlFJbIdj/UEPMl0J52Q8Jq6VOfa7YrBAhzcyogbtdGtZWs30d1Zfz0mGXMTPWHbdmXyoyX67TcwXLPVusJAAATSlwfkO5hmFp1DU0pXDm/BLw3lhckTzO9iR9rL8tJVeNJojWvdYL2EUmjQtTcAktPOzyFvrUbY6SxcPs8k7/VcfDK4+Giw+HBTfOtl8eL4/6+3H6e5Bd385OJ73Gnl9nxzLTnOfA5L1Q9ZoZkavSgapk6a264RGyyUKYgJ8SRLDKmkZdhzHIcJdr3YroA50SFB/F2P1lX0+vr2HlBQYDUBUbks44pxguljKEYm/iuVqK03cYFX7IFUbKI8D1mQHVwFy2q1a0oLoG/6HhNRqOxfBVDsUpSGUh5+VnqvqGFusrQvAYboiZGgs/4MA1AGqgobRpKGcrqpIGAC6w3rIAyptpCrFsSOGQLSXd4bdXqzl0M7aacshKpMHBlE9GHLVydVOMrt6fFQ6w1nAP25mt89vXs6WczXBIXh8xZZWP+2PT/pjYgeZeoPQmtx8nQy+kmC7hatqQjrrPqtUlmpFzTEXG/3wKi3/rL6Z/egn+x/9nCaBsemFrPz+YFfFwtm9YAi+tW/njAO4uHyiKbRPbhB0zX56sMNtI3ZLCO/5XNiZWwUdNvP9nCgDB2xEhmU41gKO0H8ie8WrJOWNwAsIiUcgCxGSVicDF++IBoAtxUgxdkRhyBkMBNZBSNrsdjKZzRe0LwWh4pyiRhRJHhJxtem48nHFiYyjfZzK+XXtu1iDotvtUX1gEPeKuVG95XJJahwkKYIVMDC0wCPVdl+sYMncyBHKTskxw4sHF8GdVJo3vlUO441t/9v/3f/m2dMvkEsldySFcoNRY7aTsyfvfXB+8YBwBkhMuzmxA5ZMJEP8ltJ+u8N66Usm8O+qRAnRtvcVWg9KAlrOWwXh8hyRkxcwR/qUHuuiLZEam4UwBXtr8U7oGZtuc78H5lBHcBIRT+KZbqwy2lT+h+KgvAAPZ9FCUsXW0S0nCdXruEmiB5O2HYgCNWhDRCfbANq7xmFZ2y8Px+tjbeawUrNLFFw/Tvf76+N20aqXtf3z2u5Vq7ZuHG5qh2t4sXNPjq39tldu+rtDa7Wuz6btTdndbLovn+eL6fBYy/e1drHtLBZ5USTktlvva/sM3raL50KkEJZHitLOGjBYNJ7IPvqfQMsmLISM4Dlpt533fAaMYNJeRmdCqGFglGDrKwStDShAdRwD4gzI5KN+UHhQExboslKYXHTjAVNQ132n1+gPnFeN3qKyIEB4fIdrkSXFctq3XUQORBJWOrvRKSA6OSSIqRgoUvo95TdxAHi9hDZyvRQw67TRFPBgvTLapa5Uq9iQk7CX5rDGVm/QbCYHkBNv2PQl5Cr1gXgDA6XJsdeuXrjerouvWQ7FWk23P/7ez/7su5/Mr1dkyvVOcyp3nX7n4Tvnb334oDNq7WoFtx929fnMcBpg6Q/6vWEP3SagF5Skz86aIB/c/rGsv/j5zQ//xU+e/fTlbqNfBK/wTYTfXFBFgQgBlbZzxkEwWSxypMBA1Xq1KVb4Kf3YdnPYbva+NRNequ4jqy8B0ZBA5bMfF9fE15EQouikP/8b/7Of/i/+kx8Pzu5+859kf+f3uld33UMtMSpAzE6g0m8W1WT8GNNxfIqWo+3t49dYQBkgengyhAniCObzFZUkjMas7AmMKZ6oAK0AOJZbO6oxnocPH2KVtD5IzsVYDFoEMNPChM1wkBcvXoKUJ6entzd3JPXOO++89dYjdtAEqlGAEvvd3e0EnIUqPXjwkLulUU4gsz+E4jlIVOyQNGqNxnz00fsffPQ+jqSyx3vJxPYvodm/xlkOvt6Jw/fbL5/96mVff5at+nlzff2f/qf/pz/6oz9EMbELmp0GwrmhpcPh6Oz84vGTt0HIDPcbBE1cqjnDGK6Mndb2h81yRapo0QZAKgqMRwXm0PEA8wMdHQTJO5gpp9BPyTcASctJx3GHW0oW9MlJt2gAAAtcYr2oBL/hqbQg+9PJZDFbUHwAE6KJ0et4qQX3i7iSFoI66Cf0l6PgNR+KQfhDdjg0IeNQoLCUr3XcNMG94/Pa8Vn9eNNo7BoYZN0pMU1sbL/a76+Ox1et47J92DYOi8PhLqYmt3e+VuG42tXLvbq+rze3h+x2VpusjrsaRppNluntOl/vG8WxXBANLlvFMYG1bQFJiunje3I2AAczBQCIae09rMgEYO9rAvfNY7ub9PpZt6u5Ul5HGAPQAq8Iwuu+xA8/Ysdcw8WuncIY5zGDCDmdc00bqbRNPo2sWU/qNSjzqNuFZWDAyJgWiJ7FI3jjXxdegZn6jgmsD5LLBaKb4SiCxm9pIzqkWP8PwyDsW5Qr4Bn+B5p3kowIg+Z24aViTfEQu50BwuzRNbR9OLDb9e1UaS/tAt9UwPFkiDUQmXV9FqgzyLJ+gntoddpZjvu4m9398cc/+MM/+97V9MqopNHcuLZR0cs6H1y++63HH5x2xuIf0cVxO1vMlsUSqOp1BsP+edbucr2jHMcttCV33DXPkrK/+954/l/XZz//f/y3u//X7yX7xmnbh4Rwyv1O0qkIGjrZdC6ZnUHYDsIEYBE5JHE+meGyYU5ystV6OptC1NjR4YiHmNH9hqqjqiSHphKZ2PYqAOy1AajkeeocmV4n/JYrSUsZab+QvPO8gzZiN+HqiIgcCLOvHdyO15kSkxESc8HC4VAXfKDssDpSosygF/pjn4dD1TUoxIMHD+C+spPtlhbEYMKT2hC4hk63e3c3oainZ6ez6RQ29NZbT9566y0Kg4WTQnSpbp3kuVh28t7p6TklwZWQsuJxScsGUTd0yzR9Qmv/7nvv/MZvfIfLQh5vfrtHtze1/R/+j//7+XyG8VBHQJE6JEkG13PF8/7w4vIhxI+z6EQNwUWfJNcQuTmQcIQQKCY2INEhbOcB0LjR7Me9koqeGS7gm9ADv0OAFPvOu6LN+ZbOOWEoGsa4CmiyU56mwuzIjmtoCfM6HmSW+nK9MqpX9ZcIigR8Ongcn1OCnOTs0jMOTSox/pEoGdW9DE2J+SQlcaOhI1nVwY1t7VDCinHbjUPZrN0164t2vThsXxSbL2r7VX3/rH64bjrtjMtmtSMG2D7s28d9ulr21kVG5WqNfL3OphO+811tP500b5+P1qtsuRnMF2lZtILcgmPOWez2+oRfFBBINAzZNgPKoNR14CLvJYR8AFx0T1J2L8Ee7AAv95s1Z+zP5yeWhg2WjjJjQQIXouGUygqEUCgQK+F73x00h6OOy84QwDsvBLEBcPWY8I0rqhGkB37J/vdbwkQydZOjY3B7w0E7zmq1LG+xaweHEHqEw3S6WZK1FLNzfn2dDEgbDgtAQnNraaeZdxtZt+lIS6uZZul+vwUlYBygPJcCVrlLaqR5P087WRtlo7Lb+uR6+aPvffzFxy8a+1a/3wHPV3MiO4RVG5z0Hr13evqojzvBqonCkSE2CXEBv9BjdBYhoCfUC7zhoNbbSuB5z3726kff//jm+eS4jUUY60ckY29injgXpe1gq3QzAA6No+WEJd+BefDJnsWGMmw3CO2wK47IwWeP4sEmHKYV9jZqVqmfThS+DWU8P/viN/7az/7t//CLd77zfL4p//ZvNf/7744niw5ejCI6oaHcwrZoWqJnIvo15tZw3SXsi6aRONLkmptd71rqYADRLoudK3pGyAXesVFtbCciMuzIlbNgjY8fP+72OlRqPl/Ikup1IkS81yIC5YuLCz3rfg8CoJzgPmfPzs5oS1QC4+JGmhvxTqcu2H4WnImNAtCmtCve8OrqBlSkMe0tS9offeuD9z94l+Ymr3uxfLlpmxwK0hZn/9z2P3i2OvgNz371sq8/y8ZPvu/u7v7W3/q/fvLJJ2hCPCy4oTiAjIuQIPTR6PT8vNvttVqyeAEwOmZJxStjiG27MfwgLXwQdi+E4tDEQk76JlNYD/eJSfbl0UaxArNXGGOzHWkOF9c0RAQho/vGFCksV8YRHxbECeGfSZQjJtgAntU7EdJ9FGrLlRSPDQKydTJdzHNw7BQVtxs88BDWSMgI5qwhvbUjPHJD3GpE5VsD9mAN0HDcT+v1WasJzyB+u9sWz0G7+jHi8OO05jsXiG/XtaOhPoHwbu+Lrve15nrXXOzS3SHdHevTVXm7qM12+atl/eW8udi35tvjep8c6wikCQR00jxgxKFPxCjy2tNXyxpZD/YC7/a9cNH7dYSiY2FHJVuv+4wLPgA+Z0+mIR94B4FRRoTfEf8gGJ04sq43MI8cjlKvD/Lu6aCfwWO4IsaUAUkkI0Mxmz3JQkCRPmIFk7EyxQz79mIBFQW3eY41CBatUPhEEkF5DVzpd3pApAAZD9NsYpVprjRdbzxC6GH8kMUOTMzXC6BL1MaX+kIcUSjCum532MkHfOcZ4JbTViR1c3P1/R//4M8++8m2VvbhnPXGbLWYFwtKct4//eDhu49PLptHQM5ViKjLcr2cr1btZnrSGeftHIQkUNhSqMMBVe6l+bA9GR//0Wn5W/XF9L/+u8e//TvpunbSau87uK0OFG6IaaNnaDPVt/AxmoxT82F8X/l4gDjOpvPZdOYgxWazWK2mi7nLOG+IpByp4MbK4mhcEwGejmiZm0hZJ0QH9FyH7uxknLsUHZLSESFrexpjag3yXzqHZ0WDQE7AH1KE8uMVRUgYCMIa9jFY4AiquVwsbSQ9FCyRYttyWEq7bWcHBaAJHj1+NByMTHm1IjPsCcCkpgJmo044TV6wi263CynB10Axz87OVcEaABsvhnGhzdXt3QTVOT09A0tB736/T00pIeTy6uqKG7FEkBMcf++9d37t17/9l4Y1/hd/8/9Cm9LsYL0UxKdhMp0vUszy4ckJSkCOKATGSjP6yHuWEYXF0KZhMRvQhuTxEYFIzjlFfLQ8fwSsmF5gc4Ju+DCaGtrn9AWEywHMGYcEADbRFQWvbrjQI0c4jEWhIeTClQAQd1dmyWZIJY2Knjq4iZio3pK4SmWngPOs0Q9uoKVV0UNhx3czdYY21BCdARFifnHDENT+aosAvWg6zYUL9tvpZnMHzWzuX9YO14366rC7Ox5e1g+z1qGslXeN4xLEOtZ2tSZaRUDb3m87+11GlsWmt5iclWV3Mu1eXdXn8/pulxab5gJ/3Ri1Wg+glWWBr/HdIesVGHR0kk4Gy8N5gHQQu6NmUHfo3+GxVgtowvIcEiU2F3OcR4rJRSjtwagnlmfIZQWa9jEkOR7r2B20B0OACzLxJQXcU/Z4Ylr+HK9JdKwE6lLbIQ+7hjVsmai+xRZC2hSDQvreRUFS25c19nIaznFM3Fm95YBB4XKm8lq7R4/NpNbOmpnPR+F6pM9cjw/t9rv2tgKa2FC300ybjkZ0O3A07i6K/fWrybOfv1jPyw6g2QHbj8vp8tXT25urWTttP3z39NG7p1QQL+E4vI+8iQ7oBNCGENgogNGpF+CNwOIGtO/qxe3Tn79YTuF9dRqfCvpISauWdROQ2U4VheLQM0qKTpAIFSccb9IgxybeYLPab5a7WAjdMATuvwO2V7u9VEHB2RR1aqb+2VKNzdnZy//wf/7Fv/U3fnzy6LN6tnn6avS3/vb2n/9xZ1WgMBIP2p48aT6uB1nm8/l6tQSI0Wx9XFgFZaXtqR1MnfTJAwZDY+PRsFyaaE0kXfoWLKItnCPMBtsG6bjl4uIB7QkdBFZpCWRzeXlJgq+urjGxJ2+/Q3O6rGOzBYOkvrq02LCL0WjELewjUuITqCGY0U7EPpARTsn1MHYIJQhLYaKE+a/92rc/+uiDNP9LxhoRI1L63d/53RcvXmCEeiafeRMhJewtw49+PISOMfPBosAi9BYF07khMeyFHeJBny3zmWguxrdpmLpMQdKew8gagfMdOCam8S25CKQlKY4g2yiYzpW/cYu4WcFo1UyYJ8cwurjIDjA+ZgfQxVRLmg8vSKtVCQuljr6i58I/gID1c3+rgeUTDlL2hmyDxFVK7aABMgkD6JVdTVxdFstdOWkc1yDh4XBbO8yALgLv+mF63F7VdovmcVs/rPbHyaG2Ota2fIg360TETm+pl8fepEgnRXu5b7+cb1/ODxs45b6zPXTLYz5ZHVZbkX3XcK7FodzRAmm7F0uO0yxIvVq/Qprg1OgWsfcOFMIm49kOZ4bgvLzOUWw4g5iP9Kwwt/ndgEf3Wm3inkHeOSEwbbc1fqpbtw1xbzHogkvxnSLyVu/3ORtCLLUGNxEPygBooT2OjWKueBkaj6YC/vIk6xE01+x1Rqwgc0mgH09hB0QJpPjdLMm7WRe+CF6CM7SP3Xu9Po2N7Ds5nHCYxUr/3W4f26NRi6K8unr16Ref3q4naSft5x0i1Olq9sXVs6vbm7Sdvnv55P2HT7pJB35NKIyYYL6z5Yom7RGaq3g1mtzxql2ZNBuj5HCW/Pyi9Y9GtR/u19lv/ffZb/3T/rTsH+u7nOSStN8bEEwiaqqP2kWPn4MjHAF/CbeRLY2zLcvFfDmbzafzWPm6BMt3kMjbu7vpZErdkSK1riBBiVYOnWM2mgySuGAw6LkqTQsPAdEnByEQhfSyeOnfYj5fEfE2fKOVEVMgZBClQ5r7ZlpzaPhsH2eRFXaE/axWa1oUsNUPNmodhBkzwZIkuzg/pyDzxZzvJHMBk9OTU0z+1asrHOzDR4+zLL+9vSEdwmkYT4xE44LtcoYaAoZaIszS1e7WeG+uFyv6fRCAu5DEZOLYaQXInW73gw/f/yt/5dfBBgXxF7ApjPvdN7H909//fdg/bYBgARQSB5Tw99TZkTyIYNtlDmhKWjUgpJFhmlgByhI99lVpaHLs1R5hx190mDacxfUs1yN6Wg67CrZypLU4S2bCkdqgrpCkmqN5GHh5iwMTXGS5cHXmFpRR8wRq4Z+RLNnHT9cLbDchmhAAMZGr4r8IS1gvxhJY1xrwO0tF4EpxUO66j/vJWwRjbuSXMSs+miNyMVfGhvYYr9ZAueO6dli2jstWfbXbvKjv78DE5rHY7Z8d63dofEzondWPJenyHRNhk2JDBNw6HglQ8sUKWBwf9peff3589bJ13A1Wi+bkFhzp1JuDRpNYHFHoFSg4RqiQfFUJZM6efKCvdqiDgjJjgmxkKm+XAiN4hMkPhKlMiCHTFjQoyeqt7NDptwZDwoE2dg4prHoBD7uaq7UAe8BGGY6HFPau+8gFtCHSiM5fp34jUM6mQE0byHDtbpqOoBrWSGjsZECHJlOKZ1S385lTPCxK1GijRr6ygB9Yr01Wo44HAsG8m1IQTBcVgnoGHnbtIfA93Yf1xvfiQECb8F77amzz1WTz8x89/dknzyn25ZOTJ++dD057tKxFbzUdC/QxOtUP0SMMCknJbXQKT8i82wNn0wlBalnfqwjF0lftNZN60mn1hll/0MGZxEyZ3a5QzmwomHpKKigRLbC1q7Vc753ZUd73Ne539e1qty0cD6exhEJ9G22BatWayYt/69//0X/8v/r8rfc+PTTLV9Pu7/2zw3/7D4qfP82byRD4IKI1GNsfknYLhLqbTImkASQHgGP+hkrech31siwy10vvFGR8QIxDRE18DAxRSHbKTYlFc32W4wQTUqWNIeMPH14i/2fPnqITSerFDy4fIMbJdEoh33n33cFgOIu3mOEYoIlUF/IK2FUKSV4kTjk364L6oTJoB+lz8WAwUEzR8UATVLPL+4Pet779EcF0GlNHUCfOvt7CrkUPdTXcwFe3/8Gz1cFveParl339WbYK2ajFT37845u7W8wBYKI6NCpGANxzFvGmeR7MqUmgZNV8c3GsnigVlGiRDKkClNFwwKMf4JPjkB7vCPCiFcLYRUjwB1VRYymC9one2tFI41eyrU5xGwclJHI4DrixR4rsYKqad7jZqBdJSgy1RgcEo38L8AOfgETtHPUh4KcsobfEwPYNmEpEPSKKaRzs6lRBj4T6hriU1BkUsTI2N9rTTmp6bUIxeOTqsF3Xtuv6cVqrXROPEKvXj4vj/tXxcNuozeuHpY/gWZ3VoVYU9jU2t7W8OHSXu85i1/v8dvv0rtwmvc2hcTtZrLiq1T+0h8UBLK23GzUwmhoBJZQJ7KOuYhu6TsWANIeMQRGjbFcJs22NapUY4Ozc8iZBQDdJu3y3k0Gej7FD57rsZEK1GI3aHxx03EU6oCTJ+OSNHY2KBc9EW/PFDwXmRPB4TqDtE9uu04RKJLDGxKcD9xhvHQ5UP65cBrZ0ak+TcBFAZQf98BkXvmH4SB1eC93BbG3omqPBLhrYG/U6w1Y7pTXwYT6Z5mKNm33LIawOiF9vTpezH/38Jz/5/GcU+/H5gw/feudsdHKst3CT5FIW26XP4+8aCMdZSiSPWuzS46xXn57nt486n5w0/6xdX03XT/759y7/8E86N3PwsMDBAtEn0KjTM1QLVrQJgg4c4YTQNFkdOIzygV9bBwkXLjy8CtZYrsqCO+7uJrd3t9HdqDLbJGF6fPPLqAfLOLowUCdoH5EOvzE3ol84ayijz2jTIMS3ICRCxjaRefBFDI34ZodAiGPzLlyZoux73T4pcAvfSJrcaWAlz50JjiVFC/H84OeDB5dc8+rVK8rD7ZQQdkjwdXs3oZnfevJkPD4BIYmMe73u2dk5iW82jtNiW3yjBuADrePAuUuUurQFjJC4ejgcqJ/okQ8vlovFnBoPh6P3P3jv29/5ltX8i9ks0/3um9g+ffoUZCRNREOFkb7x1D1785k2GhObRO85jR2qx/jl4PkHe6loQJIJtNWn+nHfhwTdMAnTrYrMTYhMunnAGDgeOOj4CGe4lWKwj3+yCOhBDKuxRcHISAusrjE9MONLqBV4xUuLqrqJ/3IdCaoXWjtUHBrSAgbwqY6WOLXaaX1HF2DkWgdcRWAip7AiF83Q5QsL5h5NLWoDtNyNMArfn1Ku7aM7llC/w25+qEElSa6oHT9p7K+b+5vm8WmjNqkdi5CBFEJksVBkka9WjfUqXW8ur286s8n49rr/7Ck8qVOWhB058bQ+YNdZr2rbLY4HIfHbCiM98NA3O8Tzy0HGSRWTw4fZH8lvrnNQtQMVa7dhjekx6zX7PtcuhcInVFMhcW0ONBdO/NE7InP7OcBE6oiK+w0WUHUbS4oPEZGOqA81yX0K7pLmcV+6lARRa7rfHQtYBbbtMEa9nQB40F77aoioq4rgZ5Fw3s3JD6Ldgoimre6g0x32gArUgDqs1muqEp2sQGk1qcsegmJefvHJy5/88IvFYtUbZRDH8wcn0GFQljrFM30WuwTTiPYi9Edi1Ivyu4hCtUZ/ifgoTbJeFtO7KYQ37Sb9Yac/AuHt10E+xWq7nG1cPCO6yblVFwHS+hASmI+Y4NxEFjgoh6r3xXG3Oe5cGwe/YJM7m5HApLZqpbfvfOvmP/5PPvnOX/24nS5/9nny27/b+Od/3H5+l22PjosTp9FwRK6uLQX33ZaL5RKXTO3z4IKUWbtot0HqonRWIi4G8ANJT09PkVGx3pCjMm80i80GKMxdyayHjS+XKxoJRnh65jtqJ5O7bo/YN+fUaDwOfbF7BR4ERAKdNzc3GB3JdrvdCt+5mCMc55Y87zh5vNkiiiYuQGcA6Cz3+TZEzYYiOQ5VlJDFb38H1vjuXyLWSK785Jv47Pr6hlbgh3AWIySSku398IgYxBY/NEmuE21CwdnTJOV8RxPmv5CndyYHu67jF5d+uVU4RltUhfGMRTGR6gLkz2/uMmlQ1EzNm1PcgsazWXJ3xD7wl+wiFfMkPe41IXICyLDoarlFp7yh2/a8sE94pwhgh3sfQ97XY8oFBOvQwqdHuLrzAZL7rMkODHclhQiuSFkeEFjNjZoh52PMGoK4wmm0xNPp4TCv1+6Oh2eN/W37MGvXnzeON3JNzjqPyKng21pjWdQXm9ahPii2yfPJ9qpMbvb555Pd9ZKQvOOcEUn5YVm68H+t7uC7jUAJGmQlcQTnfD4mwIv2supK0l5gTBOm3GlngzTrtuBb7X6Wjzrd3JWMhFTsLciPr3gpoABOvdnRmuAMFUQ9yIurqDri0D2IyE6XNLrF29hrgCNpuR5/i1i6BsGyFM0GSRXwPMCN61q+igIHFW5RIcN86s3EOLrpSxHhNjQcSJolnUFnOOqfdDMf24cyLja+0Mv57z7IIwEFa+Ft8/Xqzz7/+Ic/+zPo47Dbe+fi0cPzB8DBoYGnqgHOQlqt3GyW680KX5I3tj4vn99d5jdn2bNx+2l+XBb74ReTX/vZF7/x6dP02cur9Wbb6w1Pzn16q9PpIGN482q1BEwILO07dP5GgiDA1s1qs1qsFFq5g9LOK9a42UAfJ1NC1ClAhyiol6oWmqmeEwY0GwAgmNaDvnfzmFsukwBb0iSjUUAVDiXtZOtqkQuoGcILyiiPpF1QZHKlXu1UEo4OAImnoxMSKFxLkpjc3lBgHJH3er08z4vtfraYI73haAToZVmHlFMgr5NDfCF8GBK4h4oRbMOYOTOd3sGVYY2IAmpOuwObNOjd3d1mvQENwWgUvbqXjfKTEdTQoFIPe0BoCCFNsw8+/ACQ/EvDGm+mcxgxaQo0fLCSQ4V6aL4GRm76WumBXU1a2j2VAzQCz7wtyFllqtwrPPqwGDpEM3A9F5iDeMcxmSbpGWLFtd4q2AhkWB3fMBluqQDOvEjE5Y5iiFHvZnb6b/AprrnPPZA9ono2z5JNtfHTTlAjGIsBYjQBG4JRO6LQWiq4h0Bwig+VjGmG1AKcrf5SQBTDeTMk7v0iuzW3PDqFIIMiws7hdzuapgSThx1R9axZLxvWC355WzvCI29bjdtWfdKszxtOG6of913iz902LcvearN3/vh1/+mnnXLbQfzL5dnnnzaXs7x+9DWDdvbVYZMKdVs2D7uMa6C/1M1oFMQ/tCGCQJptCHhlx6S7a6c+8pN3iBQJewLi7Cg6FARDeAQ8wzqoj4tL0OwyHTsU7IwVC8AvWFHUdU/bY6HoCtKxgzkD14Ar2g7uqej28bCyDOfg224ke6B70t4iIUqFTgCM+Dh9KerSBolhSGm3fXLeu3g46o46zZR04c0SYmJw6AimJu8nG9vvuF1tXz29/vGf/PTmatLt9k8fjAdj18GuNY8uPeTak/gc3wFXrgsqBTJDPZO23XX4etQkjceMSAxhwjJhnzDF0VkvScOpO7vAB1Eax/ZyXqz5EFHHI9XoABqgx/CdtGZUunIG8nA5411R228M4AlEZAuAQ32VwBfff/nv/o27j75zc/7os6Q/vV2P/+5vHf/pH3bvFsPy2CSERRwb1+mEaW07eQf1Bg3DLR3BOBAHiIS9kR+ShLhWfcU0OXh6enpyfn7OIZgiNtUzIk8cpEalBL6O71ZdLPO8CyaOT07y1OcnYIcnJ6dAIY14N5uSCfj14tWrcrt7cPmA6Jvyu8htlsXTLWUnz2nW25sb9IFLyR3+hMfLcmfTZ65WLWsEQ/lGOaHWk8kEzP3Odz761rc/AjErU/3qpjnSzEE9/jXOVge/4dmvXvb1Z9nUMm3tMF86o5+zgp0oKf4ggQClpr2FAXoqZcTQgAfphJpV6CaeiJPWhZqITvZLIsqAShpasLJnz3FP9YtzWqeMVGJJqcweawnwFEv50ri8XIcUEbEwGw/MfYmQHNO8vkRIEjEB8+QAhziIYK0nCXIdqQRUc68nqQKZooGqGXwHhI5nvNjXM9uRb104ShVFbg464mHwzTc/I873L3eb+0F8oexRWvAWNCkO+1ntsKrXynptfjwuoJXt46RxfNFqPEuar5r1KfG2oqq1IQMFsWi9sa41p2X9xaT5/La13LYOzVp5rC23x9tV49UyW+2bUWDkRU3qBIY+SlZvOS5Oxe+7FRqkRuHqzX3aaPcbab/VhpplraSXdQdGP7gPCl7f71w8H1CDebgirgApTNLGtoXis0vZGtZrdkLoUOxvdiUw5Lj3GVBMqZtmbemaXRJyzNAUV4IEUloxL8XuRsFtt6VZadIEahlt3sQR4hNAzrydPxidPzp9fNo/zZMO0RptgshBxo6Lb4uRbaNz0GEPXfv85Rff++kPnk+eQ4sejh6c9MeNtEWUz9nNqgD3D4f1ZjE5lNcP8utvnyze6k8HybzTWKeNJcFxUY6uZk8+u/rwbvbedNGcTG+w8bPLS+wdbaGoIMzGFZqPs9m8GnLlp5Qo/KyRtUtN8W+3WhcLHyouV/aKrma+iWVlh31s2oJ1buAoXBolS3yoYjDo+thrjJ6HBtFe3MKtfINUCE1CENPPnBrccr4muaGGCILWL7dFhZAUybcrnV2ge5v1GsXudFyAipIV2xLUIrgGHqkFu0DieHzCQexidMKvk+hR9v3RaBUhOAgJIDx4eMlttOSgP0jzrqNhJfxPzJxOJpggrBEFQiECIeG+rocSrNG1qwFbKr711bt2wn7wwXt/7d/4K97+F7MJoPe7b2K7mc7KGMIjWSBAOArWGGQPRHLolhZFubkEWWiMhgdiEeAQxQlo5E80rxjlPOya1mm4K1RxNVdUmBiX1YCZgE3tg7PQN5FL7GUzMwrkpbEFLjq/qrLJauO4SQi4ZhepRkbk5ycYpJtliwsq0XELv+whM5aW/EWdIkvu45c7fITJAFHRORjzDg1kN6A2InRnASIU4N5MAFYPcgX3kxsxKlpFqZUl0dx+fTwAkZPmYd7Yz5v7ZdKctprXjcZ1cly1GpNms6j7npXSgm3768XAxQ7q9VXRub1qbgviGLwU++mLF/vVurbbtdZLeyjXq/6uTMBBWGINNNzBsKnG3vehEskmx1a2bSeuz5f322nHhQwC2JUOvEdncGhgYiCiK/gUPkXkhB/FYUWUl90SODafTCROy7sQU2fkONnOeA5xIjcMWJdCmi6N6VAmdut6SZgK1BIg25QbgS1W38XrwERXy+18uSm22944v3zr9OFbJ73TDijr4BeeDDBwOh/huqhKwdQMezH2k+vpZ588ff75dVnufSvyqIsPoKTl9rBa2yYu5VusobK+isy0amTtkiVAtBO3nUqBUuN20S60mAvyjmcJTUCB6XRRrLfcUa6cEgW1NW447FX8aE7EtS+P0cW43xZQRp/v223L2pZWgJZbwUZz/uC9n/71v/Hq1//aq8cPX/Z6i2OrmO3SP/rT7j/4vfzzZ71yn+DVYoq9w2nrTQkkUVoEKllAmvEWAZwKmkC+mABlQOfKWMoYC+30OqPxqJt3oIyoHxWAv9myOzFxMBgkaTaZzkjWZ9WyfDgcIknw6+LBg26PcGVLNDydL2bz+YPLS5jqy6tXJ6enoCEazPXgA9Ezeu2E5mPNcWfaJPWJ6Y2rKWxItdt1tQRSR5K0lD3TMVxoT8C2+PZ3vvWtb33E2bDZP7eFSVKzwJH/389WB7/h2a9e9vVn2bAO/iFrWWOsMcRPzqPVtArYYgMRoQXUxN0ihIxLULSpgCLRCBzhbFxE+hgTX4JnxaQCRti0H67yCjeOmL1BFQRU+hmgGCXAFoMXkiNJUhLSQ+yiKLQtEJIUhCM3979MMJBRqiowVjeSp4UIlnlfwLiRO4KIBu5ZY0t3fxVF9wB/hf4K4u6R26OqrUJwB3UFMIBB422upMxRFjewNAJLChyrqPpsSXnYrQHG+n5Sr9024nlEZ0nWFnl73a4vm/VZqzmpN5b7+nGzS1dFXtZahwY8nYTqi037tmgS9tr3iGHXG6t9+7PrzRfTcrJr32za011WNjLoI34JO6ZdGu1j3kz7tTSvN9NGo9dqj1zCwfXbxCdrKtVln1tKDWq7LIkxS2put2BIlv+kFy8BABVsAszV12RT672DCM5mbRmkesnx4PjE3nWvEBTiIReUyciw3UYg2GPDxRlTWp5zgOyiLKbLBdxr0Bm8c/GEz1n/vNcZpEkGSqM5oiubKOHDo4Ia225/dXv9Z1/8+GevfrotinFnPOwN6knjQEhb7NcrIiEY/LK7fflu78WvP7x5AmVsLPAEtSNsLF+uz17dnn368ux2eXlonDZbGbpAbp1+r5WlsDVM++b6FqYFOvGTwFLAcVVexdXyGQaidmcKgTygxHwJx7zva1zHU8ZVH5CKFU95wth63XzQzftdyjrsdjocpAGUKnAH3kWXEVEuCaIuOjvVz9qybyiiWcZTj1oBAvAljTQTyDM+PSEUh9hhI8AjTgA5UQJgt9fvwRqpiFDWhtJ1+/EiEj7nDy45S65Il0xByPHZKUV+dX3tewUHA1SWxHeH2uRugs6DkNjAcuFjhcTqNA3QsSDZJAEeAcno/nDEjJJSeBqLysgaP3z/r/7VX+eyUKg3v73h9RrX5YZGU//DCoQSrFlkoeJBvOw2E3JoXS6K6JdzXE6dqyN2KOIs0Hr2TaSCRewjemT45n58omfNKTIzL/c4YjlCdUw3EvfcV7ZKxFpCrA5VEU2zCLl7c+At33HQ1SsEMGHuS5yLi7wubuFv7EfNBEQuIxfaMmJ7wVqvQNmqWzj8urr+5oiXxe1BcT0U5BKo0alTAt02sadUABzb1mubfX13zPeH3nY/LLdn6/LBdv94tbuYFeNleb4sT9e7y1VxvqsNj820VidYbaSdZdJ51e2/PDu/On/4+cXjTx88evro8fT9D5bf/rX1r/1a8cH7m4cP7x49WtaOT2v1W8lU0F8fJfRh9UPDSLXuwEdMJAWa9RQu92DnFgZQdQ+A/A7D2BmI7JCb9UbwCEdRyo2P+BHuxyDBeyidEuUSfYuVp+KkgYnLpbYIxAeMuBX0Ii1yB0LL7Ra5AY/chruEsAHt64VrqVFc7LA/6rcxq7SZ+UhuB0oKt2unRtAoWDwtQBuoJ1RlW8RswmK/mC4pMDkBWvtiX66O64Wz+ojPaQ0KTZTP7SnJ+jYssvIFNuBy1ZSkFopIhaJ9j6QMa4Th7sviUKx3IOxy4XtBiGjjXseLuJTqxxiffavcsi9qBzMMlTGY4ZqynT/99/+Xn/57/9FPLp/8rJOvdvvks6veH/ww/Sd/VH9x1Tkc02bDqdnkjWRwG+xLCX0PlcsOcNxzsYk0YTWRtV0UAGvmYyg+HuiIWKyZ7/RHp3VvtRLUOMItsIkWBAm5hVyASxAKyjhfLqezOZLv9fvT6YzLz87OoYMuxQ+Tpm71GmHEbObSjwidgm3WG8AW0gn2loYYagy3sCnIRqMoHSVnV8YQy6Ccn5+fnp5QnWi4X7FVx/81zr4++A3PfvWyrz8bghf2kBXf4pUQgISsY/x0h+3+ajmGIgJFopEkTQGSYh11p3Vc/8qAxfNxX3h3ERKl8Yv0sVXTj+11FhXUkNbrU9UWP39xhCTYOIgCCGW/qM7rCrInU4wLxS3/RE3ZQnHd4kZ+xEeC5RnLESmbU1zDvpWJ1KtyVXd7n6KgeKGp5uT8Tg/G1cCEwFC5B6cPwvmEYPv0DlCltDx0i91oU16U+yeb7dvL8nJRnk82o1V5UpTD7SE71Lr1Wr9d7+WNbrfRGrXXJ+3FWbp+1Nm83V2+31u9N1i/11+9Oyo/OKv9xlvtv/Kk/WRQPhqU42RdK2YuSgNmifiyjZCifyDeqC0eqXFsOlgh7MFC+QCsPnltX+MOhY/uEz5gWHAaY7sQHx8BVB7vQhWggQmHV1CZKgIEMNkjrWxo+6BOthqAiSS815mvvnKWfMvjfrFZzTdrREwgd9If50nHlRY7vdQuK2J2TFnKiMHSIMo3VI6S+MD4wUAdhmcZj7vNdlH4fqiNiy0Uk5PGs3/nwfW/++jqcfd5r7k8HtLZ6uL5zaPPnl9+8fzh3fyd6frBej881kFsh73ZqDNVKcqCNGNRwg18cT6fT6YTrJ2CNCmSnMuVBKghlStK3/oNJ+MGri9CjirFlyqB+IGT8Xh4djIau8Byv9fztcNICOFxgXZFpWit6MsIDyvbxp7ulU7Bh4pGY3oxyTbqYFRHGihjgxEiIwpG8biGEnBLsG6nNFBCtBD47Liusw/8cYK7fPR7NnMRt0F/EW+frybtVGtGo76UHohYzJfskz/ElDpyhKzJCA4A3eRUNJKkkI2zVWnZQf854mDRxTk5sm9t3vRmzHa/+ya229kUG7CsDhlTEWPN11nwl5/RThzjoHWOMnguZoHbU82RqsJBEbj03oJo3dh1nw8qXl3mAdFGxlahnhFOKJD/vCFSiW5OD8Yt/CRBUmBTiTD7wLNIv7pGrlRdyRErE8rBcXZo7zgo1HJjdQHflKIqAzdW13NllSYqa10shr8BNj9sXmSIQ9GcHEfDAys7h0UjO8zfHFF44myUhksRIqdUaP2LjHK3K5rOfS8PsarDdrdy+Z3tpt26Sds3vpkZitFetLO7Fhxvv221ijQhGNo3oRpOfCmbdaLWI3HvbtuZ3vbXq4fPn/WfPW1Pp+n1y+Zq2S+IxcvOkXDahb6gX8ckb6V5Q1Ia4G/lhLtaPD1tX6FUbEt94zSUMwi4IG8PdAsBwQka7UavlyMETAJ2lKTN1LltVM3AEP503CHGBoCIOBE2/gvL3EGgj3t4DobKCfhgudou7larRQFEduEtZ3nSb/RPswdPzkZnwyRrQ84otjpm+/plWcTY+m5zuH05nV2vb55Pn372DME6ua5+gNQdts11sSOkTrN6mtST6DYwqQ40KvAEFTC4j9cDrNe2tX05969I4TRNulgQFRP0OwTZODaAR1rNyYUtH/1GAkiEBt8sduXqsJ4Vm9mmXEAfnTcLrvK/edx1e8/+yl//9D/6X3/81oefHWr7Fy+yH/5Z/Uef5jeL0d28vd0Bi+ScEVSgLghzPl/dTqarFYFcHeRKkjalgqKhM7gEZ8i/njVoF6li0Y23XX623++RM0pqn5+ot725vVnMF/AdXJHVdOHubjX4AqqPRiPAdL6yB+Cdd985OTl98fzFbL54+PARhJ28fXdIzKGczGZffPGM4vh6szRHpWfTGTmSEZiHI9hEb+XZ2VllNe2khXvrdntwSjZiEyLp999/DxDl7C9v3IXM73/80vb1Z/9CN7KmIRdrF9uLEkDcRbxAFNssrrHjTczyLwdFEtEJcfMj5qlxOlCHE8ILUvXKgET5R+CSCdTQYRAyUnhdZasvazRLcEVfaCgbW+Toxh1eb9rwDxkQ9usJD3iZV/g7LuW7upGUq/3qZ7XDBZSBQgIPphvXvM6CHSsgaMCNxM247b4H0QIIfkJw2KmZA25EzxW5sr6iJ/iMVLipwRHiM28L4+YEH2JKF/cp0HwrHrHtptyt6seydVi0Wtft1rxR2zmd0llD624+62RLEiBZR4WP22Zzn2T7VmsHBjcaJXxss9suD/Xptnm16f34pvnJbf3ptHm7aq4P7Q0g0ez0gLGklrcbg1bWqeeBsRQmGKHT8ePtyftdYZ8XOdkWCKCqDi3KDm1D5aECUBHCXmFg73T5TivJoSzRKNS3sPc11qQIR6OIwdamjzySX+ZadXY0cmS93V6vppP1AjI76A3O+ifjdHjWOXn78p2L88s0yWLZVmfd0C62DdKjJOEVIXYvbl5eTa+e3Tz//Oln+8MuTZ2Vii7ir3ab3Wl7+h8+efU3Hr46TSfctClOXtyefvrywWT1qNwBJjiMfLU93s2dIZA0Qcg1utzpDuvtdLlZxVzGWDbOkfTaYj6nxWFXIAaQC0E77Fzhfz6FUM74vLq+ubm9W60Le1IQoGXk276kPEtOx6Oz05NBv5v6PGsjz1KcE2QLTbZFyQCOFQg5ncxBY26PIV8X/S6LAi0hLksr0GwD0BQJ/RReMViYNVEueMUBmoCmAQHxcwTDsxnFlvqDYqgmFBPWCnaRjuy1Pwyiu3n0+NHZxfnVq6vJZPrgweVwOCJfvfbWJw4JvJ8+e46tj0ejdrx5FRpNjgCso/MxfERsT/BMGyElbuEnzJMrNy7mVXv33be//Z2PqsBbQ3rT219AX6M2j3AFC8pcKTGtZXzMHlI3WKpiaE66eSUa6Bk2rvej4Yg+aoOgYM8iqXCPF7FFnM2mXAhC4ko1hzxjP/7fI522xH7kZt8h8uVgZHRPGTlefZtibNWN1U1V+fnmLJexVWlWFbxP+MsdvqsL4sI4cL8BbdXBqKwLwVhYvkRVD1N4L+Bee+T4oIFfygGUUCwWC8VvGmLHK0khZ7DrA7AIHZS2NYt9UjjQkmx32XbX2eyGxfZysTqfrc6my8ub6ZPryTs3s4v55nSxGs1mo7tpp9wmjok0yla+beeL/nB+ejp5+PD5e+8//+BbLx+/d/XW+5sk3zg3riQPo08qYK8pxaodjBvt1PKUo89iGC0o8AKTIRBqaccbG03NtRzxKgC9ZSJRBatpkq7Le8TaqairXgOK0Edq6ppKiA3brpU+TWZ0SK41lae5nG3mkw2X+NhfAh3bHVtl3m+PT4c5zKfdIJL0fWGuuWAvF+bt80uizoF7Xzy9vnk1m9+tlrO1L5V1Wdv9dnVYzcvNmrwOadbOIJ2B1I12PUl9MLxYF+tV4bSeYr9esL+tHRq0yGrp22B0Y7ujS4r5PI2PRVNhjJkqID/0yf9powmw42jUB6MmGtjlvot7gSCKRr1M8+vf+OtP/6f/8c/efe+LpLX74lnvd/9J51/8aPh8Mt7th7WaS15jZppXy44CCulsn+Ua8LKLNR59dS2MssTaqAb5xNK1fDjZgqixL1YmvhuJQyLdYDAaujZYq91aLhYkReiP4AjwaUEShDHSnsbfnQ6hwWK1RFmzvJNmGbKdz2aEL/ihdrMF4tNeFBBkvbq6Qg7kDBSSArlqdVVMhUOmlPu9kTXl9tvlMaNH2agaYB2NnSBEUUlQffrKVh3hu9qqg6+36kh1iq06+Hp7ffD1zle31wd/eedXHrzfYTc+cZC2JBqMeXFoRihtddzaswFo/MPMbSuaU3xCvGYQf4UfAZDrtT/uJalAC8QGE/ACr+Ha2I/0vLC6wCvBDksRB77c4heWyW5VThDSTrs4yU+36m/1bbli/0tocruvQTRlnDVZr45Nf1v9raDAwnO7N1ZHLZZ1qbLjXoVDalRKIXqFAVS1J2yIg+g4Ksl/b+SoQyAVCRa64zSEYut64TVwxD4IfQmAtNtjxXDZpNhlxa5X7MZFebHYnM03o2U5mq0e3E2eXIOTi7dul29dTR9dzc4ny/F02lkv09q2Xd/WCSFx6aft3aN89/5g92sn+2+N64978Ity6chlq153bVs+VFYK6GCMhJEA1Nf7Cz92MUIiKSeOAQkphGj3itlUhJlP9GA6bxK7oKYEvvFgqfbO9Ro1Zs03tYXl0+7x2qQYseWnXV8h//Z8s4I14jPa2lXWqvmkyyDvn4/Oep0eoAQOYKrscIPSQ3gwmejBmi3nn7/84vnNi8lsOl1OV9vVar9a73zv7MIXyE7eHtz+W08mj/p3KOXL695PPr387OWHz28evbxJru+2k0UxXW+miwXp6Nf22/ls6nIrNUBpT5rzhTM3QHXaFaabuhoD7S9pBAUIv4URx9ARpp5lsy4IxbnFmYaVdsmVG3C4i/OzBw9Oh4OebK7ts+QVxUaVNBBMIzrpaYzqHVcINvIRT5zX4wo+NRXZl+u0EohnbKAiZUArATcArzo+GPRHoyEgRgkcgdntOIjn9gWPO2KMeIwpCCksk2ISb6MMebxPi5wAQy6jhhQM3imvbTTn8wUIiRy4i5icjdYXFwQQlUSN8Z3UcnyuoeyVsVB+UqO9glOecVBb+gvY3jBrLLa+Dh9ArGBLW3azZxhYoVH50LohBA9RKb4DSY6wDyopMvgd7OjLrbosrudS0ME/7FcbF2iDwopgwU9Oelmcqq7h6i9zdEO4nKqQjnMaNfdYNLdIodo84kX3+O7G2eqC6mC1U7XZ61Ov97mePNmhhDS40AbtkDOh6vyklhU13FdiQGsFhzjIb67fBRYYWMdTt1GWJn4n2AVx6qrcLff7wsLHa+z/v+z917dlSZKfBx6trgqdsipLdVd3oxsEQABNYgjyAZw1/9o8zsOseZ41TwOOXAskF8FFQlAMFEEALdANoNAlszIz1I2rjz7zfT/b58TNiMjIqMqbjWow7O67j293c3Mzc3Nz8y1ZFK7nOicmKMikjc6SOHLRny8JDfeWm4P5em86358v78yW9y9n98+nD56e3/vkye3HJ++cXN57cjZYt0fe9tudT/YuDo6e3rn75N33nn772+fvvXc6mVwupzjhEdGCmtvgjhULi8+pYRjrMDOirQSRMqDWnCTsUzw8zLtHOfCsl/KNgKy7I3FCRgpzWyVGtJgzDJYZLUb5ualnEDo6ROOvge96hDjR3uySiNVLtMvVvDtaH94d3X334Oj23nhCtCgL8EGbMLlaOo+s/YCCb0969uTs4x9/9vjTZ5enaG+zmBHiMcOzhk6oh/sYdCcH3jMdz+b7jbP+9ArTs8enTx6dPXl49vTRxfQCin7Uf+brc7w7m27Tfccq8VgwjFgczK8WlxfeTzPa32Mp3VzcY7LMdfy5LxixkvbTWk72Hv75v/zj//T/8INv//oPh8PT4/PBP/n9/j/9l/uPL++0ensoqr1e+hrkbmcwHBP2IenCj+9NaRi7z80ePv4FLxk4NLTWJ/oFsWi53d6bjIn8CBPxiWDMF3Pc9d7+Hn1kzOunYRYjfGV/gJdnvYzJj8cTxjFdTOiH78KhX1xdMshZVIN2jlO/xHn6FQwXXL7AyEtQV5e+Zw0EnB1ckbDQD1AQFNrXTJZOkLnUkvfvHKEGl1UBHObt20d384g3hxlqL0Ll/xKlu8w3LL2O9iWlza9nFJpu1ds8x935GcB0lhQkQHAzygpF9l6uYY+HicXoahhuRbMhWb87EAO1umbJX1283rqySlO7WuYfmoYMeaq69FwNNXggMHPr4chrPHOx7bH8CFUEfiWKDgO/igqHJBv5/NJcKptjAWEu61Gy5UT3XqQc+Z5UZXQoNXjxmAJHcYPYEkmUY3TmC/RdBbKoNgqYseaZ++6Ulo8a0h000GM0MAsv5j1MdcMCbLO/nB/OF3vL9f5qc7Ra31kt715dHZ2cHjw9ufXZ8dHHj289PXvn8mq/tWoPOov9/vpotHxnb/atO7OP7m/2WDZewjIC+0lZ2HVoM0Q3fscWs8ZfwnBJCfPImT7wmrKHdpRbNKMlMFLQvRehvGHAMEg9eS4Sy/D+SEYr6FQggzhCD0CjiJQQMJHPCP2dXp2fEdOqbN85OWr17+3fee/2g/tHdw/GLBTtIBSInlK7tAojcLt+/OzxDz/54SePPyXsm61ms82cbb5Z4ebQ71H/5K+8f/zb755OerNPPxv/49+/968/fv9s8eBqOT6drT7+7LN/+6Mf/uiHP/nJTz4+Pz3ttr1J8Pzc83H5ara3FjqBb9o+1j2cdHu+2Ovi8urZyRkqODw6YnmZXocXO5jf07PzZ89O9G++Q0Pbw7NOJuO7d27fv3uHkJElMFbQ62xYsxo0op/MIK6TR3hIn9d2MW9g7UsnoeAs64PbtKmCUSZrbe8joqzT9tvrwMH+aOSbt8Fkqtrf34MhL9tfzXCRw7H3nTILQ5lBC9t0AbSyAI5fRW2tDeteugVviJNkPjHWpI1uF8eoh/S6+xT/SO+RS1VmDaY6FpP0h4G1w9kXltFVtwIksA65zFXQw6ODBw/u15kCWr9xuOGocbHw06gwy3SCdyHHYa1PhH+ESqcnnVFt9yB/yeYI0PIbL5a6+gx21MQrVTbVLYqLyTjSrSwxP62CIhycpwkluHV25Q6BUGh8pfnJkYlUpn2githTVLV2DhFEGoM4LIWThmASlRY/0kkkLEQ0m2jIJ0NwJoiIOZC4WFRkVEcTNMzMjduGKgVxNL7Wnwl3trxcLGew4jIwtxCmtq+wri80sGRCKTtZAMa/q1svfxOa+FGZVqu/2YyX6/GyNZmuBxfzydn08Oxi/+nx5Nn5rcfHB4+e7Z1dHl5cOXDGo9n+3vHdu2fvfXD64N3l9OpkOqV1bJTBhtut+w6dFXwUZuE7xtIRyp3wsboS8T0VR+fDFzbCaGHswaqBppd2XWyUehkqjGfGAKgO7J7Xl73dDk/gxbhyxhsCjoEfoe76KImX1zWG/qh1+8HevfcPbt2bHN7aI9ZEPcyAKNrPdXoB3VOJIhN0n189eXj89NGzq7MZPMIDExYhbGvZXs5VpPclDX3QmxK8w2xK1Gh0h86J9mdTnE1nOW/lzkUXi6h/MZ/TfQwD2tWADHBrRUiYlZDuYnVx5kfYMCjEhSXfcU5bqzZ+9PLUJ/awECaITuvqG9/66X/6v//Z937rR4PxybPT8T/+g8E/+oPho2eTFqIP/Z5Y1y+nGU7gPLFEGMC5XPrst+/AA5AZ94Rifewkytyf4AR9xz61s/k/2Ztgq8a7fpbAK8uEcXO2+fzEmxEdswbBq/XBwSHeCg9sL6zWdNaQBbcnBftHh4fMdKyY5zOc6RU+cYgrHQ3PL87zOW6v1LNc92xmYkf7w2vogG8+Y1yRwHPiUnXT+we0ixkgH8aMtyVkvI3bzSTn2HkJng+6V8FrSneZb1h6He31pUJGt6OScYLx6Cp0GmQG13STl2TEdZhY1eOQS6aDPf81rs0pD5kwQgMmK4DedlDdF5fQlEqliD+HZqahlD3HHFbOLrP2/JLf1ImH3GFlXO48pPnZ78DMhkbAPH/yB1AUr6g4Hnqcw9JBXGgR7bZzqbaxhJIQo43d+r11cryezY8Xveujpg75hJ34TmaNLHPTIKtylLTMlRSziOU69eJM/EYPLzBd9qbL8eVq73xxcHp1eHy299nj3uOT0cWUmKY37G32R/Pb4/l7B6v39jd7PV8cNp2zfm+7JnQpzMBktDvgvb/GBtCVziZAyEiR0pqph1RkdZsTjfgqiJiTyciYhjFLEUxvCBDrkeH+KH5TktLSVIiaWGszvBm3rImhQ8g47g4fHN79xr133711/87B0Xg0jvP11EXW6bioBcEcOmL4n52fP3zy6LOnfpZa/fgxBwRYo76Zpzmv3pmc/+57F792a76cDv7FH4//yR+hn3vt9gg5FuvlhVGQDz9fnJ9Mry4QCAHxTsriq3ez/NdFTAb9IVnIc3U1Ozk5f/r0GW6HrkQXZNKRcr/0TN7jx0/hKlGxjw/TgXiTA28X1KmpAqRpbZi5POHY81SEpuMU4x/63HlITAhNoq/GQ0Ko5+ktX32+v4eHtBiCuYaDophxWHagWe//ToxIRfza+flF+s9LIljiZOINPDg4+phsSCSIFHBqCHx+dj67mqJfQsmK9VmfX15caBub1mg49slQr897ToQe9wSJbw90wJFJ71xcXIxGo3qvLYGAVhGDIXS+d/8uiRoXNw43fa5xPrVnlPG5xwEc5Sw0HTlC1CiIV1eKTWjqQbdiSgB9IjqKthuSVcQeTQHlEBNPBiO+hgRAArBOrjhXXYDqhUCiycwujMkb6arOIQjBlUjy02829RySbwjkX3MOsmkLuawRGh6FYEiEojvyZaP04RyupxA/USOpLjLoHOITMbjl4spXPzMomUw9F+ZJDCcklUFQxh6dkA911NHBXTqzoOHligkrYZEnBlEJMTnZzeJ91Vsu8VB7s/nR+dXh07P9h08mj56OT87603WPyGlE7Lj/9M6Dk7sPZnuHF5vV+dX5ejmbbFp912UVIEaF2HcMwfO4njkl0yfBlc+0kwJ8uJ6DPc8w+dqyUrHSoJLeACV4bsksDvudPJiBntMFOe2E64esl54dIV6LwfkPxu277+4/eP+IkPHo9v5o4ofLc3mqQ8h4eTEj8rs4u7o4v5jizogB8Yu49pafuPQeFT9hJV8EsoupERLuZzDqjsaM2NbSZ8Nh1MumMMVYRocMeTxCh1kJ9933VR04OAIoLIL+wh16wsDpzU9oLHCtV8vZ2Wp67lcEL8+m0/P5iiUoQepsM71YkDM7X7bRllHuejS4+A9/95M//1d/MDl6enIx+Pv/oPvf/cPuw5N7nfbEt8BiM56qWOXRdaZPL1rhpE+J2s4vMBsYwJAuL30mkZgblzoe+i2IvT0cDoUE4v3xxE8e20U+ZahaE0HusUifz5d+4XY6gxwTSV1C8n4dH53GIdKDLmnokb19nxbEw0ISk80yxavk4DN+iTyn0yvMPqfQsG/jXWYyrIUm0Q/djrWPJ3sQ2N8/pLcIHOEK5wv/DHMAxmjr9p1bf9aixhoK/GxQIYs3CiiNFYPE8EeJQRfRDaWVjwSDw5SaKHLxGuVMxCTDc5NxP1s35RgEdnoDj/xyQ5Zv/fPn2NRx2wQVyd35MQdmUoBEA+SCs0tXu1uQ+BZssVqhfWgWeHytbdH4s62mdY6wkkpIQe8l6Axc4Sgr+0yrfehSETkR07WIr0HxEWV0yFIVp9BhfOPgvBs6L0EV1wdgpZsO0Ou4yMUPsUx1pqoOIFzJkhd36sWUrCVbq0531RrNV3tns8mzi70nT8dPHveuZl4JnQzmt/qX7+3PP7zT3uv7amhPzUEJ2fVqnlCMN0xn0KTi2pj+OgohM50QgDcv2bX0UDjN9APFZQ+ZanDs0sAVoAhCRp/V88Sbd/nkkpXm1MtnoqiiGaxbk/743dv3Prz7zjtH9+4eHO0xxPCQnntdzxYzb2y5vGTPkL804CM+8UQnbfb6OjrfG5Epiajcq4vr828eXv6Vd8/e31t8+vjwn/7h0Y8/nrRbewNvCoJdbXQ0HN26tcfynkO6bJ1Tp7genMBotL+/t0+fDQcjQkYmMVzy2fnlyenZ0yfHjx4/PT4+Pj09wxugg8vLmfnmPaM/cWHoAM+G/nJqw4gPIVmcYWFeHNYANSr2KppRSIe327PFHJpnZxebticCyWF9i3dDND3kaLg3Hu9PmAvgyqtbIz8b2zxoCGA9tKvbxLMtFjlB6IcNfR7eRcoGLR0dHhH0OTvTvv3f2d/bOzg4kEUDGt/ITAiMdyVwHA6HROrQiTli+Ewj9OWQXvOmr4QHjAMmERz3YDDCA9P1vjS31/N85zUPCXu3bh3du/dnJ2qczq6wEXh1bMcTOgC2HebA8BdN1gBhuAahvKRnlaxa/Rp67O2p8j24CfKpKoqkLU1NL9mEGKDWRQ5Q8frsAhuoFbBKAASgMDmUz7RYpdvWHeChkX8GT26vBD2l+kQIVs+CG2qmigyV2MPnVkr6tWm9aIufW4DjLWHYL51AmYo0QBW4Ij8Tg6NA08B9bVr4TMauhTCgJ/IytxaZhRHrMJiwH1zZQ8XA2ieXWWl5bw8OUGUmgfniFcWS125/0+4tN7jp8XI1ni/3LmZ7T09Hx+e91ro/HLb7w7ODo6fvvXv+3nuLjp8k2Mxm3XWLoE2ODV4Jprw5Rg3gKBXGXlNaT/yDpqpRgrE7vcHqPwioEVl9yqfT86LwwDviOm2Cwr5f1un3oUQQ6StwGXnOHPl0MktAiECKMOjw1vjOO5M7D/aO7o72Dny5IHpYLjfnZ5dnJxenJ/jCqzlLaD8tv6aJ0Xgw2Zsc3ToiFrlz99bB0aQ3oF/X9AocEZmvfJpn46cLRz6CM71YLS5bzDubhVE5fnbjZwZkhk4YjPoTH0EeTfZpl1BJ5zIY+ZEMfHzfLzQYZU4vF1OW0GfL5ZTl/2Y1Xc3OF7ML3MZ6frm6OiOu9ORBu0u3zm/d+uQv/e6PvvmdHzMJ/g//aPm3/6fBDz85mC/G3Xbf0zqeSIEL5rt0tHfOzc8vCYkvaF31pxdYziKvz/7h84n/ffSMsbCgY3BO+Disi17DFJ162y1vWMwj/9gajpB4celL2v0CAXr2dsdbR9gM8wkVjw4PWdDjyG4dHdGJtOWM3+3WNRSslj69vLyElNf4e4TmOj7S9PtVvs2am5Z8KSOTFE6aNbqWoxW7tsatM0RwzBcX5/Bx1y9J/Bl7hpqUR5s1wQw+wAHgSGA8kHBLuS7AkeovyLoDxwX1zRbiChoQJwAWIwt9ASlIjgPfqo27K0y2+CW7p4AgPsFZyj3FBXJV4TAUQzdBmmgNYvFdB1n2p+Ucmi/hZNUheyiLETZfLuX3uZBAianx6iIgt0WTJ6tziG6cTXLZAZHzaLlOMif7M8C971k9GHajOcbDvNVlORfD6g1ZyjE/FB/RO54QqjTme7+okCZcqHjoWciVAagvD1YIkVmptoar1cFsduf8cnJ25TJ+2GM9tzoaTh8czB7cRmtrogFfqtburVp9PKwRoldaKqRSTnuSf3VCOvOKLKXMSwf4VD0++fp5e9O7SvCBhEk6+04HF+MDijhE6rMM893GnohjGzvocN3Ejm0Ct9v7h+/cuvfg1r37h3du7x3uj/fAIoI+uTw/Pnl2fHJy5jUB7NR424UcK7n9g1uHt+/dvnfvzn2Wi2M6YJUnBQ2/zjubk99+b/W7H8yO+ss//MHkH/3z8eOnvSviJ7yYHop//GcfN8gklq9m3t0/unVw6za0GQ0Qw9uk5/qsvlk0MoGcnl48fvzk6dNnrn4vCGEvfQjm2QmRGRlPnjwlYKIi4StOZoo/9XNrG9dN9mYmknx1jEzfPJJYqvSJYgnsqA7NuS+XqP5v4+NgdI9FKrEnmnSCaS9Xnn2klTxUhM+EdFdra7WYCLEiUjhgomqjRVwnHnKxhCZaunV4hOB4LUQ71EMO95hojo5sa7mEEmamlfpsYh/eLgkfl8uhF3/6Oe06GvQxrTWsUmrsOhxgOLP5AsEhj1+FDXyjzOQqzXTq9RmI3L59O1eoRfg64ObPNSIhUnmavHowYI85LuhKwV4SGIAmLGXI6qcs4Sg+xaFZBKSTCqTxaPziC7RHR5GAINa1N8WiFCO0foBccCgIrjzUYVMcKBwKK11AutDStBKAwF5SaZqku0CYV8YGXexwHZ5YrdKd4ZBD9/xGGWQ5eSQBJG3S1YkuTwbUJ8seRlXVwpe6EOnjKwgxGSt9ePVDLqyMRgzQMQMSm0apKy8oEKexX/kYH2vTPGWSdS/sMJ78XB05sGWP2WSHkQ4nCotb7U827fF8Pjo9GZ08a80Wm+G4NR4tR4Pp0eHF/QcXBwfts5PV2RmrogGtOXQkZwex0rU3sph3va/gCBSHG/UiIWqxT823CpW86GxY49UhvWPbp01ZxycMlghKwSNiZmAOc8IMdtHGeG84nHQGk9Zor2NkMiTM7OLqT0+vnj4+eXaiN2RMEjvt7U8OD/YOb7HK3RvzxyrwcG//cDIYEdX5KHTC6NbycoXro+u6vTZdMJ8uL078TO7sYjZn+K5mK9/166UT4ifcBwN1NGFl2h2OPdGIABgGAiojHgrTaHWX89b5yfTyZL6aGrPbDavOat5aXBE9b3BTfgg3r3FESZvWs+9+/8d/6a/+9M79Z3/y49V//XeXf/iTyXQ+ZAZEF8wMg96AqaLvlDEg1F63WP/ji1jHMqRaOLOr3GHJOgO3dbC/19fV9jzvqXExQzoHM1icX9CmFz7m6HZysL/x9iacIHXXuFSnLaLPhT5r6Bu2fSEeLnucSyTpkT7KpPuIMMGEiatL31iGTkAj8qQizm4y2d93wT2ieUJAkOezGayyCsfOn52eDEfj27dvQQE2Dg8OsQ36F2/Lqh9DocKdO7fv379LsNuMIxhtBlQDWMxu/zK8pnSX+Yal19FekXm9GND9+HgBJl6mq/Vry2A1rgkgROAPdPSzc6DJFxwmHvujATQgdqY06Tia4nlStfFOlFdVQc9it4PDLweFU4UkaKjScqg/COj0RNtRBkhuC8mEQtFpcJCFHYdYxZb8cyhS1Xn80iguMh6SdvQaaCUVKyvgj6R1Makle+EPM/N01WAIQcM7HAIWmRP8kbKn3yPC8mtvrAwng8Fetz8iDGTeSfCHEnQztRTveBLdzvEislygERerDhdGNQRBWHu3T5auw253b7YePz3rPzpun122cQF7w82kP709mj842ByMOuez5bNpe7Yh3GLsevYS4T0VmHU6wvCLQCWSkpJUCWrf+3dWyypXaUTDhIkInHgR8dhIEMXgAjyjCXsqxPOLbJ4vw9pa7WGvt8caeTieDPGUrKn3xxmGs9Xy+OL00fGT42cnRB5oDP+Y82KHDNj9vQPG7OHewdHeraP9W5PRCJ3NLq5wen7kcXG6WTz9/t3FX3hnM24Pfu8PB//on84/PZ4fn/g9Z7+xrc36Tf/zy6v5vDXo7x8e3tnbO5pMDrwejURQWxh1EW858bV7eGniwkePnhDYleDI7G2Oz04uL3y08OpqppNx4LdnMzzclTcbMKx8xFBj1OJW3rSTMy1ZI+Qf0bCcOu1iR6w3uLsp7Xmz4Go46B/4Sh0xc5oSw9K8GSJWd8bBQ3pqE8UTS9M9hvPx7ewBuCcipAP3xt7qQy4bESfrasnkAg5diKh0LoVIAkUmMDhgRoH4weEh/hH9j4Zj2oeyzjMvMN/f3wPh7OwCQnfv3oV+empPU+/3vV/ILxyCvjg6Onzv/XfhWUP6GuCm72vMt88cxAyvdB8dqEdJwrHBLhdcvO0R8zaPQSOGxm4G1VFH9Znjx5JEHRzoWQyEtAmGcgIUo6tyDWBAxC33ZzDtUteQSC+klypaBVRhL93PAyjZ6X9DtsmndpyHlGggBBnYOR1O6OWrZPSq5HIIY+EXzLrEIAuQxB7TrC1TRV8kno6x3EFBEOKgEAoCmnGflRgJDnSPXoTRb8AhSUu7veGQVSXekJXb3mi8D20sEefkKCCggGrWn5CNjlQ1O3RsX6kxH9NG7+S4OFMQoqU86C17zPG986v+wyc9ttl8sHfQHg19S8Wd+5eTg6tnj1fnJ30WQqwUQcajLqasNtereWdF8EjMqheEmOfDAHuu5eqybgGnz7EUstAVjhCBaTUToXrstlsD/IHn04y8iCZ13p3c+5ib/3r9FuEjwe5yvegO23uHoz6r1m53MV8/fnjx8JPTZ8dneJfJ3uid9+7duXd4cIgnrM8xMeJUptGncThstC5OLs+eXMxO50u/Aa1PYD4hDJxfbabnSOTrLryTdrlJr3R9BGk6r4vgehfUPPDbhqPxCOrrxebiZHZxPJufLxYXi8tnVxfH08VUp9cb+jwQPgnJlvPOeoGj8f1t0Okwh60u9yY/++t/4+Nf+60fdYeL/+X3F//DP+k8Odvvdkb7k8mtW4eHBwfenT0e0sNoLo6LmHF9iajT2ZU3E+Fdlyi8ghUCR2Zm3DT+kR7HMFAvfkZzdOigf6/dYKmYlsMvowCf9ezkxEWzV8TVOeqyX5j2FkvcFqTAwa729vehwFoDe2IeIK5mpMDT1XRGv+Ix7927x3REQ+iTCBAmsQUDR7+CPYbi+cUFfhM0HASL63t373geooePBnyy+/T0DLHfeec+Vg8PKtFhn2GzBRjb7V+G15TuMt+w9DraKzJJkXRrOMS8GVN4EcMBVIAdq3hHeTBi/Q4PqzoQP0+fY7DoEX4ZmLgIqNgI2SKqC32K7qeBSlqXQRIiaUziDkYdtA2mAXeiUEbTjVM1oLFEH2D8l9aFQm4cbyCcA/HJZmo8uJ24Tdeh1vLW8Abkl63ISVDKjHJ9mbdo6lpDLOyxc4meTBF1j23vaJRXtKGTZCx6R5su0lApF/g8YOkyIKBidA9Hoz2fGMNPjsaQxEYhaLhVpJAaSq6lZLWajs7Uhv3h0PAX1cqcj6eoLWYZtLNcdS6v+sfPho+f9Ffz4f6kPx7MDvrT+4frd26zqludn115wRrP0Wa5ufJVDUvfRe77u5GQPrFLmLGIlbyaNHAg9lft9rxtLNLNOVMYk410vz7VGhv8O14gq2xHn1EjbkWpPNtKDr4NhA4KXG4G3fH+5IhpAlXNVvNPjh/+5NEnj589m07nk9HkvXfee+fuO0cHRyyrR4MROmQE+o15tNb3kjB9d3J59eTs2enV6fnibL06+f6d5Z+71z19tPmf/+HiX/7x8vRscepbuC7x/Izi3R17RvMIBScG+EPo7+/7+B0L0ydPn3728MnJqQ/RES9++smnpOB8Mp7kUyi+uuHKt1FceinZGwe1Nlwzfo5MnAx9gdQV8/FPRV8AcXSIg/KGwv6AviRQw70S715ezQw/Wev7OgjGCGt7z63i2exKXxmLNjEZLXE+88k8NJoJv02Eh9liaTRnD2zW5JwRI19dqWjNz0enY7LeFuGdQMPBNE8Q4sSghO1AzXBwRrzkNVjq0qn4uDt37hwd3ooh+HTOzLvmV3jv+WKGHmkOzNFkci+vYxwMh3fv3R2NxrQ6QWC/Fdk9P78g/cGHH8AG+I6dm4YbjhqX63kpS9vWmgU1Xtw7LrBpjnQ0Og7y4uHAIpsOSLzFSEBg/QVaqNFKf0gh1IwDA0WBzmDgVqnYBlvgGXuVk3IoOvT1CliUOAHwIUKRpanLvmgWkF9+q3CAYvU5uEKVCuPcRq2uNyEB/fCoNgCdq/O03/OXcaRGUpe3+l3TcZoAFePoPOeMHmpDPUUJdymUSM4FTuGEJp5p826HCT4R+xkOveHDTuj2sCpP7ehaxQufDDlEWaHzcjEqFc7LixN7+R0qNcjedZm3lPse1HZ7sFyPLuZ7j56Nnj41ZtvfX4yHJ0e35nfvLXr909n0an45WK8H6INwxNdeSFX90L63sjEYGEkrg0L0yjBfL1tsrXUUo92EvcxSmEn07yISPpF3K3aOvbcQF4bmVyikVNQb9sZ7/fHegCG/mHceP7z89OfHz56d4+Bv3T54/8N3Hrx3d+JCzhtGaQVSca4qG13QJfP56vTZxfnpdHrha4boGdalhtT9LmmXvqnFsnblmQOmMaxCSl54XEMNPaOp1QbN+b1EveT8an5yfH56fHV+Mjt/Nl/NcDp0GNGfjx4rEg1oOHjVhZ2DJFBvP/qtP//JX/3rP759/9NHx52//fdXf/CD4brtGj2ecAi3OJ7pbJo3SFzgBmF+NlvgRzVUO19uUJMW2Ont7/mOMfqblYU5OljsQdMwO/Mu0w4uGPMkE23jUnGIx8fMKLotQ2IdKkZFQDwgNNTP0gd5wH+0N6HnFnkDnfdC5SsL6ILglVq3jo7ytI3jDhNGaJ24bzNwvOzt+a1wqrCIPzjwPW3j8YgIkqgRhkEAYJTF9J07t+7fvwcXlYm6roOq+2J4fenNwsst0bFGjXDhpouw71EQWxM46lzKEe1YRb0A+eVSWFSIZD1rSyRU8mMbDBIrpw2mQ0ZZXEaGD+iGm9WsVdiLYYagr4mHBCiVin6p4WyHn30qOujMSO3KrHQ1YUrkeGwlDA7WQiYYQbcCdClyPMtcnJNGZTUJMTWoNVAo1SFqhXnbKDxZXY/g42kSc50OnUZexPFcm7bdr5c0E4UII5eVeg0iKuf1IZUMGb3GG6fjlisbArQ8LUmeEm18vpiqaJZDWM3pJkMZVuabzZjo69nZ4OFTFsCb23uLg/bszmB1/wBXODudzi+WnXnLtbQnklYMAM85djbrfrszIsDt9ny7gxfkukhMWLr08gMuEr7aaza9NM5Bl6dyo19iXl+vFY0XvwAhs8agdyJ49N4kCBJsHIz298cHaOZyOf/k5MlPHn7y5PQEyW4f3P7g3Q/ev/9uzilOWB7aTd7E7YzU8ZtdHBHszp6enTw7OyFkvFxf9loXv357/ht3OqdP1v/8X64/eYRLIWqig7SNXOdwjMOqz20ul7VIlzENwGsUuJ3Ly6tPP334859/9umnn3322cPpFd5mdHh4q94Ia5d7Yg9t4TByhUIfhffAA01Xzh/KSJtjsFkc+1YvX6SIWyXkIjokhD2/OMcx4ou8mX1KLR8eJPgzNNRaWuiPFbhNdToIQB7ywh5oePvMOs0hza/QeeJGjJlA7fj42Ks0ntHxbA6cGC37eZ4lzKN11tW0hKXRP3UBB9bnPohd7y32nRVHR7eJcTFDRgVmwJ7qAEMBThAHyrQ7IiA+POozDYxGR0e+94dS1MsGo8h1eHTw3vvvad5bA7lZuOmocTmPa8CqPSShswgkgdF6llFROA7EP7hwiIMrcBwaxGzrUouuqkQ5ERqpIjqYfWHa2/R/lFWgWwEaAg14EBq2dA0osvHPMezvtrD6pUGwJcyo8enYgFEjOI6rAHUymRoOgh+Gs1RcY/mOHpLgwKFt4AXiCPVbXt/36VISwJaU2ikVmcb/eO9gbDS+jtqRkNXMZOhzXr3RmNhoRKYRpeu90Xh/bzyZyGweY8YnKkuo5nSAxM1x9UMQoOrwk17vdCnmyXajW7/BOry8HH/2sPv06Ww02RwcLSajq9u3z97/4PLdd9snxycXpwzoQWvth1DxcQqPcnr9kZ8f8BWG+bwnQ93bO1bz7mqBYlxhJ8Y0rIEt3aOdDEfSMKazr336lO6AYrqgoy505R0qw/CIsNkbHQfzafvhz89/9qOnDx8+WbcWH3z4zje//eG9d26P9xl7qh2B6du83gTaUGOd7l3nrHGPn56d5ibI5dzbd9AGkSFOUBvosExc9fobxiSr0swWqMjnCZfzJURyD3i6PlMLSrVvhl4ZmV6uppdrvJxN9du9UWs49tSmtoPYGLxWQVM9H0ppLW7d/ew//s9++L3f/FG7N/tffq/zt/7O7MeftGZzX+tzNb08uzhj8a1y2hunn1zIcOm81k/R5XpndNHzgRJcqav2ocEisyPaA18FanSjTm+Qzm/n9oaBJhCLx+HiDR8/fiRyt4MRHfihPz8ADWk1YJ/5rCjmwT8mhqqYAMiBAn4f90lz9OZwNLx9+zatsbrH2Kr7NDBfhw7mYLw39qW+TE6d7mR/DzNGb7hlGPaEwGx2eXFxcX5B4s7d5go1RTW0mz2/cRHsCypzB5VTRUBl7mCXuUtch13my4lXZrqvVCDZAMaqRygU50wSKQg4tjVug6g6fg6Y6/MhmkP2oDjzQo46caupTaoaNYd+DCl2KaZ861XYF4idmrhPD6tmoNDYW9DEkcIuAaQ2IHmyq4hjRhk58S+AN+YZmaWFDF7X5A6ULBsopVHa1kPqbXzAuRChBT1SeEWMAiIJAk1LTodgfBydSCmtJezKa2uC5gaFmrkZCPoIJnafVNN9MskP8Jc+CjHGL+DppONNjY3O86PL9E9nlbN8zdt/XQvIMz/ek4NcvYvL7qcP24+O1wzY/VH3cLQ8GJ7fv01k1ru6vDw+n83XnWV7veyyQM+JCt+E1dsfToa9ARqZrVpzH1zx5OBMGt6kTD6+CMeoBqmQUBp9m0DY9JQGUT3R9CYeRjWz6b67XeKqPRbNvd7Vav7T44c/+PSnnzx+hKAfvPP+d7/5nffuv3O4x7rUl02iSzZ7LNMorrLVwUNOTy9Onj57+vT0yZOzp/Pl1bhz9f07i9+438bt/6sfdR+dDpjMcCTMP5inVxxwTAR3uRJM36FouoWBX6f92PJt0gk8Gn499Y2QNIefIXdvfw9ZiA6RceHbxK6ItZxW7WvsBIftrYdKGjOIQfkdxemUMPHscnpRk13u2/F55el8ps/RQ+L6+NdA4h7tfAJOqCitrslrAmUbGI+XzzsdOO0NB7FXRxbMPHv27MmTxwiHqjGow8NDliTwQj3+0D12oXc2fPYWJsS5vLrEj5HoG1jqIRFmOB4TI4NATMlhxGFz6gcTi4W/fZbThrNdVz+TCQLEElqeO5gyG+AjpXzr1tG7776DXVM9nN4w3PgVal8chapJO8oSGFXaYMXNEZ18bwE2oefU8HUMQgUQjd8BwSERGvxXpnUDphy6TfxHWidSkWLVLafparaB50Sq9UDlFL4UQhNI4rkHL863/FuqhbpuJoMcX0upEwvBNLvjs+oTSGDUviUMf0SeDssrIw5yLIyN+qRhp1is6tXiDmhYR4fn1OB9XKAcIljUY91GcZk7oSJlLFVQLmNw7+BgcrAHOSwMI264Qr/sbJP2milIh5hxSFXs3f5JH4DpCraT7+Iv++fT/vHF3KcV8LiD5WRyeufe6Qfvtw8OpsPByXL5eLV51uqebjoXqhbFdNd7t8b9Yc83OizWndaqvfFzXPJnG4kwwWJFhaEgaWkBNstLuJyAZVB9GJmAjUzZJAgzBDHczFnEyeXZ+uOfHP/sx4/Onl2OJr0PP3rw0Xc+uHf/1v4hcQydwqgv4sZvumajUvJa89ni7Nn58aPTJ5+dnD+bduhbWMGvIXNex5CAdpGzoyolzhtX2vHZS9/X6oK8xTwHbhacOEn7p9+d7PmNeWrAM1Gsd3l6HSLr7xlS+TlEHySXG0xi0+k9+7Xf/vnv/ic/uH//4eNnw//vfz//n/75croaE1iiu5XPO66wHSzAy83MFpkssV0vCZUz6nWYAg/2D3BkanU35Tv0TMIeZoMfHBAIYq/wPh5izzh3lL1qYSfTy0uv/uCkIIJ6cxXf5iBIc5DKXeBOmHQYOkJY8HGSrlSGQ+jg5ogIWd8wgaN1b+ZIz6KNEHR1hBJhdW9Pn0jFvb19SqEKAycnJw8/++zpk6eeSZ3Oienv3rn94MEDnL620WyKtYOymdq/DK8p3WW+Yel1tFdkXi9uIGcKvdECr2InaM2FlWEed4J+GMlm1V/TaWKVv6p65iYt5NhEypuWzYsD5JA0Cd0TW9waGIVPrlWsFIg2/c0e5F3CBnL9R1IB8QMpqRYVRJeTOY8cYimyECp+BSj/HKniUhwQdWSSQa0WqAILaQt8q+H0yvbE3LJLg4ZxuoXa+LeQWvhGF9+eHIKMYAusej2/xBAjw9cDMlKJxiDFtL1/uD/Z34cl39K8WjqoDAEjVq3s+IcteIh0UEYy4h6lZeDKhvO9ZxzX/WVrcnp58Oi4P1109ybd/fHqYHD17mTxzTujo3FnM2MJdLZgBd1qe+pRCjin0eHoiD2jbup9k15Rnq6uWJbiogiEfTWX9+RAX6Wql/SCgx/TYYcGo00OGJawm97GcTkzITPrt/agfzK7+JOHP/vBJz95fHYyGY6/9d43f+0b3/vgwbtHewcsN8sGlJXKCKxKEZGM1ZSV5NnpwyefPnz68+OzZ+vN/Pbg/M/dufj1O+vTZ6t//ePB8fnEAAsnSdSlXtCily+mrP0WC6akMbrQmTLfMdxd3DJZMYMcHh6xsoVT9M8woWWcG2qezfBCFzhhsg2++PcxPk8ppz9jkPi0XFSku9FDRZaYBrEAATBOBeOJZUrW+cpbPeGAeJE4Tw8JDQV28xyEppUJGj51ZVkqoz7S9IIeElr5tiqBGi4QD3lwcIBEzsq4JghAKdaI7N6yGcASUQjSwSGYLFpohQYme3uDoW/zjr15Mt78qAhy/CIvyPv7opEzmYz1rkzlV1d4yM8+++zJkydXVy7XWVwfHR188OH71NIwvga48ajRpzLpGMd9jBgg4YAuJTaDDtXV5O0x+aBRTLZdk1JdhSan8qWSnfgAFUIKELX8SLSs3uNJOWRvTwuSJWd3QJXK2cHusOqKFqh829vmVw6AXKxf9IkI4rm0BDABUAqzhp852RuALI0vOEREjBKwEQ7sY8OXaklfuoUdG+wRMHbkRYMEi5QpPtgh0mcYoavC14h925MuxVGaJ0ocwNMrXwaeU/TqAw8b62RIeKtQuWkj0z5iMYs1yjA2s9GeH4NZD3rD3mhv0Tp6/GT48MmCsGc03gwHs8NbZ+9++PA7v/7o/Q/OP/po/Z1fW7/3wXS1PO51z4bjy9vvdPfvdBZL4jPvL6elxWpG9ORwMpZr5hUZ1hL0dIZlCIjm5iwi1ys8qB9lWRhusnrL6TJqu1jAAmetk6eLT3529vCTZ0Q8rM0+/Oj+B998cOvu3niPIY0Oy/01HZQDb5bqthGrPb+cX53Npqezq5Pp4nyxni9n+awLugCZyaB6EtbarXxI0dnDxnXvGCp8cuATxSMKUbWjodf3aslkaAzpY9Hez+IkwNSyWK/d6G1kNA7D6+sJW6vJ0U/++t94+Ou/9dNuf/bP/mj4//zbl//24023Px4PRwwFHKje0BfTjCeTnDjxPYx2ctkFiwTcIjPE0a1DsmgRvhlp1IQ6bnOPxep4DIfwhAbRCGpElCn+bLaoDmcA40w9NTP05kLQ0AGdMhqNUQLuG1I4VNrVliA08O1r2BHSseBmSqYx5ujheISeGb6J8zVsquPKozDAUw5YJ5GlZ2VhJ+/0efbsBFf49MnxZ59+9uTRo/XSWQGfePfe3fffexe/X2OieuQ60FO7/cvwmtJd5huWXkd7Reb14gZyrsi51MudTvNxfSRqpCO1Y8DViEOTY9Ihkhgh93wDDNBEbjYQNGvuFItNJifpz0OFTw6oFGoLWrW2V6hEQxQUaYD0C/AC5cKsnG2R+XWoh8yCAu7Ig2WlcvSpgTqSqM2XmMgBuvEB6TCrvylpSYrfNFM/guNlC5CggXgzXV+qNKcq2UBkINNwRoEis5yDPkRQHw3gAKkSD+k9b7ARHm28Yhx2JJsOgH4fC3eY2Kxu0/agSESDw20zKAeTdmf/4qJ3drrEVewNu/u91d3h/Fu3lt++vf7GneGk18ap9drr3mbeXa4YP+8eHd3fP1y31hfry/ZmwQIdDeJGIB0h4nDy6gmUSFtIrYSEGp63W850ky7kZoz5uV91hyODJqRjrmm1Zuvlo4uTP3n88x8//fT06uJgPPnO+9/87nvffnB0d3+0x6IwKhNoqXSqWjfeOokZ+ljP+dX55bOzy8dns4v16uxb+8d/7cPLbx6sHj1u/fGfdB4/HbOy6HW9YoJavLTB6tTTac5+dC0KHBMl7e9nMtKs0SzHRF1ebO3hS1fT6QUjBVNlBWpfTP16COS8WTqvg6geqI8+kE+XMaBI6KqGQ5DpU4RmrTrJnVuDOuuMvuw3TQO35s2Vw8HR0eGw38PtUQlJ2dOX9DU8euLZ+M0Th5gN4R22QOw700PqChm6iMZ6g5AO28D12UGdLoSpNfft6zg67ztHcgpwvLAN69gLrY/G3tIDN/CMoujSOIO4iLzCtlTPH5n2YN2eaxypjz05OX38+Onx0+OHnz18/PAx6qXxy6tLJProo48gWyPixuFrONcYD0Iv0g2NQ0y0hwAJRlC2amXvaI87jJsAJ6WBDHWL41YkKGw1EJNgyIhWUGnUWjgc1r5Kqya8sAeVnEKQvXRSGGhaIYd0VQS2fhvPqLeztu9l8GJqqpSb84EDYjMMnQ0K5dN8DjfUGkQCn8XCc42CEVuCMFRRisnKVq6FndTNYRgGJxavB9P8HdZKTW2xc8JSBqXosMo46bGaY6RI31dhebGP4N5loAw4hjDr8ZgRwsay0wvcxhF+DXqQra594zddoznyXK4NB4yUvUlnsD+dj47PBk/Ph7MZpj9s91bDvdnewfndu7P33zv/xjc/+fZ3fv4bf+7j3/6LP/+133zy4N1H9989Ho9YJDEx+KER1/Sdvvc1JmBSKMNcNeQdORvfUtvTWrCUVgJHn1CZXk49CeqnF8pIjEemV4vjx5ef/fzk8cNznMvt26NvfPP2g/eP9o9GdUflcjUjesEiQp1qqAqzy8Wdtu/fnvqVzxlGiYteLC5nl4vFFUENFWzDbvLfexwBe5WVbg8/uGI5nT7SU+LLJvt9wjZawetlMdGBLAwcHe0dHk76w76CXC43i/am6mlTrEGIiGEL+qe//Zd+/lf/039z9/7jJ886/6//ZvoPfq97tXCxcHh0wMqZlG8U25sc7O/TIRufgvFSGSEdfY5XoTO9nTuvSc+FbKNMpg30jZHmbnSvbrByd+U9qCvUvlwXDSAX0mHIyuoqRQRzGCzrNfEvASdMz2ZzmuLAGADLFMcJGOvE4Puu5v2Yd7TkvaEYENWJNTFddOld5w4Kzx9wiEekJ3xxZ7bzs4unT4+fPD1+xt/Tpxdn5yiISZjx9c47997/4L1EjfaJg+TzkPxm/zK8pnSX+Yal19FekXmtmCQH2PfO1TCzowodRkAcT5kblGdcbldMeo5mLtnR4QccDq2je1PH21LKDQerFdCCK00SEAXJigEyk7/NkUzjV0PIcLCa3rFdOex3aE3VYiFLVz1kenZbRRqeE9RDJohsaKgNOjRCNmH0auVb+CuclmECHfxb5oxqSx8ha9ek4CClEISl8lNYJpGB+VEmBPB4aIgxoGuUoHuvCGCmefKBQ4J674aYs1CU+RDGqCnHKe6NRhO24WRPD+kaWw/JgGMix/wh6KlN79xgJUvYwXLLRd1g5OPVxxeD49PJbMZohbvVeLi4tb/4xtHqt+6u/qMPV3/to/Vv3Z5/c3L57buzX7s3/fbtxcFg5U3KLCbXfn+11+oh8Grt22FKdnWrdvU46AiHpNtsbVhWG9bkwycsxjSOCIKpoG7ir0cnxz9+8unHzx5Pl7M7BwfffvDBt+69f2//lu+P8CNTiw5BH67XWdZYX9VG/fwtNz5HMp36SO+mgyd58v7os//sm+d/4cH5uN362SfjP/w3/ePTcaeFIlw9Yg4rT4wyifQyi0IKG+xO9vdv3b49mexjFoQK9nHXp6Fp7t69O/fu3yHUmy+uTk6fzfDp+gdtlfGCKzO8c0VhjydEHKEfVEEn0ZEcHxweEAtCESL7e+ODvT3mrDpfg4ExEsBjTsRxUQPBUOnVlZ9qIB8iIq5W+DwiP+ZQnDIOjfARfaORqzxzTZrWY926SiXcekiABfPEO8i9DgPbvv2NCc4lii9hrGDIOlqLYSiHeEgqQpMmmimDvkDJPujNotp3wmu6dIE3ROEzV+fnl0+fPnv6GP94QuB4dnbGmBpAf72+c+fOt771EdK8yjveANxw1DhdTNVkPteDuhEg7kQV175inXR5vJ5ewJ1FZlMIWjatQgiWdVWkx2ZVtwHxCfpEqoJmi2nKGtnX6NId+XoXa2nx5cm2LhugTuUD1VyB+ZgVHSinrgBsKIT0jsWkkQdZEUXQnqBTF+NIQT8K8QUkOEcw9KAQCyEOI3pdALJKiJofRtSVgiqiJ7cquQNV4IMd6pOqKsavv6gWxkDhYKI0grh6QxdqrqqxdLymxuvjceMMk7F3T4z3el44GEGXIvJBF8+R5HpVP4nBTyad4YT4qtuf9PuHm/XRyUnvs4f9h48HV4v9k7Px8clw3Wn3Juf94bODo+Nbd57cuXNy9+jZvduf3Lv/eLQ3X66HZ6fj2bTf2fQ2PjpsByGqgrjqcnbhyDlAD68u0gmGG4iCwcCFqsnNgUzBs+lqdoWaGeetg6P+O+8d3rm3t38LV8+QRuVLRqVXmdGi3hZyaA/PJlHCtelini9t+2AHuro4975GQ0q021usvY5EjMhCstsbkb3xCla/3Rt2+96ow8QhNQZ715uRPMdIV+ICoD2fL85Pr5gO792/9eFH77z/4QNCw7NnZ4srb1Vwed/v5E1+uJBurz09uvfDv/Y3Pvnub/6w25/+4z/o/5d/b/6TRyx2aYfltZ1EyHh0cMCakv5ngRYToZ2oyKnb+RDhEMeHEq8uyXRwlS3GxrRDmXT9Si1UoNRG5loLOgULVZX1jEbj6fTq7OwcRWMeeEWpeIEaR4k/04iYOz2ZnfPEuF17bdDHT3sjEXbn2cS6przBs2PvYcQvXkwJ05kU/CaEH55xhUME77vBXVIzZOgTWK/gdTQaffjND999712IR1i78gVIfrN/GV5Tust8w9LraK/IvF4coIO8mysrUZwPluqIb8Z7+QIHd7kzgKJtxXjIQFF13NvpdeQPkFseTKSSABGqsE95osstTcCcHLKPg2wC08qkCyoTsLO2UDi1rwSZZVWYRxhoipQBF6lQbFQAN6Drk75gVbShiTBYll5NwEepKwd76GFhkkh1apgbqIQISdjcVtIo0WDRsRAlqJ5ITyn/ySSwJLREQa7eoYGkesjmvCPxJOUMeGNBnykc+pEj7X+yh3v0vLhOEbc56nYNjBgFuEh+SQ8HfWwVnFaHkI8Y6mCxOXh23nt4vD6bjudLv8Y56mwOOssH48W746tv7K2+e7v73bvLb986/2Dv5N29k9ujq0m/c7lYPputF92O5xuUvW7/yhJEvW9wNrpyHFPkSj+pPRRFE33yYwVUIvi4XMzO535kgKzbe/sf3rn3wdHdu5Oj/eEEZRG5E70YQXu5FpuLmfmvgpf6MS9E+KhOe9HbPLrX+eF/eP+Tv/jg5NZwenYx+qe/N/79f9mbLYmx+rgIPOPSZ/AImw2j1IwXyXxro/1iP7Dw9j0MxGm4l2cnx/PZ1TvvPvjN3/z+d7/3bRT/8NFnCYbWhIYEguDQPvwYxufyLp2BgWRKbTuVofluB82Pc37x8PDg6PCAPOwK03fEgIcoNm0ognh4l7Pzs6tLPKR2QD4KxNxBgiz2AFU4R4GZr/GQzt20hAWBSb78eJVlSIx4dnqG5vHPTDmIJqYvX8OlenNkDM6lNRZPE2Uu9Kn3bbtC8HZV6KF4PWSP1YKPSUU5M/RFRYbJaokrwJi9RcEZvtvDZ7LQgfN43B6a+uCD9z/8xodo4/mIu1G44ahxvvAzi6o+azVytD2HKLsGCgEtBCFDvRyi1ulFOgMqr8VYuzxHqvPf+ETxqB+VcFQNxf1kyMQvACRq/UoWDoniZIqmf0pc67CjcqBqAXUIZqXjNl3uyGI28mWJLYiRwaHFXjlCBKCs0raZBTQMFk7Vp0mliKWWi2Yyp+HI6awf6RvG8qtS6pg9SSxZrUAEz4sSooqUN4tEldDkSVXDHXjhklFFgJiJWK8XZ+c5LOblgQ/TYLd+UtOAywdMxhgoIwn7l19FGPQG+73RpO37t6k/Gvb2Vuvx2eX+05PJw6fjH/5s8MOPh588Hf7ks9UPfjI9vdhbro9am8F4sBwPnuztf3J054qR/+jTzvnJIDfwNOTT7wrE8CwNRe0qrFTPjqiG8cE6fjwZeZUe50MU5uPMjOcO7O8f9e69s3/3/sF4j+UdqzT0w7KPpZhuBX2Uqai4Dit1Som91n5garN2ILY3s8uzy7Mnnfb55HA+3L/qTy5643lviCfs4+zdhn6irN1v98cE0EwRvrWt1ZVtAuD6AjOj3jvBid0ul1cXrP8X9x4csbR/75u3Dg/Hx8enTx+f4TFycqK/9MWanX5vNtn/2X/wV37yF3/3p0f3np5e9f8f//X8f/5fpxczz2gY2vfHQ2Inr26M6NLZnIUvywDNCrlclRJz5Uo8/Y6N1/PUjjr2+OjMi3r/3JluiObD4JQwTY6Y4RiKqDgmv8L94ecYIhwRMrIE8P1t9Xqd3JiIdcn/wBd3M5wwMvy7A2uxxICwLgYaXk/BfDE7VjU4OiLcPaBp+Lm8Yqo4Ob+4oh80TGxuPL516zZN7O35Pa67d+/cvnWL/7v37t65c5ei+w/uETXevnMrjjuG8hJo/Nv9y/Ca0l3mG5ZeR3tF5vXiQBzRAgsh7ZyUyQkAz+HpPsO0sgB6dDtzx0EaMj43XXHASBoFZrxXm7v9zokBpKtuHVY+OQV0MXuRthEkXYfF7vALqAW8QKSw4cERGg8pL3DDjx2E09uKRdauuIEMcn21VOBPDIV1PUdVnCgS0iI81pYZRCzoYeQ5JOlfgcyV1B5FJ7agJ4RxmTdfDPgCK26zSDgTEZIYpkzGmGN/hBm7hGZPASaMtxsOJ/hGMr2f24szhkTUK60Ub2XveM4Oi8IBBMeD0cFyMzq9HD9+sv/40eTx4+7DR93PHg+v5rdWq8P55d5mMRm0uvvd5X739Fb/yXt703cPOpez6c9OZ6coGcJEs6wH9ZFoRnEQlRWekQiNImk0yw43RyjpOQAffBnYK0Y566V3BXX2huO7k8P3j+6+f+ve4XAMJk4PBeMaEyoza2gRqio6ta4v9F7NL6f006C/2O9+fHfzB98e/Zvv7n921L+aryf/9ue3/8Uf33l6dtsP5+2husP+eL83YIoZ7e3tE7/tHRwS5NG1dCH+4fz84vzsgg7HUfohmsuLZ8+ezubT999/7/vf//63v/PRrdu3Hj9+/JMf//ji4gJx+l7k9bQf5COltyfSU4ZcM++2QiE4UhwjTsY/V5hMah0iMkwbd0EtOnqR14NQEaNh+FE6vZpqAOgzo0MLW3m+Fs+N2hJ7dVgaowYMQC+cRbVoy7VxWn/AvE0Tl5eXkDk8PPIdimpbfjAHmkDq8WTigsRvAg9xwoysnIUZMcoAJcJvgzYeepfl4QFp2JhOp6enp0XZ+3H7g73J/mFcKFq9c+f2vbv3bt06Qlf3SOEtj249uH/vG9/4kAPGkEb9NcDz8X8jcDE7xxlibC4gtitpDLa8AFDN7dLYJEV2ee7Gw1jVbHNi3BHejECQMxpDj1pCk94CKubQgtQhh0P6w8wMAkp2+WYCRusurExb73nFwt8RAbBCopxCKPOyDpgs0FNjtam3OhmoEb6QLgrBxcIwFd++iyUhj5V1pFZgF0ftqdnyslobkU5JTUSU+8agUvwkQclmaxIecYwC1YGBabxwbg20ADzR08Zy4SMl3jZEDOFbCVae7/ai4Gq+og7DiU1/lA4ijLUrl4vLi4uz09PFdLZZz9tEYL6NYdwbd+brqd919Usy7dPzsydPnl6dX/h5+gXrzHXLDx2db1Zne8Pu4d7mwZ3Nn/tu/8GtT3udf40bvDj79j/8+9//x//T9548fbDZ+EkWQNmQtQTr0EEMMxxZ27ubPJnHuo1MVESUw9ZTUFxhVOmutcklo7av19kbMLN0+p18kaSr3/Z9+xT7Ul+oMzvgcaE4mxP9ELVtJnvt0eByefnT88f/9uLZT9fLk4qgFl43G5yfji7PWVPiddpEyhjX1dUMN0J0vWmPZ7PByfHm5BiVdpbzxcqHp/dbq54Pg64I15bdUet7v/Xhf/BXv/fBt+7C8v/vv/uDf/R3//jieNrvENj6vOH+3rzf+8Fv/c5P/qO/9uMPPvpha9D+B/+i9X/5v81+7990l63+eDQg2CQ6x2ZH48HB/hjNLBdTuCNmxkjoR5RGNMkkgtfDsJkOWKwvEI++XBMQD+hMur+WMyzIO3ii3ITABOnCveO3YcC/urqkC+/c9tMW+Edv0Glv3n/v/fv338G6jo+P8ft4cKhCn8RksueLHvPpMNTFJODJAHyiccDat84P+kdHt9958M477zzggNVznj18QnU6dX/vAHQWAQcHh5O9AxSHS/WJxlxGZ/AsfApTS6TH33n3HgGkJ4kywmIpDcAP+xomNQCvw5eWVuYbll5He2WpLaV0C9j1GtWiYUoNyuwL/IwDlnkdoIYVt56KBPtKkA84dDPIC4dsSh3vHpXvStPFQPYh0FCgLhQLE6ic8i3syakCDgGq4Deku10Ik8GejMKvQ/ZMgdDx3Im3/YlcNCUgJt6GXxuqxqnX0DdQSzDnVB0P2Wr1sW+DOZsq+Rs6UsDCNXVmbkIjEeSR5SXjXgyQ+QUkXTUb92c52fGyntQxpzxkysAlHwZgA1bJ8aSS7ws3gmCS32DKiwU4WCZ/0qIuBHNmnTXY5eXF+enJYjoliCYfgiiERSbOce5nDKHavbg4f/L40fTysruetzoX3e6s3Vr1u/Ne96rdmve7rbu3+9/79vDdu6f97sed1ZPluv1HJ/v/1Q96//Dh8Gx50F67/EVCVO8DBN5r2B53epNuL2c7oxRsKUuIQa+XcLBn7MCkgCKypiUW9/mQ7mBvNDkYe8qTkMw4OFea2AYw3euj0w0exFOqY2bj6WI1nS+Gm+XBYD5o/bR/8Q8HV/94tP55j0Xy+uDj4/t/8MN3/+Sn71zNJq22bxPqEW7vHTCxXJydE3Tv7R/A02w2Zcg/fvwEg1nMnYvG433U71cVHA8LAvK//Jf/0n/+n/+NX//1XyMY/C//1n/5N//m3/zkk0/xJERYsIGfAe/ho4f4AzwM/e7Xsmczpcjrco4O8ftEyb6nZn9/QjBfZ6+dG+xUxw4LWnpmvli6VO336JTZdKqVEA/4EJ43+8R6fLIQVTTnU9CMTw128WjwRicul3PviRwOy/6xjXffxb+9Q92T0zO4wlAwE6ZO9sR5M5pcrkaTCaPu4vyCKQx9W62V7/gPBweHB++8+86D+++gh+nUx1yePH5yenpGr04m+66pCcYPb6EEZMe6XBQM4yE9EeCNrBgqY/Deu/f8DrVXILXuG4fd6L0ZuJxfEIig/XSQQALt0AP6RF/oiF+wQwofgyZfxTmTyY5V8AIB9dk4RyIK/Y0egszUL87Zv4DsQZyCRANwUqU7AAXDIuEiLCefQPPwmuPGOlO7cawaEKvGIBRlEqARb5XTw6nZsmI+d5oA1YsmSBTl7A5eEceXtsAAU2zv8IJXjinatHsRrFbDOopdi6G09IwF3kPWJSbNoqZwPlCGE84BWwddkJvTG16hjv9d4WMYamAi4XqxnF/NmJYlRH8ZUvlSU1qteHc6mxIOrmf4wNmaqDHXrAngoqW292dtWhdXV8ePH0/Pzlq5XXHdnud1NDpVX4Y16Ny6tf8Xf+u9j975rL/82735v+yuNj//8Z/7e//9n/tXP/r2bHqkT2z3oWOksfEU47q1YM+4RUwDo+6mNyCIpMs2eIzcLYNyEGYl197v7IqZQCcxIgMRNr2aQN9Ra0AHelO0148wFA2t08Mc/WzOinXZ+uhwcbD/ZND9k83891qLP+6uf9ZpX2mkqpz4eTC/3J9NJyxWW501CvDL0ctlGwfbg+3Di4tbTx5NTp71iQ8R+uJy+Ox4eP6ss5x1fegbQ2jP7rx38P3f+ejXf+ejo8N7P/j9R//jf/t7n/30OEEvDrH90bfmH33rh9//7d/74P0f9gdXD09u/9//q+V/9fc7j56N6cC9yYh1LDEq2hgfDG/dOrx1+5AQL++WvKTvmNaGOf9Bv+NCUCLTG6bojUgLXwOZUUPXogrv3VaMTCN45IODo8n+Pt6K4Ozi/JyoEXtkFYvrMTRfr+8/uPcbv/lbH3zwIQ397OOPHz16BKUJC2gsZz7H0NB/jRSaIBbMd2PpetclvX53b3/v/ffe++Y3v4lbrKkCr0rgyEoa5dI9znfeLS7/FXF6gS/jk/4CB684m80ZtUh9eLSf6EQDx+b9DYDG3oGwHSzX4UtLK/MNS6+jvbIUtvzbAjkYJ0IQgzjo0FTCFFDwRWwAaGSyd6anCj2UcR2tyrwkdJXVikckAFvT7RHPxdUEufArERwP0k6cpGTJatgAoGiuTUM/WBoLCdbV1qY6DpDjqkaV5Oni8E/GjPGQ5FCeIqUI82zaBuSr9TQtCkh4pKQ9b0CZDZR/7FZcaFvudeTGbTIpEdwUrjt6Bku1qZaQskolYIWCkPRPnQKgwX/IUjsiJ6igCYcElV3teOadilAi1lwuGUcEjjStjLliSNrLQ7m8joOcXl4sZzMOcKm6UZaJKGczw6XhMvFSV5dXx8efnZ8fL33tTAYL60lfiXDZbi973eGd27d+8zfe+c5HvUHv367P/l5v+q9n697vPT3423+y/6+e3Fm0JnC5bK2nhs/Og0R2o057pJ/TT6GRUXMjuy9r9FwczCKfim3Vy9zQB4GlizSCoP4QLj1TYCDFkGNl6mu9cZFEjUvNEMJd2Fxv5t3O9GhwedT+eHj5z4ZX/7y3frj2jZLvX61+46cn3/3xo3dPLvc8GQf6YuG9TXu34HBxdcWquD8arXzG5erxo0d4j8uLSyaiq8spq3FCRhaZ8igsv/HND//6X/9P/vJf/st37tz5Z//sn/0Xf/O/+Jf/8g/pAbqbJeV3v/O98WTyb37wb378kx+fn5/RfURm2il9t1rjMfCK+HiOvWpx+whHQT+fn53RO7ii9XKBiQ6GQ2yCQIX2OES4+fSKdanWknOE9DAukViRQ+fYTYs6OB1WtShpuWKpfDq9PMckDw72aRSrY6F72777jQ8+/JAV9ceffPLo8SMqTvIysqvpFJpGnFlRsJ2fnV9eeopNWC9xfvv7+/jGjz765jvvvDeZeOU9S+vj05MzpMcrOuG2fW/RIK/IyDJbV4lt04lw6RMLvvKsdXjr4Oj2UVnp1wGOsSZ5E3A5NWpETYYj+VQ/bMM9asWOaY4uBI0Rmx6ye5DZgaonAJDdcW5KZ2S/UsS+gi3r5mYCylG2/qacg07AFSSdR10SHEoqUF1TaXGDYMPunHXIBB+AVXJB2OUUiOrkJQ+FQGZDkBRjSnwpFYWqXruIQg1/Kh8EuhmS0b/eC7mVnTLnXXwxx16sZfyGmg2BEJr6uY0fjXbZRBWrot4GEJw8PTSF1XAuZ+gcURdmChd4OqqBjLsQm5EhMW2YXarVvx4VnqHmFc3ZjHCQgUddteBFYdEHgwH9sNz4lqyzZ8/OTp7Np9MLYsc2gWkPf5uQpdPud8b7h9/73q9/+8PRaPMP1if/7/7s9xdXkx//+KM//KNf/+TT90+fHayWh4tVl9i1tWEotparK6QYdg83C0Je/PUSF8GYwYv3Bq3hyMsFaBIJHVC0MDCNlSka7hNkVol4Rv3WCsfo0rI3gJer2eLscuppWS/kDA72ugeTp0d7fzTu/q+9zQ8664ed9ummc0V4tmnd9WHn9gmLxvVi2FrhKBftNlNsv71xrBJ6ecF201uuBsvFYLnEL3utfDYfnZ12Z1fdzWrQavX9dll7iXc/PJrcunM0GL737Nnh7//TJ5/8RAfa65699/7829+5eOfdTw+OftLuXZ3P3vmf/8nB3/mHw4+f7V8RzBOiDcd2qhbV3jvcI6S7e/f2YjG7PD/3VLb9gxf26jB9zvKMKHL/YH8yHudNXld0PwaMM4cA3YofxGrobFr3WskAHzQ+PLrFrz7x6nJvb9zvdpgNWbvfu3vnww8//Oib32YNS9j99Nmzn/78YxqajPfY517ytacDfHkoVt05O7s4Ozm9OD/DnuYLn3k82N+//+DBkRGfF6rgBNtgVHr95cpexjgZYzhBeMypRlKe0cEuEzh67yoH/BOA+sH+nNPKyIi1BkTgMEbLvjJ38KWllfmGpdfRXlnK4G7CkTpk31r7rMVihrzYq36J2d+oUUfUuDUWe1ZlbPlgFH4Tgg57OdcBSsZWTFDd8UvKZ8KAumxCDdvNhOeS0CoKzT4PZgbD+sVVLqfAS1UrkFZ8JMMKKXQq8XigmFluIVGjBYnk6FNALrYIAFVSrtupjDhI3VQBlItsmlbuUk65s8pxgojITWNWFltCkMvFIpXiT4DfeLMc2hIcSW57mVLF+8CN+cxCdhSbPWU9x4RazVULzwKoaGcaSXqusrQEQ24kImPmbEJGb/uDz9ind7DRGlEYamOgMUbPTp+enR07Ii/OYY0lLW1Rk+aI/QiMvvOdb3/rmw8mk0fL87/VOv5vu/PPjleDf/rZ0T/6yZ2HF7fX3cFs45dM1+HaO6ek7y2JTArYh+/+6g/hkBDR+CJ3XPpyBNZ1ngpw5kFSlIHnA5OtN8BR0nV+o3bkatv3EV7M5meXs9W6Mxp0JqP14fDsqP2zvfWfjFY/Hi4+6a4u152DZe/7rdH/btr+neP5vYvZeEGY6VcbfbgQaoSm0EGzzGPomKAN4784v3j06PHZ6TlGhQ4Y++ral7Z6/mK+8LbFBw/uf/d73yP8Ojk5/Xt/9+/+/u/9iyn+erka7+395m/+5rc++taTp0/+yT/5xz/96Y/tfC3A00komkUvHUrnQoQFLWEc/gb944iM6/NWQyYjktVltAwasReT29XlBTnxPDhGViN4SL8YhDlgfeiEmHowGB8d3UJFZ+dnTHFk4JeIdEeD/v279z58/4NvfvOj++/cp9bxs5NPPvl0Np8TiGNrCApxL5sP89zVpn1xccGaGSOAGTiDyMHhwb17927fuX2YS/mG8n4RZ3mKMyXIzhoBIEr2zAdlufjp+MvLsABHAM1sNpO98cHRoT7l+YC+SXBsN8mbgIur83Il5TVQB8MQeThEYFY8CAWaosbReJkpURFdbx1pNItlEDJEc3cFoScuNV4CBPY4AEexBicpxjS6Jx9tVlvJbRbiENBQtg79umsDqi2ABJlqv/F0sprzXozn8usKkjAlUak9qfZAqL2YoVA5ccT8xicmRa1kCj5kkVo2BG8NARe1/iCsluG7TtBAVce1U0QT0HYR29SVCgiKFMZY62piaSXzhXVrX6wYNWpqwd/YHBQdexzkCiY4NAo6wlAHPXtJYT5f52w/mDqFzGHUxYzRKAY7vbw6PXl2cnIyu7okGiBgY0yiD7rI9lkXD0YP3v3mg/u39gefzY//i/XJf91b/mw9G54cv/fs5MHxs1uPHh5+9rA/X43n8wet1h2cMEvE9nq8nCXUTXjNEhA26efRHs6RiKc3HLHegpMVDpBIUWfe2egRR/3ReKSf9JrNajhqo9BNazidrnz67NkxCO+8t3fvweWdWz86GP7RsPuvuu2fdTpneIlF61578J3W4Hub9oeYzGrzaNM67fg2CeYfryu1N3goFqPE0U/m88et5Xm3tSa27bbn7Q2rwxPfkL5iJMNjJj83FLvpoglZPFisDhNW6i473avJHttFv3/e6syvWh8+OvvzP/r5d3/+5P6qt7dYexcBHcJinSU7Ln849AIuK1264+L8lHjdlfTKL2jTAz59uVoRBd7z7pYu3prem81m9Ca+b7H0E1g4MOJEwmhvqe71vSqzXO0dHN27/4CuBL3X7fgg5tVFv9O+f887DO/dfXD7zt3x/j4tPXry9PLKe+pzj4OOmMB9jxh15Ndfri4xgUt8NCqgX+IE6jyipz/YMGyYwczwp/hEqjNizN4+iqj92qlaLJMu+fhIiqgyzHnIsm9tFJTsAayRvfnbwX4dvrS0Mt+w9DraK0sz5Eg/z8dlENnPV3NP8FKs92qeDy0ADdkd8DoKL7wyK1IMDRUSapI3EgIxsY8LyPIQep4U6wqiRmMJnSTg0s/L0+UhAWpZEcBC9aWuq6uBYqaoAeRTCg0RskAlEaL6xtpXDfvMX11LnH15e7Egww+HwdB1VMVd5vWGkJTjQlMZ4GwdHSAO+ox3IuIBL86qqQ5qmJazoOtdKTITillXY2+VEyMClxU5P+HAAlqjgU3ONIbvEGHaoJ3ceaV9ygEc2S15jGbuWXfGKe1SizFFa7acu5LwQtSaednx2enpsynR08U51PNBzrxyxXY7hCz373sfx3hv3V7+8erJ/6d1+t9s1o+eLsb/9vjok7NbTy4Gjy/Xs9Zg2Zqs20fTVediNqWu9xh5lc+m+96YTWzSmxijrOFjMmAF2G+tW740NafQWAkP+72xd0nz60UZdOkdIX0m1tXlfPb45Pz42dmkv/no3vqDo+OjLiHjTwebR53N5WY9WHU+aA3/wmbyV9eD35mt350uvUakEukUn+lW00xCUbFn79JBGgSLopkvNfI1N8wo6I1R70BJV6ED1i9ofpzXHyLSj3/8o88++RS3dnp2jqLee++9d999FzI/+9lPnx4/hVsn45zEWfjWP69g0ETPK8pDnP+eb3tYX3iXzsyl9WJxNb1ibppOZ3Qxwdmdu3egUWeRK2alImsEPKTx48iPGeIkCQThDj93sH/44N4DjGK2mLJGo8tZYCPv/du3H9y7f+fuvTv37o4mrKVXT4+PiYkZwMgoV97C0fXd3OMxQ3p6Nb24vEg+4xf2CVjrVbsG8dpLplUkQvbz83OCZhhgqT0ajmJXTRQJAgnlpV8TacIbbhTRMqQai75Z0Hc0yZuAswuvN5GIDTyPGsvRaDuJ5EihRC0qfgYjBkGLyxWKWJeDAHDKcTTF+tQSaoJ+ea7mMoerrPhG0tBQVQmedBZpDJBiXBgV6QwJBapcIlufWDk0TQ75eCFdWBwhRXodEjZNMbI4GMCHVNHZUSiaeurmbKvVK5M9oKQw5vtNcuYy8W9yvGhlVBkOSRGoVAKlwY2uDE2V87SKHBbZqKVFdhgGkYgEL0qrDlsaEiFRowzkPCuapgot1CKUwQOl+DgvgUOBKqRRCFHjisDRlZxvCkSRkdIHBCW18ZslF5fn52dnRCgEDZjwyGfBfPJLiXw1RH//8O7R0cHeaLFZ/uH0yd9anv2dwfKzPrKvWFftX5zdubi8vVgPT06OprOj6WL48c9nTx4OL073F7Oj1WJvvfJGk7wXe4WHy60bBI6dwZCFtJ/5bq5XtB2EvUHXxyrGxD/ocN0dtpmHZ1etq8vV5cWjVvfh/QeLb33j6sGdn43HfzTo/UmnfbZqDWbt+8ver7UGv90d/vlW/1vz1RETwWpz0vP2owGxPpES0nY7I4Zwq7tYrR4vFw/bm4tea41r6bavVsun69WT9WJKF9Ex6Nb+ZO9req8Wy2er+dPWZoqvJOT23Zf0jZeD0CUOfW/Tvj1v/8bZ4vvTzTc33buT/X3ozH3R0GK69LSePiU3dqEB+n3qK3Dz2tsOi5wlC/SzM699jPOoNd0HOjphdauT0hTytot+f7J/MBpPKCcQ9s6Y2ZyBeHBwOJ6MPKuywKPhSKcM1jxg3/cU3/4htTq9/vml6/8amhg5vo9FhF9XGI7RPqMHdnWI2r+2ink4epxCBFiKwfr4znTqk+sZTTn57bvWfYGXFmxU4F3tTGdUQfVk5Xb3YcbTn6WosfbT2RUrAJLaqIpbYq0I5RAKAqC1eIl0pckwYJGUHvJT8iDIPx6SirWVhyn3AmQQe+wpDbsG3ArF4iy2GpAnmRA8oofgJjFHDfliqQCcFDYekhyYxIR0R3FoZLqqz8K+6oFFiQPfKtkaB6l+gDooshxaZ+tCyYm/quVxXR6BQ22bTGqGrPfl1KZ+iitNTbcfF+00IochFRH1euKnFfAjY52RtaYkc2YCdtEG3QdlMC1Ou3rIdgc2IExtmaJIQjZNvEhowohBlbDjJN7ztC7Mpy0U4iXac+LFczzkdH51xchjkDKUYQwuosUe4/3g9q3BeNzvXK3P/sfFo/9rb/YPOpuLq/XwYrl/tti7XA9mm975dHC52DtdjD9+sn542jpf9qfrzsLQYoVnUOr1xi8pwrKffmb8jDCIodeXhut2F1mJKMeD3sFkb8+3Rva7PiLSg42rxezi6nR29WTUevqNW9OPbp3eHXw6aT/qts5Xm+Gy9cGq+/3V4LdXw9/esK7u3sEnM2kQtmJ6tJepLnaCfn0sD652Vmo/pjdUG3MNEaQ2boehajNRKS4V3VIbS0BjuWPPu1MokqIvoCGA875I/CBRFEAR0xM+h2iPDgINr8eeGQHVTi8v8WbaXNYVRI24SKqw/MRjoSKwsc+rq8sr36pDXxggEjXu7e1DnkkFKWAGv8RAJHCcTGhx5d0my9lyMW9vVqNMdr518vDQ1+50B9CSmlI7FhgvSDlmrc+KF3ePZ83dkNCRK4fmqkYf6tmpgiIqEjjO557NIROrKmHhR5fofVl9H/DPhR5NNB4SKJcQoW8YMipuDp6dHMf7yyt7R1eNwxqoyc+0ZcgDAnpknIDKpoNxMmY9p39bBFB3hFf15cawJ12QNKFvp9jNgl6Cf9slS9u0QRLVegGlzrkB7NKFTmYR+CmeC42ukiKUV/Bf867MVy12llgF+wbLyy6pLQ2P02AmTs+W74DisCpl0gCywiWHjAF+IE4VEPAhlCJnt0/448lLiZqj7HqgDEUxUULDtte+qRGMuDjE9/Kp81N8mSXqKHoon6iGw3pGL/bvQh+gCv6aYi3RM7vaPf9h2GkBpZSGOYgcThIMZuJFxi1Bh1QgtbV+FEeE1OsN/LLdBOMH5Q9mZ//j6vRPeotP2qtPO+tLmEOlbTS36C1Xo3V77+R0cHF27+T4wU9/srw8H82nRxdn4+lVe7actZhPe4PFDMd0MBod4k7QrpMTYlWitSHOuX20x/qNcbrunK07J+3Nstea7+8/vf/ukzt3Ht3a/+mo/0m369sjV927q/6vLXu/M239xmrzQadzvzM83HRG8cBTOqHnMyuI6ieqvNe8P6KV1ZoV81Vrs9A2cyqRdSn6wyeyDPVOGvSaW9dyPv1ivX68WT1ut09b63lnQyTLUnvdwrW2NhfTzmx20Gq/u2jfni5HGz8cdTBm/PtieHptSbi6Jhbu9jFxeHCajpHqPQig7aPF5YUXfhq3EmvVtXRzOsQZz1iEjmEhzVKaKAN9aWzEFhb70lrcqPcyrH26Zb1k/Y1JaKU6UC+yTJB95n0o0DF6dew6Tn0rUL/n9R3NDQLO7rEjZhRduE8UOiQcXL51TF/RasPqbD51+HqSSX/NXIIdOOvGIeJpSWvUcZpMqHCCFKjbIaQADZSlwRYJhfw8fGlpZb5h6XW0V5Zih7BY3HkYXbCsMmpER+aTKT7AYVMXTFJ0qhQy3um8jLNku8ArrTIeGW54Amo3RDQyS2kUD0CGEyB+EmoNZPRv+QR2vEk7RWQ6G+VEIwkAstaMxwYT4JDWybFWIjDnXS+eSDNV9JBAysklSmFv3Wsi6sSwE6rYtQqRQWtFS4s5rKfyEZhDdNEwUwZAvUwMDXVDv4aQaHHjqjlF8ZSZSEAyVKGWlDOobQkSIOAx5UDyRFwNJ6Iau8cVy5JVoE5dfS1jW5POd+utGr4aDynQlVQjfsLYvWLgqzpdMATBc6Wyhs6p1+8QywzH+6px+fH86d/ZnP6d/vwH7RVrWuYbBLxq4/82bWLHy8Xk+OrOz08GPz1eHc87l8vuxay12hjaemcIfdgdLnxDGEPm1qA7YmWr8n1gZtNrLwbt+cGoff/gYM9HXnwJw7q17PWWw+7FfufpO+Mn9yfP9vvn/RZm1lu1H2wGv74c/gfT9q/PNu8v13e63QkxHFpZ+c0nZjrGrPaHftghP/MrWtMTYCqNqat4T+B1iRqXXrpdrvLyI3uRArSLj7JPAjEFqaFBIlM/JO3Ld+gntI3L9WQtcRhoy3iV9LBeSa1q5GqWcIMGBl3veAGN6JAltB5ytaZVz3/Ato/9oba8GEur6AyIr/0EtlYNWesyofutAc/tQXi5Wnhrl9PBslsecuhrx6nW7aH2vJ7doWGMgUeEBxa8BKP0MqyiE8cjIiplc3INhsl2VCBR3l2ILekS/VSsiGgGEaYzFvPG0INB37h5rId03Za40feTTSZlepr3TYO6aJI3AY+fPEL1dD/slgqQQbXESZnj4Fcj6At8nY2fM9HPMYcwWh3JYQmHQuwQV0XpOhpxuBsQ6GQcYPAPpvZRfbCN/LTR+DLSMSSyhV0+wCH7XPhyRUgRe0rDm7DVTC2jpSWpBIiMZ5oR1ZMo/shaaIpiRXYYaElqT1NKLfnZUiZNojnUHnxOiLgNm4jUcWtoLKf7JQcaXKQhjzMUM9P7+BHUArBnqECVCoi19ygES5RDfCPY1Tpq34b45PND2hu8fZWoPGimreZuUVAUJKOHJmQ6UlAqKbiBbHLoNsjpOQLKgaOHUKuHltu4qv6wP9rrj8br9rPF9JPN9Lwzf9Ka/3F3/Wlv82S1+PFm8bi9nhOKGBP5ZM1mNd+bXjEI29Oro2dPHlxd3p0RwfoGsfHJ8eTTnw8260N4hxe82MK3oi5QA2z0B739/fHeZK/Tne7fOtk/fDTsn436p4eHD/cmjwf9s05/RvcsN7c3/e+29/7Ksv/bi9Y3F6uDzZqx3UOJCK/vwQJVny/NRu/IhU4IalA1KlFZvq1bJWHQBDYYO1iE0LDuZS3nstzR4qe3Z63NZcsXg2O3LDpXrfWyg9dt4xMXV1PC8QMGBotmlIuuupsOfmJtqLHxefLhASsJfCRtMq1gvoaE9qxxao2aRb76Or26Qn+wjZ9KGKBC0CU9BauefegN5aEsFr+fN/JoCXhEo0a8IeRmDA66kGbot673+vQ77eHSeE8N0PlszODOEbAXF4ldlMHAJNzAFe4S74ZyyPSkAEvteG2QRaMt/bueF/8I647lmC5h6mg4xk9wgAiwPZ5Mhnn7hiYb2P4KEAkDr4bXl94oRKey9rw5tHF6djJfzekvBkV8GuzoB4Ln4BYt75Fw9LkCMeYHxwFmFM5cYD/Gc6BbetzlGbXYl8tlejXdwa2B2TBAn0fP3i3AMWnGqkM3rcscOMlnGMMdQA4EcSMYNGgwX2jSyRDYVQw6TWvpdRhO4t/8oy3VHlchM9StPXTEYb/ln7olm6ggJ52mTFEZ8XF5VFSH4FNDBxMPaePFjM2QYVAKxA8XQQB8dJraVNezAapmxTAMe4m1oZaRIVW6BlbYJ1IVoIpHhTFYQ9eqSCVbgwRMxR3G2CJ2EAvdqYr2RKfRtQ4WCnGuoUDs1e+NBnvDwdiA4eqz1ox19Q82s5+21tP25mK9+NF6+bN266TdZq1FHDm4WnXOF63ppnu2GB1P9+Zet0FJRtnrTu/ksv3p09Z8fdTujemTgY8Jt1ez6cFo9s6t1d395dGgO+7q7pjO2u3Lg+H5Yf9isrkcdZY91/GDZfto1flua/C7rfFfmPffnbZHfsVmMWYt3s+zgOvWEPfF4gL9IGUM2DO+XvrJiVj8l1Lby+gKm/L9/6DNvHC8ZvmP8PZbLoWV2tOL6hlnAUn7uNXRrU2nvpS908KBoN2a5uhfOgT6XZoc+I6k5HhK2IvuGUE0gXNEK4bUuQt8doGfIUpGCnjK2RkCwJgb3RbL9zFtR3J4kpl53QaAvaX3WlDzXCOzDa0Mh0MGDGK32kSonjXEwOhdGGN8gABJZk9HioNFVZWAmAHNjXPDN83jIeEQHhEKL4FdwDUM1FD2AtDVFCk4hBAxDOtqjdmXVhoDDyfjyf6e443++Brgucu4EXj0+CEDo1wG0PjEDIwCRqR60um4+MBKUBPKwB+gLPoVc2CEwVd6vQkcGVAEiWBqgjmj23FBi7no2tijG8dfOsEW42vEj++DJQrlL1AigxAOM8sHkxzyoYBhVWlVr71W16iKvqGDpANaAcjBEXaHWh+DiamxvJF9nqWz7tjFeXBcJEEoPqMhCDpmDG+2itWmsuXScCbyfDq0dYu+4RMKtOj8ktWtJp9Qj31FjTgjmkltqaUpw0eAhGjFvLekdOmMPF+WSaI4j7CUBxNpXD5SlZ6xom/ZNIP+AyU+XCbDLqUc5x1d8NBaMsAYRSyQCAa8Lrq8YO7bsGpcPetuCFCuVqvj9uqqszpfzz9tr37UWv5wvfyk25oSOqEqL2TP9zarkcO4RYjTXsz7s/lwtR4gqMaTu2fpRDtN5jadnt8DRF/93qzfn7dbrFDnnd5Fu0NYNlm0P5i3v73qfr/V+7Xu8Fut7u11e7RuE/b1JVaCCDGkOlUDaNL6FRS9dkkZL0nIzbFuwj+5WC6M2+z+bVdavd5wpAtBgV5SwYvjr7ENr7qsHfm9zmK9ZDTQrn23nrFBpueLhccI6nSYE3h6xMy1fnfIM09ZgWTksKReLVgElyV4C0IYd9zBCY6V6Ja6EQgpvR40m06pjo3k7RNL1r3YDRYts1DxKhaCMLt0WXL79BGhZ+zUzs6YtANiffxDEMsE4ElfntdYkJ/rTT4WgmixKUYTxqOXQBLEuPJNHGgJTr2WTePISz6M4t2Pbt86ODxEHLsl5ulv9kpyDWLRz+FNSsncJZLdwMul19G+oDRjb2tAAEKdnD4jaszQRoFYbNOMposu4pAZTAknlN+7/XOOlvyEHJDUtFVN08/aDwdqz2CIBh25RI30Ai1AVi684EDvM4L0FVJrqqhG2wIk28jiYRIg2PPbazLkIEVBCAvQYV+lsAoL6dPiWUmqqJCT18RwJGy6HGajCZnhkHaLNwydDSoUp7IzCAi95tZYcrOF+QJKZanCslgOQP5OENIgcIQCqpPkc7loHD2HsGGeYF7R5D97tMMsblEqAzZdHnKrDX0QGBXoM8rsLIYeCzbdlP0eOlRUV56Qk1tVpQLbo15vPBiuu5ur9Wy1Pu+uTruLq67nMfERJ53W0/aKOPJft2Y/ay0fdVoXTiy47Q0r2P31ekCc1movaI72FqvNdIE3Z/Xb8eZyApqV1yUGndWovx70FvhvH5XZ9P1tY5wL772GkU1v1TpatL636P3Oqv8bm96324N77Q6hp76VMMlAhVGODhMY4cRQmad/qEonxtEjWtRgrjKrHh0WWkZ6ncN646Rj/COkqgbjwO/1QEjwhC+igqdU6ErMnLahigLtrFgUHQKKHZzHWcBE4bTkjUwJRDiEFJikHTlEZZdXRGfwooN0BWHUqL3RKUa3rKudBeRG5nXFsyvCXC8lxySXnmtEm3rIeqCop4fs9OiMNUaai8Vk14wAwI8/KCEsyXYg8vpaeLhHQcS2uGJD6sROsIb44GhaTISr5fTqCj1oxwmZ8Kuwg1/FvhiuB7eODm/dQkc0AcqNw26o3ww8ffYEOWu0RzeyXUMOUPcAGBlQNeaQGcOKbXktlRox9QpECIpcHIBZc1GUrr+lCeYSWijaehqdD31QN3i59NTr2De5lSouJc0LYm8FB5l+DaYqpqjGu3TNwVzIxJAUR0J2ni444GFV3CUAaJrjEhpwJKR9f6iiV0UStZSJIC3KU0SAhNy4eC3dlfaMBatNGS76Ro2YvwOJw4iLOg3pYKSZQtSxzdAGOJSiQfSpk+JPIvFrNGB/Mc8QXzmo5Nh25bl0Uk0QgZXUiCvbqpGRZpwtqyLoE+TDpoxa0QtYK6+yeuevA9KXLTqaV0s9AuuoVqITWFq2VnohV9Wn/c2T9vzRavq00zpbbZ7O54/a6wsccJdpY33Zbh23W2dtYset2oFG0cgAj/5jVbkmCxP6/+F6c3vTub3qDpeEht33W93vrdrfXHfeX7ePNp18acZROmj3hxgQhKlJJgaIChbLPP2qWg2aGKAo2vNkyK4S6TIf9S19qhlUsmm71mG1g4G7tEGZBkijXt5Au5hdzq58LYdNuSTf4PhXWLshJt1l8N5e+F2GNotOgjdPjaPcudcs8vruWmAkhMIo0D3Gu2AhsZgTe4FEB4AAPZANNfFxCfSMGnNzKmrKwMILt6ioNeqpp6tWncs0aKGYlRLtqkXnIoxE52hFPLinorbLBXXFzv6nRRbNWmPOAWfKxrsavOIQZ1OvoVuHWo5jFCcB+ixnBPJ6mrrpIt/1muaOdfrjzt27t+7cUeRtv++6P9ao2Wqd29IdfGlpZb5h6XW0V5ba97LW4ACMl7OLs8X2XGO2RggVF8YE9ILWIj+TKX0Vmq79Qg08ajCE9ZAOH3SVdrVctRIXQS938JDWDdEMYys4AUsmZ3foleftmifnAJjJEEAArTA5DBFBIQJkBtlRUEBeiBSp0oloVCmEAovh3FTqbPNIg4ngdYygWq4eC/uNpAhanFMzQWrSDUEOzeGQGoxPPaSeB2ONFIggEeiDRi14SlDHPO8crAbprOgrDLgTX/3aEk3Iz5ZIDgXwKC9FqUAVxY+ip6twcXmCxy0cpy2px/qtEXzy8U0s6Vr91rS1WKznHd/m5VVQUGCIdW+79bC9edhaPm3Nn7QXx5v5J5vlQxnx3Q6sNa+6m/P25qy1OW9tLuvkgXKw88KAZyycT2iTRWD7aN2+02oddDbEpbSkj+h0Dtvt+5vNvWX7A7ZN9966M6SrPGXWHjCKlaHXxQF5ghE5IEw3LfDfDmqb4qfnjZIVMpoRmfXNHETw0nCuUIOtYlV6zMZVba/H1OYF/aWPYIIRVbPycYJz0yZQmToL/ayF8/kZKsZDejchc5ZezDnA0URPsGT1nu0rn9gjs+YsdJsTAPgrWsY36q+QU9ads/zegS/i9WyltcHH5fvaYGJFQs+0hO8mfM00TlRTPU2bwrbDqyMUB87hk730iVIHhpjUQQF5Zgj+NeaEmtRpNIgSsGhsGn4wBnK6iZKRZZ5Q8uj2nTv379F0U+2mQQ6a5E3A6dkJ0mRkFWgg/lwDxwjWisQ5AJl/kBQftVCU4ccvu/hEokaS9AMY9L7vo6F/UCa0s2HpmWMc+wzlWrhruI5yO6mYcSSTWVYpyQAJiuhUOKkcgExygkxgRA0rgrYrTXMCR4VZkHZkSWR5aRqtTBr2h1qMXaq5xmEFo1/DXGXMKuoEkBA7qjosTdAirZufREMoTrzyQ7tpxTGkEigRQwtjqt/6xPgpLdLDXJGBvsOUSllJS9+ekQ0YC3vWA4USG3f8+xfyvm3C4IjRE+Cnxglo+jnkSozLD93Tbg1Y1vU7PT3KhlzYM3KEbwKtbg+yeTyCMcOIwrH5lefT1erxZnWyWc6IbtaL89WSaPKi31sazGTGsl0YVqgSS0Af+HsyQNish+3WvXbv/qo3WW6G69btDu6yTXqwcJmO4W1w1jgI14uQUPUF2AblmFkI+V5Wv6GHguCTDuTfNvMGRKUufeIKUENiTtyxS2M/Yo5fafdxbO31bDnHb/kaDXimBhpGHbM5uMaB3snjlet2L6bcHhE1jsdecCYaOzs/x3PBMMd4N+SOx+kyAPVri6WvQTs/X3tbt++dowddXRBl5o0SUuG/eVEiXBnT5IQwcnqJHwNhoI1oTp+qCvlXm9odrXVzeSZPbNjn3reABJoNvZGekJQLAq0FKoaMeOEOvUvU6DPdjFYJ1fBJpYAeYOmIwEX7PUaZbPvlMargK49u38Yr0knqO7Dto7TOoX3/fDjs4EtLK/MNS6+jvbLUWUrWGhwAI7m8uvCWXAeIlorCwKUIJFM718Qv6FUU/UqqEB1J5X/sDXoNXdUQBrC2nInBFjzXWPjQA82hljEBc+gcorJRtMFjOKMZiouBLYSqSsNEgcqpPYfkUwPaEA6ZpuLz30D5ao7TpiBjWzoCQz/1I3+TqTtqIjCnSZrRvYOp4vwTHNnyRrJarbrhhWM3eItzRUVgVb5o6YHtmQBIi9AIVe4RKqpFfIvId4DFXCGIrp43HR8On9BnpIKQwhBhAOP6Qh9cNR/eqWhdw9b0Ni1mWSmXdCBeUsflhQnqtlctFr/2nO/8Yu5wOjQW2yw6m1l/PettnnZbz+gKbIGleGt1sVqcrJfPuu3zXgcPGfcCYQexjSqfoSzE+63u7fbgQZsw0ZdFLHG4605/3drbbI4264N2e6/d4tCbqxdr3IIvCddlqBxMsEuQmG9PRdW+qtKlLI05wcXzGEQhQ5OvvkWOJUBGS9x117b74KxiJVzW3K9bOXOBZEfl5DEUyXAK2gbrOlQU1+8NcZGD4WK+OL84m82uoN14SFyPd2G2dY84ycWiPCSH8IClYcasxuGA6rpHgIp4S5detJ5XZXkNxl9cJB3bG3THY5/k9qwrOF6EZNUvRwiFFMYj1dEKq/xAlMVx7oVtLmzCQC7dOAM7/7muzrlG6tRgBUgXyIhSGD2iFMRDkQbK0ymMHR4d3b13D1Jbvd4wOJKb5E3A+eX5fD5DqlITXYyKSCE8CkIGpAWNfNoFpwyHocahGfQ+Q2h7BkvE+DsHVaqgOwg7rWdLm+qT3qlhmYqGcTJAWdxcBrNzKukc2hOVSH3TxXDlVCY55NM7ybTLq6iAIva7uuwLSJdboYghRQ492xymVpOAybxPBGxykRGIHagfuUcEvQ/INvS8oiJm4g7NGm/6r2s4KIOyxGBUtghnohQgOJhdKEIcLUtBhyIVDTeKY9hjfzRR4xawSXsQWqouwvBnRYoCrq2ozcChqyinJqMo2jRHahBgsIctT1a1VkaNnlmjLaSGZppTfHymo3eJt/R2z3wnp0X8M2Wk4xPhJv3CaG+hwmGCVXQWkD1aNSHbMseRA5VsFdBnHbvakIPrQ+I+VfW0OBJDdwY57at6Ve0qBh6ggDw6gZZXJ6C8GPTH/dHEd317W3TO/Gnb6KrUCQNZ9+pN0jteOJRLayMUvKXDMVziPWTHHekN9WdzXGO3zfJajRNlGpDaZSOWo3v7veGwv1iuLy8uCb0gALfYNuXZ+9HV5XK+wivO51dn59OrS5qEFfRAOIlhpfdZR/vFP9e39ZVV531P9md2hjxC65fxn6OhdwaVPtCfirZ7ncvJQTH80h3ISA5lcGM/upKuISYyvBVUPpIqrPOo1Owjh7ZAQzUW0DaSgGPzBOjUiqPc398/OPSbhJBV2aXuQPpa85TTmMF1+NLSynzD0utoryzFFhwmz7lDP+ur2dVsMSVNH0Rw9APuNdiOZaAuL5c9x35DjV5yKKc30glarZo2R/3bvaq6okb0SmV6U1MLDodbDyl9h2fYxgyKyeBYVml5yCEg6ra0Dnf40ttxnqJCq33lV3rnIStT/vUKZKRDHbj+IgLWCTIH9HuGKCbgFfbiXxF0OEKzD1RCZQHbsl1RCdy0IZhWihJEPThI+AmJmG+R2rYLek5eou0sjIs2tctnkNNIjfeotqohPKTEQOUHOvZnuNuieaJBb6PtpKe9dEEHE5/YifrQDus0AxFWiyzh0+1z5tUQxiOytFJRONXlar4mmuy1B31vedHpp1EjG4hhnLApddxTNx+V0Nd5JmHNes+nW0i22gMIoAvCGx/lkbQhTgRBVgyRhC81hEUEJmpknNIrCssENxoSYdJHuKP53DupVKitKLh6jqU2OlQXcKXHtC/0A3GHngO2P3QKmIEmoPNP51OFjpOkPLkY7o+I40ZD6l5eXsym+dI//dkrp+cdkXr65dzF8Wx6eXFxdXmJJmADKogX6dSWtAwf/aF+1lxKmVU5q2HnMkZMf+g3x/Nq8WhE+azNL2qRtYwjpLAH7VpZJZOG5D2TeTVaUSOKIZNoGbBFyuyITQgjibqNI3Ty4AcSuEfiWxIOkNVqMpkc3b5Vo+zrgBv+DjWioiDkrNFVboF8x2QNp4Czb5xCcMxkj9JJIHkhk+dfIAhNuiA1oBObATmOpoACyJKgFrBrujJ3QNEusUsXcAh+c7BFsI9pR6CD6Y+GbfZ2aihwSBEgUpNZ7bMSfR7UkrBuVCRatbUtVTa1kjGxZYMqDcTDSitEOE60nDaSA1Bs2yTMR0Eu9EjLTe5qkrQj0zCINpy+Yo5sujRvEdHEyQQZsozAyBp+EhQ65xlZlSxiIjU5FIFQ/glkEEjAGzXREzsYisVfLdczhqDfjnYdbciA27KGv4Mw37CNT0w9nAgVeuvNcLEeLteDVmfUHe53+wed/lG7f4ut07+16R2u2/tsm+5Rq3vEftM5NNE52vRvrfv7695k2R4tN0McJTHLptNveSEPP750FOM4UFqGNwE34qSHOJQNYkuyEbu9WfW99Zl4hm405mMBihfCtzq41VW/3ev4TUWlMwO/xIaIOEmvBrc3BE1UoiE/c0h4mSv+y9V0uZ6uWn6iUXtb91prpgc0qxczLPReLGcX1EhL6j3eoel9V7o6K52Kn1i9mk9noqUr04FaFRik46GcydjTGHTxPSChAO1GcC9ZImP8vo5KiyuAJq6KuSH+3QYrU0u4Pq4bbyCf5MdQi3iDrDppfes0FM8JzA6ABmhOVQCceC2pN/J1u/IJhDcVfB0qf1f6Arym9DnBNyu9jvaKTI2edHNodzKRIAyCZwRVtsaV7gOh6kZFqh1V1JhCIYXmSBKxAWij6SgtWA00ByCDU70ZqpJlJ0Z5pxAlE6gqaSOogbQoFE4hs28wt6VAcipTx0ZXVk6ack8BbZOlHWw9JHsryxQmmy6Wpl4dYjEHozdqpRE8WBqAcgmpk6HI+tFfwyeUSmxzKyvF7K1J9Yi25T7VbdyLASTBoWHoFwnF8LgalBcWZjbRTAd6SABOSEt2ix8PCQGlrgxAHO8NEEUW+NvVMkEpjMxX89lm5Yn2QnG4Yi8Eb0Z70GW1yiBhrC/oEk9L+yBzf7n2VRHLTXexGizXw1Znv9c/6g2Our3DTu8wrvKg1dtbddj2dYwdnOQBaO32GE/Y1rmMO5u99sZP4cUEsTD6DAaMaXVDdEICIOYYr7jT2/Kj2yezdBlh7OgBrs3LIHa3QxglG3s1wpY2pBG5zSRipMM1IFXnYMltA1Lp9UGhm/AzLGtVOISkRbbNQg6HVqcIocx0ASYYsAHBwoVLwC5xbnFdPZ1eTfGQecRTm5IX/U91aDIB+aQJCMEGXecMQQOGtel6mcjFEJbCLrg1GxCQQg+pi9NDAtqYjg6V1ACRfw88CyaQ1sxDlkYQhEx5hnuVg8ocFaUvGoUaiKopzXLIJEHQ/IKHvFm44ahxNvODkg6t+CtySn7LsPYYiWNA6dSAwYs52CQGExeiWsEWE4jWNC4yqMhxqNQWjVxTC7XJlEacYCXYQyGkpGYFnWm5aUsLh+pF8IV9qgjhRFZIh2CVdj1/RL8qgIesabBwq3WJQRgiXsJDYoeLeqApfpUfs4kRSPAFHkwrrsIl34oUpTD5JtWbB05FWQcFIGW+FSzS8ZHJ2INtxhJjIRbPmMLqKXeJ5OquGqQ6FugFL7AgpZUHGsUnXctU3YkM1HyvnsKQrAbL6rTDkQlltll2JslVIKrRvo1DhH3h2HOOMscBmJKwoCFsG2vfB+SpvPx4TkXt0xeO56zwGOSge5avGMpELYJKpS0PlcaOYQWcmIlxaV2NB12JUjbDYZy1GoInHBKZvhB3OEAC8Mhf+ZWO+BDPHWZkx8laO2RUmDecETVq0hziEmlMg1I6OSWiRm24k1wf8d1qnZ5Xk72HEI/ltQtsUNHyPbKMB02u+fZj7EXpwrEv0SVq9DuQNBTV0QKWEt9Fky6v8UHRs6RUYJa52aCnCtMT69mMda8n/rZrH/+RoteH2cbG7BjPPGgeUEs3lWhSgVF6S9sR2Q12yASsG+deUWz05ZxhtcKFP9O2g3yovb/1iRH4RUh2s38ZXlO6y3zD0utor8g01aRLRjZv9Fx6PsOiqDISKiyoSN7UU5P2OR0kJnIL2JQxCqrFvdljbgXqlnoOqELV8lS+I6AaCJBZXSj21nUEuarQHbYOPmgFqSchILStCHIdVt0UVpxnurDYghbGg4XpO2x9NNVjZ3EMiYIMeJosNtVV6kouUjRaMhf6NkFeWqrSaM9jDynDpRnKyLX/JYWaQ67GkmwiVYs20aGGmzzWdCA5TjBuGUXP8KpjgpL5IRiEUKCJsFos2GZIQclG7MWIosrEVk4KGIscKUGg4Sb6NnKAguqN15Kc2tJtWiPOAreuytJgyESfHlCKql1mBsKbBkVP6xvXWw6iotoaD0BYCCV9HE1aS0XkCqHs04KOeZ21vQLJIOzFnCM9basTyvBhg+GACdF8FafussP+lYu9IBWaihgRWSdHfXvNalRW4DjySMZqE9+lbPhDxGRBXbMpHsQ4j0V5y1dvyCeEdZpOEFBLC/5FFt96OJ1OLy+uFvlKrI5My1BEADzp+wyDjEQBNUfUFAMm2XIEMuO6PjOdLjEbQDt0QZlNmE93h4FtX8OQrtJ89OhdN9AtLsymdbvA1pmSGkEUyoJyvHJXiXAvRfzjkLkpoMg3DTccNfquvry/QJmvgXLZ8TV61QiKi1mY73i0N0uTzKNYTUxKyxGq58ACrBtT9WAL2lW6xfQ2QZWltyxoS0UkjQD2WY18yaZLQuY5OBSqx7YNVSK0wXczF38QlrYUvPBE3xaObFGvBptAW8WbLGSsyE+4aN4zAgSz6IfVtJgcQXUBVbPJE0CAw0pLxF9rZeSYAD+8prms2DCxDHvGgMeljowXQYSMumzXAA40TvWHRJQ5sGQnwqUtoFAbENs9SXLBNdYRmo6ORcQYwi1bNWlKdZUOG/3g8cjImtJblaEQDqsjbClVrWubNh+9q/DoJyxK0XYNGVfLBQj0Jc0y7hEvvkIWgtVtuAkzKIusXLUYdFjwO5mowLTj3QjsZSXNYB3FQYyng4jQKMFhpzjZaQb9L/NYQ78Lbc8/5hpJn9BRLrIVPl3FihZeVGMcZ8wBBM9tQtTmCWPny8VsceWXV5rJher2nQi6Zt1u7vWGFAoq9WegFla6reU51AWM0YCOPqJEOeC46kdmL4rnso1vPJCxVC7D3k45CBGlRgTKY8Z2me2DEGYywRSfMqFhcqzCsqSmCCW4jn7tSrryf4nSXeYbll5He31pAVL5mJHPo2A2ETL6QCOVZsuBOwjEb4hCXYlZxy3KhLyQIgGtVnKXAxSaxt8w89xLANU7FG01Xzhpq/FLQnh7TrPATgn12u/AmhGkkpRWDlkWJ35ihidLttIiucFQOGWvFVp4LiLqSDZSJ1mgWbFaDnFQ2CXJ/J/hkumaKsW/6GGGwxChQkRLbfYgSi+14v/qHSs2Z473Lusjt77R3zQaFgOgAU2iLJ/OKl2FToEy2mqwGw0XbXPFgwlqJBKqqEvMhry47mVa8wgHYbycXD3OXB7Shzn0tOpdfeisrFJCy0mI8Z826S1UQyFRc2p4yl9p50iqM6SK179bngopt1+WSFVqybmW6zUEgjp8F3sapTFaiJh6SBJUAleaSRB3FevFIaXyHDWmnqqJ3KjU6vgKPEDoe3M2jkx8uQk1wzg8ZC2Hcu+Sp3XkTqpRAS0R3um75ovp1RQ/Sal8phW1y6CgmXjIcGiW3tB1hMoLYgCh6jZHMGjAlZ56KXpeV4st+fyM7cVDSoL6nlYq2cKbkFoU6UaVaDs0SNGVMAPdYsCEmmli9EJjDybKGQ5H9pfZNw83HDXO575aHUAhHCIASQYPE2KEUki0JKqqEUgEDTCPAqvFcFIFFbnFu6VXGvU5lqIqiUU7khAnAOW0qwVXX4BkG6YcF6pe71Dhv+1VRXtma4XsqyH2tmIb1WXVKvw4Jk0orMsykCmtXg+WA08xXeLDUD09QGaKoaVwAg0y/adyKkJODsgQI40CmnsGKjQahgtAKG4tCLdIaAWkw6qkJ1AHTgg7MHSKkBwku0ezNgdOSm+koaaZZpUGlK7gJfwCHkjTyClt8WdH2KhHEc/2ig1/iwuh+KcBEBhMUY7Dycwqq1rYqOGEgz+VVBMd5L0mZQN2AWKLDk/mbIlXe6RJ1B6KcM2vdfKQbzOiE9lQoE80rQTUZTFLRaooazA4pDVl9nyhVWBbX2aEIzHKYY+6VQPY6Yp/AI7YnNrSR2zBMiqiX7AbiTuxKkKzDyAk1Wkl/s7zVbACh2lO9cBxODdec97ztYieI6Rl6IMtNc1bj+5HUX3Rt/d963YJjhkgDkchounTSFSHJ9feAaI2T3fqLvNuLEAtZCkCYmEnr3F/tI6Q5JIDT2CKQhuhrPxbjdlY3ELADs141CiUtN7382ctaiSZI2dNNKAqFVZ5cYqJSHB9UZ0a81SwHZAMuqV0A3YUa0dBvFQqBZACZFajWkZcQSFUJmBdDzUq0uGkljGFUOX5D0CzskK4gSJe9K/Dtr71trXkxOaqzRRWS8icdsTZVchpmqWNZYG0DW9gtJHOoacbF13iZEmjCCTmKg+ZVqswvw1kBAgwL/Fixko6qcKpDDihS8KDQOt0HD1HAqUBpZkiVbXoQLmsPgtaZJTPQgBISDIiy3CyU0p+PD9HxXvDqDtwmkZBKj0EqGYF2cgde6nZyOg1mB7VQ8ock+Lbhgg726C00MIoGCoctq3i6Q/dI+M6/eUhB3nTUyrEzHQdZCg4v2nLrQhGibUAbIB8gjH2jXJdWZfeqC0hiiDCP4Vq0tuoZBSl0zaIlMObLUdi1EiVVPK8HU04weEhc7ciDs8+shCCMR6jDK+Y4x59cexsznQYCoWFVyUs9byA0ZevzvH0BE1RKzwrkT96SE+FkowAmis0oMIRC2m0BhvewZ1bGpBE/u1GAWzqlCmlafgNoThVzC1YjVEVe7acxuq3gHwELHW4y0kN2BY/BnbjcMNRY1QSuQ2BAQ/YxxgR1SL26jkypyNr2KAdDQIAKUUYXGlHVA6jmHSqM58TMwWQiknxL5ABZpGlFjjpjBjjFqBfhlNpMIPWVEkLzSiioSpiX1xRI7XkpyruoISCBGIkjMgg3/icKYfgYj+kkkfZMga2bSk3bHnUjIDEFLGiYpNfGKQgwgmms0Mp0Uv+A9YPVAJSVcyh1x3gsoZ7LgjaX25yXxRJpBB+ZAlg6LGXobDjAIg2rJK5IBotiOcP01CSRxt+3h0kgCLLIUCdbRhh6FxFhe9wZyXpvXPGDSnz2kRBRZP9RBK2t+UHqOpgZ0XaJ2ExLe1wtoIwtLfSm4/dlnRgcAg7Wg/FxRi6lJDYW1FDFK/ovJ9FdpYcANXJgSjFSFdTTrWScrqpQy4bWlVlnuqwGbfgSDegXWniZEszp/dqfIWUPpGusQheqAoHZUGaTatT93TbpSoNZzjsD1mjm4JbvGP5R1K0bVMaAMG6sviOxdgJTfo+MJkov+zjSmzqKy9hoTMExI85wohqTS+UTmBe0umaiLaTT5/IXrFyKqIp8Fx4AxBGBDnRALQAMovaC0DdJvUqeH3p1w/IpRnUaAkz7FyloAASOg8O0d3GDqVCxCyeY7LU9M+wEo1CADqWZXChJfRMPipCSanVwFZb/oAAEonShvpNQJecYmzHG0DaARtOBNI0lFpNi1WUKvVrrcqssc6PziCFyuFkGR+iIpq7ssiOKRnIBlRLaFOPf5dwjPhQyX8ooiahxkhwbS/O0CN2CgubpZldwnW7WpeA5ESstmojB0RWhuLZRvSs3kQSWQ8ZatIkTQm1gEJGLlkqXp9nAvEUuexAUUjZeKO856KZX82hExd/2+sYJYCaLEedcVFyFWNyQ17u8GMU4yfRAXIkSlFah3lYokoNKyqTEfYq9JGN6iaGJHs6Sl15YcoMpAFBPqJieWl4tmYJ24hM2XPZtQrZKoeQGM6G6Pp4QqpI5fOy015oGOZHesUpLDPTEInoUiBHFnNbDofSCSkQCrEhHyXY+20/9oFDRFN9teYRC+oKHPU1/rLI9nWzVIULqlEf3eJQyUb5EKZRQJreOK7WII1aMlHo2zWUADE9UoBWZhsTsgfDfphqNOZvBopaYl9NeJjJi0Sq+OYdlwl5oTmHxTMi0vrXATccNfpCPkVqDtOptWxDRE83msAvlLSxOjuSfui4+kRHdShsVRc9ZyDkIy7k0s1UNtE01JhapbWHJi0OfUOGyYwKkQPBIV0IZYVaFXvVHeBwl6Yuh4A8JT6oRmqwJLkJU0iYG05EVB4PnStqSJjhUR5QJd6DDv8QaGKinWxUdZhAn51spxWZRFeJCRQEXDMESQEycg1gDBxbyL85WGfdaywfESok4n0wNcUqkrb4fCoCwm1WM9IJ2WJXAT1L70l4kqUjFB6cxnZJVkX1kD0AWo0ET2tRIQXVHrhGiwU6v4aNMLsNlsPRVj9CcVtpEtTk93lztfp3uMow+zBmLRohndWOFUkXp5QqQxOZ2bswTU2jQEht26IszekNqQlB9iohMlZDBeSAU8pkMvD1CjQTncAEG4mo36FRFauF5PkubtarCCrjOu6K2mutEvzwbCeqfkUbjXwVRTrVe6R0vHWLYZjRX6Xr0VzkdTAyFOCFkBH/ybhTPpHrzL1PGio+utpy5eZtjtKp+Sos5D42CMUhchgiZW5qqZRQmXDOHuAQBHunccEeQqHxg35pUJ9YBNlfh8qxTqAyd1A5VQRU5g52mbvEddhlvpx4ZeYuUVCHCEpHIatJDYvNuInAae2jVERO9mT5imbUGtBp3tSokVVagkjzqzlVJM3O2IWcbZvWCjRaJTP5lSiuLLIZvR+sSDb5O4QGxNjmVHqHuYPkKACkCifZTWv+IYwzgNZjW5E+h6qF6gHz0AN1ajTHewVimkUWSmBKnWQYKf9YAzKtNm3y21TPqYeUNlUEbb7uyEzV7KsVO4P/YFNK3WgYIxR3i27+tT27UAjITSYHRMTLLVh45dUBeqKcC9jJliatjApLrlKEusjJJ6pIUcOoGNeaVLjW9Ypne/gqvaPnGs3cMqPjo1IceGXBrWj6EFqLQjNFgti0DejlIKxrohoZ8SwNWacpxWwAiUCwQwMpstDG0iMNnw2o2MYKbB+MQlS/VQvB8wKalG6aGUHxrQ2CRliFQNXiGE/IISgNUQdRM7TgDjmrpehcVY381P2IdDJUKzGYtVKf47g15yCUAc+27aDzrITxped5o42ojjTOC/HtYpEbq1DXua6OM8NJolQqSDz9B0E6gRwZa8BStmLDvtjpaRtPm86hxhnbNp3Il8ROnzcLNx01+tIQT7zDsGCH0lHel+/ZXHoNSf3GA/bK7GivAHVhNkYb640d1A4asWwBtUtSn2gLpNRLctIi1HRVhVn6rRq7sEFzTQwjBQ0JkAK16LaqGDpS3qULQNt223OHGH5Dmmx+KcZg3RwKbFpCqlCgp/DcvvEixNlBg/+dbOnzGgc4FO/Ipn25jZtIwrKcBavsNC1oxLDcHIV/9sWcNHMYDyhXMOSYZlTjdHI2DpALzK70ufUDpRxHvgrxn2YzQtRqE0BCNOcJMGJ2EVY9cFCcNODqqogLxQDZwRUzKtJdqhAvQzsMkqRRmswN7rbmkZtyxWhykjKoOSkaXaQ/a4ZoOtG62VfTpCkVB9qkirjX5a0OTQ5sRukUUKF83/xWPv7I3lqIbYbKjn5DfOviGckKEv6hoKSbzXQ6PXn2jOERi/CfvT1LZVADEA93EbiM0F58DmFHaPDhTZeFCXKkq2KpjGOiOlBSQU82qMt/kMgC2x7gT7kyVXjhGjG8S0nH6elJYzbZtIOwGq0n1SEixHI4dPKDpSJLI9gGsONTFur20KIWUJhwB/Ni5zJNVSdT9oCN32ykVgjslPQ5qPxfonSX+Yal19FeX7oFxqBucFuEZDUWF8vFnGHgvBbRCRRjS44OcNL5drQKSrWCELEhTT/zcRF9VdMNQBYL31EuRPH1h3Y6NK5VbpIg7DzkLod0NVScsLeDQlZS2yJLtVgPCgEBSbFVblVdrvOIl/pRXjaNEtHcPNKqzNCnYgpUUgwacjNktNFqhvRWA7ZuE4192tLWAt03uAJFGTWyC3MJMOwG5M45J/+gYJuBqtUwFaC0SYUa+1IYTdmu/axJ29ESt69Rg8VwZ22J275siwKQZg+qFKIfBffd746C651SnFjXfoRe+CgHlXNjCYbKQVpG1QpWCgfBqWv10kOMjcOgpysa2UMqixNaslFVaKMNn+lZCWZveSAEqi09JKXFRunRNiLJ5xjIZaiTk1MCx2pUFOvsQLaBqg4CWdV+8qP20loUmCoaOuTJoTrEqEjoh1Mp/iiN2AzBpoZdZAPeqlSMWZHpiAbRn9aZh6uZQ+kQXZrvhgRQL/Gbh3Kv/k0oMLx2oVaUaUQmHfiuKAAaBgmAXPpIgM8qJV/UhbeSszViBQoBm8BiQbs+km8QbjxqXNS5d/8cemjeLiNwtPf8evuSokaFmWIRDRVSJV3EFguu+9u0A8BeUYU1JDARuraMZQtSCexwaIwdh6TVnrf5ZhbM6j6Zmi8QfyvQSlGo5mpf1ADZF+oGiCYb+SKdbdGR2pQnGo2csqCJU9aHMh34mIXVcy6t4qEypLwjNK6w9BaTRw3hAU3BvM4RqEZFUySPpGj7NCFbFgfCfbIE0WAPgDaGRgPQ1tDr4mSuVIafeIcaI8VhqYK/awqJyAw5/TtMWMW2ZDKHJYTjsvSZHbRqFmjowCQJICIwpqGp0TTKscSlN5i2SEnq0gZ7ywIk7IkSfov8ApApfd3ZhmKtSTJNUVEoa0qeXEmt9O9khB8xdFTJsT057HnSDjVaIaCzkRHHLXr23EBDMLxJqsQo5UWB6/XV5eWjzz5dLRd5iY9L+aJXHVl8VQ77Es6kQwar1XBT5KFGgsaY4ZpYDzk6cKxplp2wxbDCjexAR1dqR4hNrn2AUI4MW0RA9CZ9uiQmm1HrWpZ40Vt+vC3SJTj1Lc6VFzCK6bRTN8U6KwI2GiBf9O0cBnAIHqqrzlLb2pHSkU+O5psgEnPFEUvuVd0NVP4vUbrLfMPS62ivKpV5frMvQKWonM10DnEUCNs4DdWdaUDNOR6ty86IKTYhtUqFRKO7xmKFMhaqsU/H25Nk7Uze9A4xHrKaYMusZlkMO22lCoyUsdFHFqdbd4nQkRm6rIBDishJiS0mm05NwORY13VgXHBR3kJnwnSIwWdcIPnWCcCUJ82AMN9Q1ZZtpbGrRtWWCA402ldR0FaplS1emGEv6dRUcq8B+a47Yjo5iP1RRKNYWu4AdrVUHKWSgstTE8pKDKiiUoUCZuMovBRHMhVfQJntwHMoWAJJx3DI8Q/vlY7utiuufCTBcFHzaFqVHP9ShrQtNUQClgRiUB4+h+iE3zSh2KQTo6c0tegAOwlR4DXthHDVbdogE5XStfyQQ9OlK/1PtA2EoiTIwUEylu3xqk6VLRU2WFl78QlqeMiLx48fzaZXuBrfcwZS0bN9ulmfbJ3Kio79QTUarUYk1ZZXVKqt6jaVI+96Kn1NSJBgU0bxRK5hIGW7RwqYh93qnADhYtYTmxKtKDzEOcJyhsOR17XxkESXYgC2q7Nu+T4TOU3UaCoEd0Bb5XNB2AH56C095QhCP+puO/QoUqt+FqF5y0QxeeNw41HjTKWrTPvWhFceFY+0ZyL9vtnAycczT/SMt09tfRGQvlJaR2x6XWWRA6ECekl7uQa0W2PN/8aMYzrNnlLTlHAIvr0ev6betw9v7iqSqEOKAHLY2+7nrb/oCHaf9ibZBBZw6HiI7IrfxI6Zm+XSuxps1OiIdmJOmI6k9G6S2mpPl2rXV7NN01ILq+x3/BSfDaC9oh2lyIeX+/LQhyNypW6zdIYNoWGBf3uCah4HdtpIg2oM9iDFqjnzn91K9zEWHA6iqABwSFFV1frYitF6VNtAeLQV0s0YIFzLiO7DhLcTNYMXIekqFBEC/gNJO/wqE2qkKr/UIQuNDj3yujmzcnyupuegjVqjUzY1Ho9JPsVJKAduA7xYq9WyqoxCssawLyMCIBXr2FXbPmG9KoPNjJbpiFG9yhpRFbXWeMOzs1NIjIYDdG9H5Ww06OlkN+uaI5SUyMlMlo+W6kZRMkEcjMiP7MWg5dCv36qHvIdi6ktfVmA4DY70ZWrNbxIoHsTBtCPSp7uOrlsOxIviimAO05ALdOuSxEsCCRw90Rgc2DOqUHXYQNgjH3wSIFMa7myv8qWejgMPsRQqBgzAm0374nFv0yS/qrwMlf9LlO4y37D0OtqrSt1lK9CW079aWjSsD2Fdjdgk+ENGStAVPYpy7H+Vxpwk2TqQfg7o5AJzosPaQzg7u9P92ttDrca++mDbC6CbLDMNBllUowoJcsqS00gMPggkON4dWi1XDABbTzAHVLry9WyNsJXFYHReqC8X07fUQFqGJYIiT0aYdl0zRTVXKouXtQot1KY3ycCz1R3AhHyYuWOTfR1CLaBJAzCVoZmTndEZ+Zr01kcWA1a4FiZa8LyETJuFiwwcfC3rRi85kR8Uoz2wahaio2lXA3e0Go8WTUD6ekibKerwk4GZSLecM4OOY6VrZFMq/iIOaRhNY5LbAewXvhKqSccex1AKw8iuGmlSfhQm6jORfnLVzZ+uCbpmp0vxVVps7FDu0UwuTXhQN/8ohV6QhsjKLxDuU0WyRQwmiCcXC6NGBvtmPZ9Nz8/PqDEaDbEGuWhsSVLZrC+5MLrN8TliqsRDeobV0C3OBNnstmywqiXRbh4/8NP4yyUM9ak3HPb8Kow1EEjp/FQgjfsec0VgazykjyvQrt1ixzXMOI/ZVC7F0BWJI2GjctRGZhboRxbP5VdvFREqgy3mFigi327K8AS37I98Su3RAId4SMQX3xo3DzccNc4XV8iF4GgXAVwNaO41whUVO0EbzFosJj3wBIk+s/rbnGjNeMPpp9EgIDV1422zJq4BpfRL1Jeq0SOZ0Sb7dFA2Oj0DUDsBhY5Ib2o9hV8VC4pU0a+GAFluTrnLj8NM8BjTkGMfk8SsEyu32WtPun/+aM/Olkl7O+FRwEa1XAnZ8SHOr5I2jRtGFIPUd/CnYXdkbPNNQJc25CSypHLE5k83tma4sACS225nmDPzuubU1hnZEQ2Et+d0HNHCPNG/YTGFIGSsyETI5E0NiwXHdGEcr/cXw5eYERiCUGOvDrIWtK1uh/WR3iZjG+kdVRZEqwlntZUgs1dsmxUqEzAnpgIP1QSH9ndW6qEZ1apOO6Nq2TPNVESetSKB30gJcgaoLHRhT/6JisTzGfNyAyRkOvYGeAgaXNFCAiC5VyjdIg2pzrwwnFapPB6PdIj2jnySzwYFAErVy+SV3XoIQTTrOWq6UleEjtKYaDSrzlStnk628SCdNi1TMByNR+MxC3cDzbxbtJ+n0Wkd9jQr+I5HRAfogYP0oz63hmDUDD4lyqtR+f3DLrEotGw0tpB+UysyZE4zhMkhH4Igc0Td6MbMwgeHdkFtjHJbGsrwl5X0n8moEd6ZDV0VUKS+a33YhFAx19ikk01/gMQeNSqx31HG8/6NQkonpJsGQrTinp1JF2VwBBLbWvafrNnjTcIucpEAUDMSyD/4MrOFNCWfAEXW3MI2v8lpGAiC2UY8BH804F16WIS8wYYrxpieh3G8SudvfCTMN61KUdEcCKFuGiJuGbk7c4FKakSAwPY3eggePwSq4bR4DXEMD2P2mzSafZk0kFryZa2QIlEN8ls6iOPRRbI05Ig2KWr4V1eeLwAX9TJHmGPokpGc+EBKaQv6UCt1UdsOytmNIOqEoAyrtNkwJZb/z6XkN61yeE0J7jmkLjygsqoQfjBCB3Opo/RgRWjaN96PDwIFoZaHV+o1W1YJWcMmxzXtcmx/xBPmmZycGVJLDUC2xPSAlXxNH1CBBWjm7vNEDiaQ1xVyz0DZh1wcQZKP0FFoIGw33hVKaBY3gW9GYzgMVE9meBM5+hLoIThh5kECKrMfjFyQD12TJ8TDFAZDkKjFHErPyGZ0YXy79E3s9mLW7fAFA7bjWUxbQi9qe+2NT8O8fJvm5MTzwvYcSdGyV5nKJURtffNK5/LeAGn7K16Xw11pVCrANx5emo1ubhhu/FzjlH6F2Wg1hpY/ZId/BEMRRv6+g95FQKRCfMcYiQKkZzShBMRW8gD59VPLQQ61bOzDfm8spxRrags6aKfjdFxO4XLAIKEk5fQuraDtjLyQsQCk7bSdI5tLiZmpaALeYnRJ+RC0HIPMcKI1xrWmkZAREugEtK2xutJBzDIbybmMs2WGhOO5RnWGTdP6dmQ6iIVGzNCXSvk4JYnpiBJJ1JIumyzF4pemsSrKY5ck4FqerCIeWA6MkBeKApDYy0ELDtQVp/RDldrp69I9PmMOI+UsTISvSEuVUIOoTKVN9ABXxoyJvqpdUEsiyqK8AqUSTDdJgPT2WAtplJaQkU4H6PsoFn+XREqpA0804eD2GGGtMJvNqAKOlpzACAsGEyZtxU1rDnuqTrnCYeRzA3STW0Bk1KgRRnv0uXMkvRNThJjptM1POsrzE0VIXcUVspeRUl85zQSHhv1lZMlHihglxRoH+/SCKfvbL7GG41hMdU34t6Gg2ZcQqWFGr1SUBn7RV5zq6TBcXEEhUWMGtbYqY6Yz6kPfvuBQdahCWwxYSDZcbEuZxvTH1SWFoZg5NwAHdVuFeE2ngdT8Fliy3b8MryndZb5h6XW0V5W6y1YA7zEvTat6S9W54cmCSE8gZxySXRNTszsM5ux61U7f0ES00XRcNRCCljr+MmaTLTJYhajW43BAp8OhH7LgWiW9yegwbV5Tt9SvNyaVuqnhCC1qHOQ4BeTtEsWeBNJ+GSWOhM6lNTjVSUJH0akGLji6gGqRERYKtLFrQC8UD+MGJVSXIRp5d1RiXamQo4it8Zc/UQrZA1nd7+pGEnILU4azLCzZA9LZStq0FQfZaJtEsRf6llJBugAY4tjxFWwhWSYA+aHX9S5CveCw0O0aFeBoyhBIaGKjUGJwxyNhMI6dtJe20h5IyWggh0B4CMeJRTjUQxroNp/5BrDPZqj6n+5Ln1QOIrqaXOStFyq/uHUXOXpkgEd71EGNzjXWlgMQ/GkSbtAs24CEbWfWo1focj2kOnCApDNz4NjRQ1ImmWiD1iNOKFQiHNECU3JpiLRchUrDaixBNoIGMYpB1omlCOb1OglFQKQ0nITrMMQiH2J6SL874CI8nMS0wIlpJcz1FC55iWKdQcJKMdCYFmm7IxOTrNpC9BKw9XQhUEU1q5GuQ6oDGm3OTBsoD4ekFfhrgBuOGuuLguhOsy6IhddqwnCFNXS93xxNpKv8sqNGoA9CZWQjbSCKSz+nq9n7B316y1/nqhpUdIlNagKAOzuERhgUdnW56jy8FnoShAO6Dl2XTYROiiIAaGTAOMcbz56qf0vdZzGR0c5YrkgC623wBVsJ82WvYGEuA8wQdJokmzR10AMUMxV4M5mGtlrxy9gg9iTC0IzqPIRa1AxJ0DDUFdjbxWSi/A2g9LCxXmsvYGfwg0YmODBRbCsdqaaKbCugQDX7BiO3QXnLgNS5qkT4I4sq5UjRUXpEf5PZJjMOIrTaiqr0dV+wg9ZdOHfLdMWWJOPEF2sbNIqnaSiUC2sIoF5wsgU8zN48mQjo7pW0JpQMVRmOP1yQJ0ImGNeAClm2lc7xDIBrC7LhSfy8DcdOjoKB0m3a8XwtJeo8JaGkUA0/4cgMAnQr2iXw5Dlab3bOAjoTds1Y3jcAe3QohsZcYgitHkjAV+WHchFXRqphDPCiBevCyHQFJWUzbdRmzaY3cMTOasWsSDLgF/1tB1D2tnqjjB5push86LiIFvBIAsRFkqqKblrs5DNWOT2TqhphCKgK8O2grIg0adqPPYOFCu1zsNREIomN3/lOA+oKVos4vEPQVlcr1/4DV9JAUd7ZRkHlPy/9PLymdJf5hqXX0b6gtNIOVrd8WQPN5VDNVAGoGgTKdZQapuCZUV+MCxCFfs5sJVmyy640gDRHP0hMctUEExV6juOSRhhp+iYVQwF+9JD2JoEc9jlnmINsH8W6ghkbFmzIGrEUbRiC1aRmwFYgt/Qw9ahdo6ShEEasnbiKjTx8hMXlLfSQO/cYV6nHKKrwExvXfrU9uGYjHX6a1k0mnFKltqHEtp/5P2woe7UurZhciFsLCwepVFo1rdBAJcinUBmlHgXIjPw0t8GQZQelGfEzYKtTAJdZqzWZyMy4csiEPTs7zEnZemqp5JJIxxuBDMDCUcvbqtGZN6ajrViGXqK6OBC1SUZB+QUUWJEDshKY57FuYzXVC2OpEy2FCHLLniQliPqX+b5R6YDs9K0TTDFfnURCqezB+KOmtgC2aPZNpBCFNpn0YIT4wVFPBpiQ8tYqFZsoljp6SijEMnTe7p2iKQ39iC0HIWKsJm9q00xaUTYqYmhho6YKmiEtt1kVgBkcTwA77OryOhSxLhuCoBDm6YTGRerMaiqB3cyVkUVTpykwWeyCS8VwKusmbQ2QdNm0LRlCZHQ4uYuYfpOg1Oo2XJrQQpRRzxxx1NRqhVWMRiPyq4Ebh5u+Qj2fIlx60AEM00pcc68KHuQ8Vz8IZihVopD4R4cae00AtcZcSdhRqtb9c5M0mZgjsNWOJiqdJkfNZlz4vmMSmBcMxdz5RdFYuuomw37TB9FhFkNFCmQaNdk3sBwbKpPROEyXJ1dMoWw2h+UKnQMMfHyIdUBz+kENnuo5fxZ8/YphWlxewCwNTk4sEwlo60U0n4QBaVc12nJ2ym1uqjB5QILJQ32A4CyRdhENtKpCohqUVqRANGiY74htiKABr7pkKgINsehLh1N6JxFaBlSUb2famIGEVz89u5x2q4uBpqJsZhx7rSSNiyMPNd8wEmowRCL2YSwErkEdQm3nCStYrDeckYYrZyas0D60T23E84sc0YwgUTkwQVuxYU/KYquu772dWeXSCoLGH6kEDsmU460md/wUyJXCKaaLTjXpP0U0Q4qEyslrCEGCDk36wLMRvpajOoXtLOgUJVWSFmyblimbl4HiojLtGXotUJi7Q/gnJzStAJDQ1PO7pa16MpU6m+JpyX+OGWMEx1ORsMycVpajVvwtTADzyMUlX/cIfhGneYnGHsNGKkeBYsRC0Flxhyx05txJxTuc6vqLWAXb34LKf176eXhN6S7zDUuvo72+NNpQzqwc9JAUKjI//Jc6NHmnIKcWvzpMNrkQCUZ1WAI5Sakjs9lBJ72WZnYpD6wpgq3nuHKqbjjAHhgyDBjP/xH0NJxlJOvl3BiW5JbrKUOLZCLaYJObjGQBcAokA9DR6YRyACZYlMaoGGRYThaILmO8TTbxorEUMooqbE0qUD9ZRCeRcn7YCCpcfOVZxJRQX7WVIGkfSrXXxSIy1VIqjjYe5xNEq1SjISSAxI4j82woQzp71VgKNMzStKmDrDDpIMyAkR3r016NKaVm7CC47UI89BntJda2ccVMoSwVs+W5ykNCN5LWLoym8ha2JNJV1eN4SFwknQ6AjN3RsAyKHDnjLhQ5siRDQLp0uOGb+rLvjJbCdfokTVCR0mKEWmGsEaZgy6I8yaEOQtYyZ6ko9l4bsrpiwkhiOYM5mrRlx0o/QYJAW5vQ1E63HqwkSS9oK6LpegOg0Zg90xQB1FKA2BVN0YpkLfU/RQ7eYDZGDkQPagngUDmjCGWJ44VP1rqoqRRCbcjZRnpERsKGaVYdsfoQljL7VBKZXygUkdrTfeRXsR7WaHWNexyPx1Qk/+uAG44aZ34vS4tBasSIwIAmlZAQMTSB8iqoOt0RlLhIRhF7jYMjazmAMyIwVXVEyoOchqWupZpBCBCC52IF1SnUAOu17MaLLozSOghuNmC8SJfUqGM2LVMhxk+hBCHVPGRKWeWnSrlRFyWB+oGxdJK5yuLWmJHeQYcoWbI9JAEa+4zTtKW9GqgxbpSCUggGgcYJMNibLreo1KgomwxpWzAg21RMCILUyCSV7cvzHHR0wrZr1EasTd5LujjNZDr2jLU9UeesbwSm4mjCfsFyGu/MJsPw4Glxh5mdC0cO6swELpDdBFtnT3Nhx4aRWmkjbIoiRblsxBdHf5Eq4jd6btLyL7fx2vGEusLEuF4HhJXMwwMp246iFT9KHC6jvuopuw3KoMGE3Octr+WnqWf1UIAutdM0B4032fof8/iPS8oViuTGK+gj1ukHCMg9LXq2wA5C0PKDgGpkmGjnFafaHTrUEARVJ+X5GEdWmpMYgOJs4BqQaWNRdQFpRgdFiFw5hQBx3Rwt6avtEUCHrW7cQbxoBiKj9+vUTWBV+rxpKZScBUodirucLYQFCysdDTXrfvgEUBtKoFchSz4OcTD0Tk1a1AqeS9ZA0dlSfhFeU7rLfMPS62ivLy2Af0YUlmmRjqg8pNsuRMsQRXY3gM6hYhAAMgynSrnB13I4dADZnHtLqNRYhcfmkpWcDKWs1bCkfOYMUMdiF1fSoa2ij/GTpjRratAsEyF6Jz9QGQ5eagGpqz04YLZQI8hWnAWC48hjAGLweEgMPoInU4bjE4JfZLRtrVSLCJ0IB9my2fKQ8B8LolCtRhvyRCKKAKQJb87Vzlb6iGKefRBktVBViAzUIYR0F4qVFvGK85naQzFxt5SkQ+0jpxUy0Bv8QoGKrqKzFJQxxlQ8ZAZy5E2LVGaveGmz9Ev9ZDDK4BNuoKBYohd7u826bHJYiaR1sxge7tHldBYJyA4OVPA6hK7x6kD6KOQjry7Sbkpz2Rr6lOpY87iup1/iOcmnLTZrZ4qsjdazofKIY479CA/xkObGQ2qHgNQaJaBy/WJUUU/dxScbLjtBKJfxmeSh45MpnpBrznSqaXvW5iBbHGotmEhUZFuBtKW2d/nhwrpkqAo/a2xTFBSX1FFB5YtjGFBo2mmImADHecSTZb5LUkZTBnLYexFUdjhhXwgQsaCxB4cAOUjHIYJUP7JHkSTIH41GtLhl/uahUdNNwXR2iRQlIIelPf9zdiQbZu7lfwCVRP+7IvUrMqM/BBwkzzvS/4CREIpLglawe/Y2lz1U41VB1FQcyxyklCpJyp9spEscpBq2A7uopLhhAHQqxdHqDizMv51XlgfZ7PEuYilOXJoAnpNhfB9dCCHtj1zT4QR0kDUk29KiHD1Ng3KkGP5JTWZNKGM4DzMktY8tYwDYMSaXHeJZKjVpmXB4gQyhqC51BJ0D1hguZCnTiVesAHL4lYGozJz6c52EUFnRGzoUx+SEL6a9CvghX+3E61EOgxEcQ1dou6EkKo6iKNjdHkG0AXGeQ1PAT4nMXyNpKIRZWStXYUGIwpodI4/4OxuWiOM5VHLLjtUE5xDJUVmkmJFuW2GBLTsaKlCHoCiWCaUjM4XwGGHTYiEUj8mmsyjBLp0bqEQrhV86IQVzZBhWbO9OpPaOAzHTdFGtHIB0JciBIHu6lT3uroqgU5kpFZPaIf8cQhAxFCGIssMvRXpMDQMiDSc2rwVIFhDbeDSyNIrJ7Nq49aJMSTAdQVIgyfxGRTsrRMiEZ1bS+ERyUvFzUDKSHxF+4dLKfMPS62ivLwU4RAL2rGscUwi9xYm1kpA3ExUqNZzyG7ujIE6hVMqYIR1j4TAo1nXjP7YWQymfZldCqriSqLWq+Uw2dk2VCWbyY78wcGJkVJBwQp/Ut7Y/wW/2YYiU1iwHUpID2Um9QitCKQ6t1ADiWArJnMQuChT8JMtDuoLFkCz2uHAA1tH6wCIUAsWIKkII7IyMaqza0CKhRQSvoAmYoJl/+Wt8e1NFUtkxNjkuyaBg4O1XmqyVffokUP6AzIQZIjCsHdoJLOAfDB1m/I8Mm+GvBrCVSj7ADv0qKtphyiYrHfKBIBVQuZBI1LHSuoaVoWoChHSxe3PSM+xsydx0fv6rOevBEoS80u7ljgxg4uNYZNoqCGErhQc2mYA+O4oKMeYhJxyKAkVZE8k2G48qBQ7trzzbns6UJdsrHFUkRcjhZSTmzAOeui0Ib6nRkFV2gETlVmaBOjffVVpxS4PgROpoL6B6gASnkCJJlcYyBNQkIQrjIbExhVLS8FMMAGmzqUSixq+J0IY4uGmQvJQpbo7XfkqbzoiCU8zU0O2WhyzihXmz8FxrNwL22ssE5bxkis6QxBVtSlIUw/E4hlKZOYpi60CwDlTETG063kSza4CE9iSariWD3yrk1/56AqCFXfUkQj9MmPCnSQY1iQC5bPFowWr2tstviaFnNJ9dRDMn7ZnZsM9WfoHNoiIQhEqQt002orKLFW+ZNK/ZV1a5vJehkBsR+U13VNofK8dnhREd646bXd3C9Ac+UhjmKyN/RT20ar8lUdoA2LOBx18U6FHT19eaMbdJPoddeUM8GY1AdnpT7k+KkSSUyWiwKjv/lZTOtkgK10ys6nqQw6qVckmWYFXbVB0AOzbqd3vwPEGyLCF/20rQDEEK9BQy0vAcKHzb0HQaKD4q0UANIg+ruvTS3C6nEpXzMgSHjfIC8grTug2BHaEqexWpqlmwRS+JTYRw0wUUcvSc5A47v6BsCz7P00uNNvjX5L0OX1pamW9Yeh3t9aUAh+WLSCT9AvOxpJ2QHny+1N22+HpJHTR1rQVxzaQabEo8vI7jj7simf+YYDG+zQFvO0AcRMUwxuafPykqsFF+imhD2v/sPKrK1wAaZfWekEvdkK2qVnluGCFhi7LBcRHc/oCZLDZq87drx4S5RuHNYVNYuHJdk7SHHjdlHqc0yaYQSLVtsgpBKrwQaf63QH5tTWaUVmmT+ZHhJK+38vz3+W5LpKDhl5LnnH8eruXKoS013Hp0nZiHlZE+aBCdYcy0bJtTaCZzmB4J4UAjkySq5VSv/11GWs8BP0UkB2UMRVb4fL3nhU0+/01p0yrA7zbZcFpY17NtfStEg3MtXc2Tfs5HETBzxxy/dboKYG8iRw2m8Lx+9REJagShOXwO15u+BnW4I8z/SyjbrBcKbGkLTdZNw3UF3RSUJEpcQr3M/fU2XxbtWl1VkLznAMMvUeZgR7GZbkmV96xcjpLeBpShXA29ADvKb1BaDuu5GRRv+d3V5adJ7TIlYqI5qm1XJzbclGyJNHULL6W23KA9BwWv0msMPIeGiCwX2ufgWulr6lr8Qt0dwcJ5ASwtx2hpFT9HYgSmLgkKzb9OZJd+OXEdvrSUXLJVjhnNLjyZG849athrCgS0jOfZ9vJzD7mrW79AU/cl+LzGrpEOUGgT1+o2qXC6bbepdg2tiT/Yv6o0dT/f1Avs7bj6PHsNVGbBC0UApV9UEbheCryMAHxR3YJd3YIX0HZ1q6HK3MFXLK3MNyy9jvb60i2QZ8eRDyMvlVJMZpMAPodA1ZRalHv8m/wtPC+1YrIaMCuVK8nPy7WFovAChCDNSSHVOpLaNrGrkkzLrxMJoocprKznpVtIX/h7jZq7Bhoi5m2lbooleg3TcfpC/eftBl4QuwQJiPcSY0JQXqHtgirdtfECVuhvSxvPsUPWADgk299o+Bo0rLVzhTcJ9zsgs3J2ievwcul1IpUOkHq5tozuNLMTfFeJ42t6C/bnSVwvBb5Y59eLmswUNjqx7EXK7qm0S2wh1pFsaFYTRdy0qab4eul1tOtA/q7uC6Wvr1uZO7jBujt4Zd2CHYUvqnuz0IhxU7CjRuKLdAR8faUFb1hapCpzB1+xtDKT4PdzCJ8vfUXdZqyYSOkr0bZEK6BJ8heGVzKwg1+i9EuqbH9fxfA1gX5Zcb4Uvoh0MdY0/0oRtjVfLfXr627hS0ub7g58Du+lmPLz8LqqwOvb/erwFaX+FSz9+mFncV9kkl8MVeNLTOKLBKx2KdV3VfoXhB3nvww0zb9x/R3+c/iCjgumSnmx9BqJX0pjDfw7Kv1K2n4T+JWU+ktK/0zAr47qXoP8FaEJv24cSoYi/jL3X19pwRuWhpQuhaPdCK1SilNq7nUqn6/7Iv1d5heVsq+6Hm8R6meXuUMjq0m8VPd6gv0OtpnP8dmlRKjMHbyy7g7evPSNKpKZxCtLyXw58aWlO3h1XUsCyST3BQYahCrdwisp7+AXKi3Y4bxcSsErS3epr9L6m5SSuUsku4E3Kd3Bl5XWL5mVcr/DeaFuwS9I/4ZLydwlkt3Ay6XX0V5fuoOvXrqDGywteE2jZL6ceOPSbeum6vfLmkh+QZNZB19Qt/ApeF6arG0oowRqAAD/9ElEQVS77vx9Vd0dvFBasMN5fWnBL0T/TUrJ3CWS3cAvWnodrdI7eKFuwQ7n9aUFL+D8MqXbPGP/a0Dp7hi8qmtmk2BX5aReIWzTVtPE50s9nUmi5uggBF4mkuwG3qR0BzdYWrDD+SVKbxy8YnuTAPOf08AvAHTk67cG75eBV7L1FXjdQdH4cjINXvr0cwk2/gvocrKzaZufRyOr0tcTpl6AbWbqVtXdFsopfX3dN6D8At1tJnxfy68iK1bNHYUXSrcJdmZuE9t0NHQNrUlchxfkakhvgcwqvl6X1AuZ10t38IrSYi1tvL7uDl5N+fmm2txy+AJU3S+i/0uX7jK//tJdb3wO+ZV1d1ClO5xrKs++8rfW9gK8UPcFeE3pLvMNS6+jvb50B29cyq6E222VGfiCYbb9fT3ll0sbGq+q94qK1yl8WSm7EHd8enC99OV2q5T/bKzms6D/fOmLkNygXSttsp5nvrLu60t38CalW5ySqJEL+HzpC6B0wCtLd5mvpJy864nr28t1nyeAV2a+DJ8r/Rx5oUq/iMLXV/pFsMN/ntACtvBC6efKnsPLRK7Dm5S+sgjYlrLbavAavL5uwVcpvXG46ajxRXiFjl4LO9t8efuzDi+Ic317Ea6ZwAuYu+0N4fOYb17vS2DHxsvb9dLXwCtLdxVf3v59hj/VEf9nEK53/y7977lNNGb/yu0VULmvLvsS2FWt7WahIfgqC7/e7svwvLQ5RfkF8CVj5091aD3nOYnXwJvgXIfrlF+/fQ3w9VB9BfxiEvypsXXj8IvJ+SsINx01Mko/N1B/gVHryrDZ6lUEtX++NXi/DLzIVqAyX017W/ZyyefhjZAAMFA1W2Gb2Mn1itpiFeZrttcApWlL8tdqsN0AvEDx+rYTcLe9EsgvzBdgV+vz26s09CJ8HuVa5a8Bbpz0jRP8FQKk2lnFLwlV+fpWmbWvxL93UJK9cnt1cWX+4nCdxi9F4HVQNL90sL8M10tfifArCG/O85vgXIcd/ptsNw1fM/nX0H9V3g52hV9QHnht8ZfU/XqgGv3Tb/cmgfH8KwU7he72u+1rgq+P8ithJ0sldodfBNdxrifeBHb41+ANq34JFOXdtsvZJXaHvxDsal2nsEu8hT+7cMM9uLOMf3+hzP76VpnXfj4Pr8x8Y/gc/ZsDCL6e8lcp/dUEuH1jht9kPfwcinJVeSGx2/63A18m8rWSVyD9Ypq/Kfh30ujNw69a1PgW3sJbeAtv4S28hbfwFn4V4W3U+Bbewlt4C2/hLbyFt/AWvhy2D6jfEOyokWj7HLCHLz/g8/WVFrxhaZGqzB18xdLK/CVK/zTh9Qz8EqX/ziX66nDjOtnBr2bpV4dfTbm+SumfCfjfpvhfn9S/mqVfN/xqSv360j8T8Kujutcgf0Vowq8bh5KhiL/M/ddXWvCGpUWqMndwU6WVSHYDv2jpdbTXl+7gTUp3cFOlb1KRzF0i2Q28XHod7fWlO/jqpTu4wdKCHc5XKS24Qd6qlMxdItkNvEnpDn6h0oIdzutLC26w9TcpJXOXSHYDL5deR3t96Q6+eukObrC04DWNkvly4iuW7uBNSnfwp1ZasMN5fWnBjfNG5i6R7AZ+0dLraJXewQt1C3Y4ry8teAHn6y4lc5dIdgMvl15He33pDr566Q5usLRgh/NLlN44vL1CfcOw67ZX9t8vWnod7fWlO/h3W/pLV3xlAnh96Q5+NUt38NVLvwjnly7dZf4pl+7gTUq/COdrKt1lvmHpdbTXl+7gV7O04A0rXkf7KqU7+NUs3cGblH4Rzi9dusu8kdLraK+vu4M3Kf0inK+v9Itgh/9yAnh96Q6+eukri4CvUlrwVUpvHN5GjW/hLbyFt/AW3sJbeAtv4cvhbdT4Ft7CW3gLb+EtvIW38Ba+HN5GjW/hLbyFt/AW3sJbeAtv4cvhbdT4Ft7CW3gLb+EtvIW38Ba+HN5GjW/hLbyFt/AW3sJbeAtv4cvhbdT4Ft7CW3gLb+EtvIW38Ba+HJqXD90U7KiRaH/Bm42Ar6+04A1Li1Rl7uArllbmK0t/deD17P0Spb/i8r4J3LhOdvCrWfrV4VdTrq9S+mcC/rcp/tcn9a9m6dcNv5pSv770zwT86qjuNchfEZrw68ahZCjiL3P/9ZUWvGFpkarMHVTpDl5AeJPSolyJZDfwi5ZeR3t96Q7epHQHN1X6JhXJ3CWS3cDLpdfRXl+6g69euoMbLC3Y4XyV0oIb5K1Kydwlkt3Am5Tu4BcqLdjhvL604AZbf5NSMneJZDfwcul1tNeX7uCrl+7gBksLXtMomS8nvmLpDt6kdAd/aqUFO5zXlxbcOG9k7hLJbuAXLb2OVukdvFC3YIfz+tKCF3C+7lIyd4lkN/By6XW015fu4KuX7uAGSwt2OL9E6Y3D2yvUr4bS/hf1wWtKd5k3Unod7fWlO/h3W/pLV3xlAnh96Q5+NUt38NVLvwjnly7dZf4pl+7gTUq/COdrKt1lvmHpdbTXl+7gV7O04A0rXkf7KqU7+NUs3cGblH4Rzi9dusu8kdLraK+vu4M3Kf0inK+v9Itgh/9yAnh96Q6+eukri4CvUlrwVUpvHN5GjW/hLbyFt/AW3sJbeAtv4cvhbdT4Ft7CW3gLb+EtvIW38Ba+HN5GjW/hLbyFt/AW3sJbeAtv4cuhubXzxgGy7ZfvG9029erSLTwvbT8v3SG/VDcpUPkRd9P8efQi5UA7pZvCLfqhABQ5S1sdmigK1wtTmlpho1oUwAwfkA3atta1+kLQi4FtSdo08RxvRwRIaaFQj5TNWBqoRFMTSrLXzkoA9p6jARKJaJRuSTS1+WkoJKsETFaOGiyPivPrFQvIVhvBNbNq74gKZIdEA02Zuck2EfpAdoX/OajKlUtTxQvNdrb6TL551+t+wcE2xa6pqdSN3OQ1wsldfrdon2NSMLEtfa7yQspvBNxq5zlFgQyOtrW3ULlbKGtvDhQX8PAayg62ZBrdmKJdBaujbW5+GlKNnVijsApnl5b1yrxeWbAwfw2UDSSXMn937RZuU7N+ar9DCNRRVPa8asNn/ZNmn2L59Q/0HROxcNvN8NyRaOBLSyvzDUuvo72ytDhvLCGIZG7tSjYq2YAae94XnysS7FJKxYoIlbuDatdGBUsLpRokl8OmsGBHYFejKU1qy/mWE5M0YLKRYEsvB9u6BZUFXMvd1t3h70QIz01ufqpPgxy4JvUOU9wUNzgl/paMO5LBLiFI0WRJU1vhFVZKSVPalJiZskr4F7wgNhDKDZr7zxeGiAWmrN2M4kZsyhqezWuymgTwnFBp7PrJnV2zSVcD1+mmOFB1i/Vr5Tto8gAJNOjPca5V2aZE80dNBSkFVRrEBqi61eG2eGuI/Fu6rQQdU6nZUIxim0oNE1tbuE5ZcqQs3+Fsa12rFsRKmwiTTSn/z0uvNdRkNWgmzQ2kyzRZy3a516Epu1b5xR/b3NXe2UwKGiabus/1AFAkyu54lyiQxWSBIcnY8gs4NwY7R3MzsKPVKLaIP/cQ9fMFpVt4XkrBtrThs8l3z3HKzF9Hwcles5GyqgTaHMciNt2QW7Vbq9a63Vp3N5vOpt2JKwJhTbrV6YDdWkOv1bV2LJpDG05jqsv2ihfHcmNtYNpahoa5tTMru8Y2auB0k02NpcTa8GU2jFO/016lYhcJVul5geoKVVTFCkHRqNuRQ0itkWVNRV1M10oi2BB1N511q73kcNPqkdq0VpCXIBRaPRvYqTMVOh7DEPW7RYRDKaO4hrSchDqwbG+gRvQGMq2DSQF90l6rkYhX9bY8RYk0ooClUUh3TIdHsILErlEByTBIgaTaS/kXEXn78hthrLKhTTfajreN8rtttEMaNdiiUoTJlFolmFJPY01DsCsRDMU9BNWHSgFLydynjoxaiBAcG8aypSPa65osRLLbVHR7vcYGNZ9iwTYinSQ13aggUFyoShFsrBA42vJfJe6sbHHUqiYotVPCXSAaFV05rExxlVrdaiQKxxQJCyNw6KdAeSzJT+okv5j2XylTHEVtM5t2/LG8yazf4FmAPlGqTKlyFBU22nZAU5/ha6VODxoosFptmCA/yo4O1Ftl7uBLSyvzDUuvo72yVMZ3SiSHvBYDT5vSQhy5W5CvpgrIJra1GgjP7KUhxW3DW3heKqQwhJocq5DWXivVwTAbjpoOdS/v6jKjJOZb1TXjOM0YdvyX2CFWPxItzIa/QjCjfirPpNhhdpvkzyo2H1y4aKqAXyyZiYdh0IkBi6gZRjK4GPzhUxcnPkkQFGNL0op4v0bxvdYGjxewIj/LuEewI7EtQCV+mGPzu8wHTiqbTRfHIoaYQSBbMils+rPqhzVyYWPd7qw2ECxnawXKYEZGlaPazH+oah1Q3sCY9HFxMNyRVX0F3lw8ZUyNhhH3NpYcUNhovuO0oKuxwyszvlElOfuJLBvWdzKUFVmSVLKlgnLSJlbjXs8jZZRhLbPEMZ/6NbspfIfhK2PiULV619asQkLSdhupjPDghRx//kLTXsjM4i81+U86VEsTVvRfpk26FZUqIRWqHJGlCVG+xhLSOxEptatGtS2BtCFrVcpP9iI16HLEH0C3mAU9SZoKiWzKySZeWUgVeGidosuvAoWulVPKfzUfJCc58YlRQNl06VORPWC3wcJQT9SI0pi7CSGwnK8FYCaM3hD8H//P/6cf//SnSUaagnSisqtnwQT6TdON3guSNF/72NpJwMxCD8R++CVLmjFBuw7jvHXr8K/9x/8R1vDjH/1oPp2Ddj49n02vHty9hx4v5tPJ4f777zyYn18Mu73BYDDbLC4Wi9WqPemP9tu9q2fH7fWi27OBTqt+DeCm88V8sZxOZz//5JPZdPbhNz68f/8utrdar9ZGqoScHZP8rwwp5DCSwNaTp8dPnx6v6NlWa77czBaMhna7R892+4MhMZydvt589K1vfPDe3Rb8XE5/+vOHt+8/uPvOAyKxJ08fX5wdg3N4sH+wd0gk9+zk+NGjJ3vj/aPJ/t5gcGd/fGsy+sm//fHjh89Wi/Z0tl6slqvNQk11B/3x8ODu/gffef/J6fHx6cW9e3e/+dE7m/Xl08ePT47nR5N333vw0bc/+u5ksrdaLlerxfLysrtaPnry6A/+9R89PT6bXi5w0CcXKGnd6w87/X6vD9v9X//eb/zWb3z//t2D48c/e/zZJxdnlz/56c9+49e/v783PDzaX22WP/r4p+ez2ehg/+TsdLVe7O0NLy9Pp7MLps5erz8YjZH++PjZcrW+f//+8ZPjn3/88Z27d7/93e88fPzo8vLy3t37++M9FDMcDj/5+OPzs4vxZLJ/dHRy9my+uNibjPbGB6t554f/5uMnj082i+VgsXqn3Xt/07mzXt/udCd037o1bW8ed9c/bc3XH9xfHR0uut3eaDC9utwb9Cbtzq3J3rjfubo6XyzmjDcG4mI2Oz07W66IMgfPzmenF1f/f+7+rMmWLM0Ow3wezzzGHHe+OWdWZtbQVd1ooNFAg0S3SAMho2Q0mp71pkc+yEww/Qg9iHgQABEEKTNAMopAU5gBstFjdVdlVk53ijnixJmPz7PW2h438lZVdnWaKRtm0A4PP+7bt7vv4fvWt77t27e32q3xoB/5nr9ce16YZJklqweme0d2GpZVtp2lrVzEwdV6sw6jvNbyHD6JrGgaOK0wbBLkAmxHR3srsqpJuqXu7w56bcfQVUWYAwgPAqQICSFOKklFrSaQCwbIC/YKoIEs51mRpUkURZA2wzRt29E0NS8QjVYv0rQKowx58cJ447FouBBSttrt/YPDbreHEimGnuZZ6HmT87P1HNK1SvNUQ8sqKm4tUIF3HI23d7d3bcvSFOX8/Ozo9DxOi+F4y7Ss6+n1cNB3LMvzNqZlKqqS5XmapqZlu82moulQLRQXWAbtxFUh6yUW8kAqKdbYzqFTSZLGScO23nnzcZpu/ugPfy8KEtto2Kbd6bZef/PN8c5umReTq6uzo5PL8+Oq8N778NuP3/rQtl00WQ0otxjCbAtwwAYV8KfDn3m0jvyaR19N9pVHKQnMG5cavNabzX////pHf/KTj7jzFYF1dZOYJ/P02yCuIA4ivLwvA9O9tDcIN9dAwA+i6/wgMzhwYwJHw94H33oXfvHkahJGUVEUURyhGfr9HgQxiuNWp9XrdKo802VFN4y8lMI0gexZqmErau77VZJAVmhyIb78oZQnaRalWRgn0+tZFAb7+zuj0RB3hYJDpGlRkamywu0AmiKDdc6hGdV8CQBYFEK+4zxPcA71UVOhsJoGolpKCaB0d2fn4GAP9HU2X07n60anNdwaIQur1dzz17h60200Gk1ka7Px5rO5oZntRss1tUHbdVTl+mw6vVymQPysTPKMTQRo0yXNVluj7mB7C2C39Nfdfmdnd0tVytV87s0Dxxzs7j3e2bvbcBw1zyRIeRwh41CBz7/4fDqfodQwH2GYxWmuGZaqQ9EVy7Lu3bn35uuvD/uN1eJiOZus5+ury+ne3t7O7tg0wUTLk8uzdeQ5DcePAqgC8A2VH0UhCgKNMS1d1dTN2i9Lrd8brVer07Pjdqe5f+fA833P84f9kes4aFtD068nk/l83mw2HbcRAxuSALBgW800Ks9PrhaTRZlkepaNZXVbVgdF1ZN1V9FR+6lULOT8XC6iUS8ftDNd0UwNmmzISkM3moYJqExjD2VmU8tVlkSeH6Y5jJbhhZkfxm7DHQ66RRQuF0scSePMleQ9wzk0Gk3TKlr2wpQv4/jS91YhhQ1qCxsJe60qOmoftJYQh3iwa1lRVPxLtqPv7Az6naauVhA0SA5st6LqaDFhYMmFAddsQSHchWDhPEpORUOcJlkcx5AoIqRjoybzDBCVQRbRXH6cBVHuh8lm46M9kRmc1m53dvf2ur1Bs9U2LDNN4jDYXF9dTK8uIc9ZlgFm0SSsBnFXnDIcjnZ39mzTRMz19fTo5AzC0BuObdedz2btVrPTaa5WS90AHOKCALxMtyy72YBZhmSrms58o3AsNpWIFxVUlvBfQgWzBPlLEte2Xn90v8qTH/7w3wUbr+G0Dc3u9fqPHj3c29sF+E+uZ8cvjq8vTstk89Z7b7/z7R+YpiNq7psPBNCbzW8i/MX/9W/98KMfiU2W/qc3sHlbBhHJW79ylL+vnIKjhBURR+3GT70w1HIkUuKiMKew8+xsA3Pb2dn6m3/jP33y+WfPnz2DLB4e7tst2/PWDafhBcH1cr6/v//249f8+bJIUs3UF4m/BCWC2s82dlrsNOxBy7ENDZYSZr9GxbxUvDAKoihN86Oj48Vi8fZbb47HQ3hWMShkkgLVmBT1CfpXAgbpmpIPqCqc3PPLyWrlSbJaqerlbLn040LWIC4gFvQH5KzVttEQ77z71sMHu1nmX11dffbs7O7j14c7W4qhbYL1xdnRZjmzDfO1R6+1W93FfPrkiycAp73Rds+y741Hd8dbn/zwx08/Pb6+XK4D4FeSVylMtGY5Vqe9+2j/4bceny0unpy8ePjw7ve++85mdXF6dJYH9rD1+IO3/+L9w0emYeagHNHKn1xaIM5l9m//4Pc++vSJ72WnV4v5JpQUw7Cb4HumZXQ7rb/+137j+999f9Azg/Xk+eefv3jy4kc//ON3337jjTcejrcHkq4cXZ6dzq6OJxfH56dOy3386H6exVeT0+vrC8PSt3Z2Gs3WZhNsfB88tMrK0A/AGhvt1tHpKewraGEcpCDd+zu7SeyvVousKKGFikFkAavIYvn0xezpZ+fBKoAZc8L4fqW9lkuPKuWepo8kWS/LQC6PdOUPpXh+fyfYGl6BISZRmSdNVR479msH+zAnYbAGUwc8ge6B+VxN5l5UxYVxMfNXcQZtP9zaKpL44vwsAOpl+ajSfqWx9YOq3dbNRVt/0dM/K6PPF/OrtR9kZVGAdhEOUQMlew0o9CBzVS6Bk+nAHUNtt+03H+8NO6bgT+CCcDMgv9hWARnYhewRHcsCYAcRxxrSBKoNHgbshLBleREGAbILQgbsAezC8IQw/nEcxOV8GS3WgReAC8B9yHEdqMlgNHrvWx+0Oj2AqG4ZvGEeF6Gf+pvPP/no4uocF9ckDR4Sbg6Fw3Vfe+PNuwf3kBHYqOfPnx2fXZWqvXNwB1c4Pj7eHY+2h92T4+fL9SoHaitabzDa2d/vDQam48q6AeFnpyF7OhTUSgnlFYBYpBk0Y7NezadT2ELYSfg8/8V//p9sjd1//a9+ezldWBpMlQ3798u//Ct7+wfT66twE5w8OTp99nHTTf7iX/vNt7/7V+FAUP3JOgAEwu3GvkAzGrdXKN1t+DOP1pFf8+iryb7yaJ25m5wRqaSr68l/9X/+P/0P/9M/gWJWqOSbs18GJkH+xEa9/acFpLk5t/5Bcwms5FnYeHkMG5CVm3iwFPEkoiru3dn/y7/2q5PL86PnzyGvw/EQBN0L1o1Wc+35k+n07p3De4cHJXAtimDPgjRdBpD8Mp6tjTQbN91Bw3VMyiKDrKkS/IFqE0cASTCn09PTxWL+2uOHe7vbuDPYZALvnXdn69ODgcDXGaQF5uOVi8lktlhC0OFaXK82BGRQAbrVGtKoumw5mqJJb77x2muv3c3y4Pz8/Oj0ant/b/dwT9ZVL/LOz0/Wi4Wjmw/uP+x2B4vl8sWz50Wc7W5tDZvu/dFwr9U9/+LkJ3/8xWSyhPeHQkExUB+aaTj91u7jg8M37k682fPz4/17B+998HaSrM9ePC88ddx+9PZbf/Huvbcs3ZSTqArXm8VEKlP4aH/4wz/6k598svDDi8lqtgxl1SZCGiaW/mDwa3/pL/zqD7497Fmxd/3i88+PPn/+6Uc/OTjY/v73v93pNhRdPZqcnVyfn8+uAJV2w7lz/z6k5vLydDG7hGXY3tkGQgZBvF4H0H1wiCDwwRob7cbF5cVqtbEMKwoTKNjueAzkXsznqFa71VBNII0EsC4S7fxo/vyzM3/ulWlqx8m9QnpYVa+X0mPFBEZrkhRKxYlW/lDNL/bGwe54lsLM+WWRAmWHreajvd2tpgtolstY1WDXwJ2y2Xy98EBHzetlBFsG/39nPFCy9Oz0zI9iJS22SvUH7ug7Rq+l6EDI467+eZF+tlhceJs4BURCSdC0EB06kxXyCumFa1JWYI2aoei61Os5j+/vjftNtcqgQZQY8YxG6BM2CmFtIbyFQgmhAwM6BwcDRhv8EunyNA+CED4z3Q7dAEKi9iJCZBLE2WITztbhJsxDyGuWl2SN1Wi89eZb7/QHI92E8+sIchsVsR+uF8+efHFyekY3hjpV0NLjNqr+8CFo2yNgLHDs5AR+9UWl6Fu7h6bjXF5c9Hud3Z3x8fHz+WLGnCtqpzfYOTzsjEY6PBAdOYcvzY5gACPqAJnAVatKKbNMKvLID6aT2XqxgSvR7zV+8z/6S3cPhv/u3/zT66tL22xoqtVqdd9///379+9B+NbLzelzIOQnrp784C//5e/82m9Zdkso3Dcf1L/1t/7WzeY3Ef4vf+dvvzg9BjlmF0JKuMBmhg0RxE8mNhHqjQzs+2b5MrxMmCUJuTavVe/zl0lzRIpfxCTiMJKJlDm8n/Dk9PSjn/zk8vJivVmjbVrd9mhrHCaR7li7hwfDwRCOVxHHYRg+efH84598LiumoTtPP3t6+uRpzwHJNOCFybC1RVYVNLpFDuCDExiWRY7GtS191O/qqhSHXuhtsiiq0hQgi7WUZlKeyVgKNHwCgqIWRbBZK0Ux6HXbrdZyvZmv12mBLJSKouM3zjzTkhzHPDjccZrKYn12PjnKy8x2zJU3jxLfaViqUpi6Cs3PoxR2fdhuO6qKWA0mPQ6S9bKIoqbdwObRi7PFyieDSCIQWtAVAqPtrLzl1eyikNPt3WGjZR4dPV0tgTvDg51393ffMqxeDJpZlHKRGGXqgPNosuPa3tp78eL07HIRZEohW5XqVIoJPtZwWx986517d8ftpmLqpbfegOHNJ7OL09P9vZ3t8RiUZO2tnhw9/dEnfwLWmxXJYrU8vbiar5ZpmYNPeH5wcXkNGwsuOJvPiiQZ9DqmqQdxiBPzIgsjP4tDqcoVPgFPizwgD9HgPcbAGXCh0xNQ5/PrKw+lzgAQYSSFsR5FjaJws0wNgzIK0GrrLLuIoi9gRaaz+XTtTZeOrDsqXIFUxsXBB4M1uJKhVgXu5/ur5Ro+NGARmOiFeRLms6v52gtgEbMwkTfhKCwfZfqDQHZDXD649jdHs+sXs+kCmCQkmQECk6XwKFL4u0lawMtkn1qCeEi0UpVN20DLL+dLb+XFHi4Tr5ee70W+H21wJ7DbIFhvfNFLvQK3XiyW8/nyajK9vJxQPo7Pn784Pj09Pzm9ODk5f/bi5Nmz46PT89PTy6ur6WK5Way8FTIdQmrBJGNoB0io7TYqRfORqRRIWeiq3HYtU5POT54v0QTsw0TF52ka50UCNDNMXTcNOOjr9RI5b7a6oIWt3kgxHPjo2+MtVNjzJ0+W67Vm2cPd/dHugdPuKJZTqHpayUklxaUUFXBfQHOzosD1szAIZ5Pp8yfPjp89vzg7Wcyu09hzbPPhwzvDcXPjXXv+PC/ivEQWs3a7Pej3ri5OwZHLjVd6k1Gruvfw4WDnvmpYgpXVdOmnwLHmbfX658MvOHob+TWPvprsqyK5Ue/UJBAO0v/4T3/7Tz75OAaysWf2ZwKADA0lNoUgvVxq8BOIx7XYfTXcACR7MsS+OIW/CLxovUughFRmaRCFEJ1PPvv85OwcsgWz2um1291WIVeaaW7v7G6Ntip4kEGQBOHz5y8+/vxJCpfRbDz/4sXR02cN0+i4ti6VcC1h2+CxSxnUnQiZRGEFT6YswPrH/Q4AKvK90N+kcQAXJc9APeGzxWWRVAV4ZFrlCbaxEWyWAMxRr9dqtta+D5FP8hzgJR4Aw4ZGYFGtZnNnZ6vdtuaL08n1MUTUtPQACJyEhmuQJ4EyADeDCNXdajQbumHLigVbDBxYLaQoaZkuFA1aM1uu/DgKoRcwGCWQTZNNYx1tLuaXWZVt7Ywc1zi/hHDObL19sPXG3s7rhtkBYkMmqzwFlbE02dIkx9J9P3j24vh8soyAJbJVynal2JWsdzrdt956/PDBbqupmrq0QYmAKrP55OJsNOwDIvMih44+O3n+o08/mnkLXHexnp1fnc4X13mZQIw8P76azgF8hZTO55dJBsroWrYeRp7vb8Dow9hPkwggBujCUmWppkiqIeUSuD7MVnl5Pnvy6en0AuAMHEvTIK7CWEmSZpE301SOgiwO0GbLLDtOos/W66Ppcj6Z+3DbZMXRDZlNCUOWZhFYY2rAtYepC0MA5MpLll46W4VeVHhhOp0t56t1mGQJrr+JgJAPUv0wVJp+lobhLNi8mF0fzSYLSFRawGxTViFgqE2IZExwxA7Ek4DJHsEUvg1ESM6T1Xy2xv0C+Mgxuxi8wPdD2A4YuCCIiJCrNSgTNpar9fV0Du/j8goIeXl8fPriCKtTCPnR8SnQEpJ8dHJ2en51cTWbLoP5MoAU+AEBEswhjmH9JMtpyJruA9iRv7JUFQiSYWnl1fnp9GpSAjT5OA4Zj1EC6LYB4mBpAE0wDaiW2273xtudwUhSdFy102nDA//8yRez5QIIOYBmHRw67a5q2qWMs6SM2AjbBs5c4YaZ8PHjMJpfX7948sXR0y+uzs4X0ymYvGurD+5u7Wy1Qn++Wc9SZKCkXWm2m+PhaDmd+rO5gjZenm+15XuPHoz2Hqtwcl4BqG8wfMOs8W//N3/n4uoKOQWeI8dcC7+CMYwUFP32aB15u8EFKcQpSCjOpWchPGlxJrtmxNWQiinhZuEo/FV2IvBu+FXQqo7rwoJDIgxdd9xGUeY41W02oIHAsIvTMznNgH2Oaym6PLtejUe7vd5ocjEJV5vD8bjTcABSIP0wnAjwAEC9IEOwe5KimKbZcJxWuwVXmzAOtwBZlUBDFFVROSARGZNluHvsp6wkXdWzOCvSot/tO3bT86PJYgURRY51TXUbSJg2W9pg2Hvw8I6iwhOampbc77bhCU6uL5eLqW2pw0570GptdwdGpem5rGWwyYVWSmoOnleAlHigZutwuvTPrhfrMGOB6XwZuuEUlRrEKdpFUqv7Dw/v378PT/3k6NRQm7323f3dtzvd3UJW4iJLwHSzOA9WWeDJVdnudKEjQQiAwM0cxbQ13dY0S9eMYb/73e+8c+ew57qodBA7OHQNwNxnn3/x+PFjGHvTNvIqf/ri6WxxbbuGaalg01Eaa7qGo61WJwGbAg3zERdLaDJNadom6hh8KQw3ipw5ttpyNBPwlwauLqtlZsEpLWBw+YAsAT9+cnp9sUz9Qkoyjk2Ew1hmmiw54DqqirJ4ZbaRK09VV5p0kUTQ23cevv7W3XsP9nZ3x71et2kaKmCxSONOuwkzU6S554GzJorRDFIVxDEvVLlQ6Rp4QZnknUy6JztvqI3dXGllpcFeEF13m2A6F2BD8CdqJ5QyCo+aAxUU+MhoagAE4AC1SdmuLENrNRywsdkCYQ0buViupvPl9WJxPZ9N5vPpYoH1ZLa4mMDbnPPQbIHdq+v5ZDqDLbnC4eV6tfFWG3/twcrC1UTeYzQWqSssCBfkgSrB3j4qEzDRbbQ6kqwh2wb8JEsHeYVvc3b8HBTVhIttmrZr94fdnb3t7V2IWw9uug5otC1gOTyRDGXiIz0TmHqwt6uhnYr83muv3Xn8+mD3wO32NcuVNANugRh5ynGkuD/WdKSLFBzi/Pj46Onz6eV54C2zJLCM8u7h+PAQHvjOeKsbx2vPm1dKXnEsmeQ2mnv7+2O4E3mWL6fR7MgovZ17j3t7DxXDFqM/UJ0CBl4JQgVv1j8ffsHR28ivefTVZF8VyY3bHdQDTN4/+Rf/7NMnXwiYu4lHINbVa0IbQYNYJ5KIhdE3R4l+t/H1oZsEN7UgeneRGA1/m0D0zwgJoDBQUdCs4JK+F6ia3mg0EKMAi1wXYrNZ+/Or6zJOXM1oO3CvVDi6TfgL493JxTV8ke1hb9BpGDqwsB7phguzZxU8JQVCSjClZrPhNJsNTVPBAXAjIqToVmT/pNgiWnI0BHOuKQqoA3Sk0+q6bgswMp0DIXOco2m640D+StvWOJLmzg7gLyJCSqC5qqbOGRa6ofW6na1WZ6fVt2S9ovdbqklmFpKeV5BRGHqo8HITXC1ADVdLEBxJBT9Q4BybViqr6zi8ml1VSnH/wZ27d/fn19PjFyeG0uo3Dg+33up3D0tZT0CNweHAcQI/Cz3w5maziQKv4OlFeSabqtFQ9Yau24aqbo+67797/+G9QcNBW1BtDKOxXvvgLWOw8q0RMp9L5dH58eX8ynB10zXAReC4aqpEgGx1cUX2jgUe3CqpjCy9bFg6XOgo3MTRBqgL6t50DF2pqiw2FcmUKp0Kx2fIJVDVD8+Prian8zQAJQHFL9SyArdEjTcMzVE1eIhekfpV4SvKUlYnaaLa9hv377999+7Dvb398bDXbloGMDetisRtWI1WA/i1CcK1n0iqGxf6HEwJxLLSwL02ng/i08qlu7L9WGvslhoQEqzd0DXFMmZpdOavA8AFGl3mOB0ZbQ9sROtw+GMOA5uCLYLDC8CydL3luBCpxXwJJxhe+3y1mc3X2J7MiYSzxep6vriazS+Bh9fYJUJeT3EIu7OrCTxTIuRyDXgEpIdLetH+xkOtZH5SxIUMb4GPYXg7iCe1C1JpWLbrNjXNgOmE0bJN1DBMQHx5erycLSzDsUzLBUIOOjs72zs7O71+n661rpmWCcAPY/ZgV2AVKp8LDUdD07YQd/fhw4dvvAXW6PaAkI6Eo5KCW/JRlNBL3J9j84sq8ryz4+Pjp09mF+fBapGnoanL+/uDe/e2Dg6GW+MuhA94X8Ilh+1Xq0artb97MO72DTCM9XU8O5az9e7d+6M7b4I11pDwjYdvmDX+13//71xMrgBMbAq0AkHsFaAjRGC5OSrOQKWJhDzObR5l++EsJhIxIiXXL3e5DfXgNjZpGaGWiOEYUXK3w4ODe3fvaqryxuuv4RZxDAbp2Y4NNr9YLF88fS6nxfag3xu0LNdYroPuaAxwury4LOPoztaw27R0tVSkAnLNR4N1BuDysnedYxBVuWo4pqZJMPxAERyEpyu6yZEjIQJwxPnoGaZPgQNcFjIcQ4gjMNoLw8vraQp4rkrdUFttq9M2Hz2+i+yAiUIlVa1qNJ1up2vbtqpruqXj/g3bHnZ7bbsB7lLEcN3haoUZXLSCr9RUJVkCCBgY4+Vs6cUJcsD8aFohydBzUIpCqV575/Hb770eRP7R8+fTybLT2h717+1sP7DtFhgeKFychhzTWaQtB9JuzlcL07L29u+sAmpaSZznwA4g1YN7O9/77hvbW64Gl6lEzVuy6kZJ+uzFs53tUbNhGZYSZ8Hz46eTxTlIrmIUkpqqeq6g6nPm/+jpC2iza6iWUhpSCgo36DWLItpsZkURylWqSqljyoZS6FXaVPUW2Cr4lgYnWHMN25CN5fXGmwcyx8lUeZkBezgmEB5CUUAo0rLwixwXCqUyVqS4zB1ZeROl3cJ9jMGwZRlyEoegMnkSNxuubZppAsoVm3arPdi5XvjwpHNJy1D7kKqybOfVfcl812wdVCrgEzbDVNSGarYb7ViWpznILwgMXA2OZaScwl1C7YO4cUyjBE82StF4ORwLyM9mvQbMTecbiB+M2WITrPxgHQbrINyEwcYPYdF9DyYjjKIkDPj4GSLEf4QooSjCVxXMACwAJaePAugFU+SDPV34OZBG8b6UYI2QSrfZ6nS6sMSIAfa14f0YShZurk5PwNUf3n/08OGj8Q4fPI/Go063i/SKou8f3NnbP4APtlqtoiSB4ALc4XE1wAuaje5o1BgMtVZHtp1SMSAkXKiN0EuRM/bZ5zC4m9XmxdMXZ8fnKDMsL0xFp+Xcv7sHN800lUbD3t/bybN4tZmDcwLVkzwLk3R//87+YLg+eVGsL6pg6i8Xg/3Ho7uvwwdA4VHjfDwtFPQ2EBRern8+/IKjt5Ff8+iryb4qkhsvY+nmen7w2//yn3369Is65mYR2ziJqCjOrgFQHEAcjnFVH623uVVv4KfeYl3UibBRV8jL64n0Yge7fB4Id3Jvb+fg8MBx7Hv37tmWtdmskySC+YPhXi0WJ89PpDQf9zvDXgew6UexA47W7k4uLvMgOBz3hy3XgDsFSWcDgKjiphD2kl1IdFVKEErbhs+uCoQka9Q4RlxVOBqtZpuQV8EgySdVdnNnpWm6umGtff96Nk8g4ZVkGrrrGt2BfXBva7Q7sFw9ydeVGjfaTrPTNR1X1y3Y90qtoMDjdrdruoDCJOaQtMz3yyjJQQ2kEvwsLotNkkxWQEjQPFyc0K5oSgHHMoT2eVCn1954BIQEDDx79mw2Wzed8Vb/4fbwYaMxhCjHGXtT5TLXq7xhqHC61pu1ZtjjnYM4B8ymlayDcMBltTT58f3t737wcG/H1TUyIVm2ZdUJovhictFqOsNBFy5VXibHZ88up2cVYEbLQZ4NDXYH1JTPiU9enG4WK1dXLbWw5LznWON2W8pTz1tkeahUmaaUli4ZaqVLhaMrwFJDYYcraHbDNLVKW8+C9Syscr6gUZXIHq1XIsFg5UrBJ0uCMlYAyUSS0qpyNPnh1uAR1L9pDWAFTSWJ/bKIqzKxTc224ejmQZQYltvsjpdeej3fFHzFR4HA6WXZzMr7MhCyeafSWnlhwDnhUCLDbbiJokzh6SsQGr7ZA4ZUkyawWFovMRwHfilchbwoNBBqWfU3m+n1DHRwuVrDI14L9xjUH4sv4BEbZNU+QREIiQUbCYxYxI7DDIQWCEkJVfloGwgpVAEWAsAI84z7Yxs5FwhCjYGptiwLCAmPGhLruo12ExImpeFqcnEaB9HdO3dfe/x4PB6Nx8PxaDTo9xtuQ1f13Z2dw72DOE4Wi5Xos4Q9gu9kwaDbjUZ3OGwPRyaw1HJLzShoIxRaBrIEKiZrAJnKM3+5On724vToyFtuCtEV0mk37tzbHm63YU/thgtXHmVYLK9KJZJUPjjIMnl7sHMwHHmXx8nyTImX6/lVd+fu7qP3NT6NEcr/TYdvnjWeTy7FpqCANVhh43a5CbdH6436UJ1CLHVpub5d6gQ44+UpL71pWqaKRAE7NUb2ut3vfe+7Bwd7Ddd58vTJYrrAFWFlVVUDdbu+nCq58vDu/W6n7UWBH6aN3qBQlMlk6s2Xu4iFisilBkDEvV7eBM2axkkJjghlUCQXmKEpaQrvULxIAQSC2EFCmQPyZKgEJRZZghGtJM/zHNdWDc1PwsV6RZtPhZEc27x/77DVak6vlxC4xXJhWJamWVvbdy2np2jO1vbhwe697cGWLmmLyXwzXwNQEsEb2J8NuK0HZYihIpWqhmkKIgKqQdc/z0EtYXrjosAdG+2G27ShVVAU+PSG3my626PBHcOwmR0Ad5SBCKtlJmfhfD77yWefAdq3tnfG24d2q2dYpmnS29rZ6v/Sd9566839RgMlgG+lpRmMgg3v7PryIg690bAry5lhK0t/vvBmSRmGKaisV+YR6kLOqixINtfrtu32XMfRFFOp+Ni7AlEvtUpt2q2W3eyCOVvtlt5smW1XaTWMlmOQ6vQ6w6bTN43udOL5G5gkWi5d0atSARyQjAOB2DEMmEScqsB2aRqu35W1rgRwTlAxmqEuVquLK9B35L/STbNU5HXoVZq6c3gXdPHzFxfrENeDNwDiJbl5eb8wPrQ69yX40LkhHl5oRdGEbYQD0W9XlhnyETYHS6VoDnrSNx4EIQEcTpKg4mWeQq4atlll7B6GFYJzmnDhC1loBNBKPgRhVyFNvCJrxDReB1ejWAmjC+jl+3EsGAoogI86IxLIfFkJji89efgNdGQlXgh7HAAkyY5l64ZmGYbrmCbAMw9n1xdFno2Go0arYTlwpl0A4+7u3v27D959+/33v/XBvbv3lotFEIYNEE0X7owBhwcXUS1TNq1M03P4J3zfhX0dXKg45PAAPpgqFWbHD0+enlydXiV+LOeSAodcqob9br/fgjVZLKYwwAd7B5ZuLhazrEw0SwuTZLX0d0a7LVVbPP+0Cq7zYH1+Om3vPdp7/W2dA49YXlbOK4FK9aeHX3z0zyUIuBJ3rTaB/9v/4p99dsMavyonRK9Xg0hzG/nlBuJZdFbAbag3byLri/PewC/xAi+bBFHChZAGg957777z8NFDQ9dOTk6m1xO54kNpsCjTthfzFdIcHh50e50giddh5La78F+n51fRcjVqNvtAP2Id2R8BUmQHwptmHO2HpqdfbVuGpmQQ7pzDWFXgIHRJ4CTzWC+1xMp8QASmp5sGQAZasfLXADgS0KqwLf3O3b1erwOFXXvwqjwIvWU3Bv0DkDlZMQBQ+wcHW8OxWamb69V6vg7AzqKkoI9WMEMVaQPqgggpa3B8NpsIkAQ9wxJz1GVae2HNdqvhWgkRUnUbTRS52RwOh4egYUibigepapbpWSRn0Wx2/eTp8yyvtvcOQRzdds8w4Xuarm1tj7offvjGO+8cNhsoJhBGzeD8SrphmtPryyjYjHttpSp0XQ4Tb7aYJGUUp0EcB2WWcJRfUSVB4i18R7WGrZajqBbgtdKNQpcz+Jx602627TYXq9Uymi2j0dAcLC42nHanNWi4A11trZfZcgHsJ0NC1UMEiDBSXhVgjdTOGGQR8AE/EkWV5LaktKRKLzgnBlp3vllfTCdxCkopIQlayg9CkP/h9n6YyUDIZZDCUeQQRVlu5tVhqX9odB4rVisriJA4q6psVAogo9NB7gKwuiBWcooiyDpQopZKuLfAA6At7BnIIxHSMasyX29WESomRc3zITbgEy4ICoAWLTIKNX0PiYaaY2CBPhAn8UoN36ihb67wfRM4SYRj8dwSoIQ1WKluoJqxR3VAHgTU1t1DcL8ty7ZMyzRMx9QtHXwumM+u0PrD0ajdgYtrNJruYNjfg0d77/5bb7/3rW99uL9/ANq62Xh2w3EbDdOxDFOHB6EBYk0Ipp4rKhCSIInC8s5CJ6Eq4g+ZCD3v5Nmzi5MzIiQf05DY9nut/rCZZsF8MV+vgq3RXqfdup6e5WVsWDC71WYVD9qDrqHPjz8tvUkRri/OLt3xnfvv/ZJm2jUd+sbDN84a/y77GmtMEIDAzXr3pxasiDfcrgvG9ZdLXdqb8wVte5lOHBfwRyNJLCRfh/TItKN0G3But9u5c+cAjF+8SgZYGYOcXU/O1+slvUtZaziN1197HRI3uZ7A2MOnkDR9s97Mzi92Ou1+A0wGtAAcTHvpisA3k+pXC3BjOCWiW1qlaw1MKCC5cI+EC8UM01wTCzneF4DJ92NAB6HQpmOkOEGphuMxIASFAK91G/b5xfnVZIJiQFKAnkAJVW1eXq6fP7/QZMvWrNRPpmeXs4sJHK4YyhdwBAg0CPSINYHTKpUoK0u6bQZRuvY5LD0B96BnhTzw9ds16KTn9QbtVtthT5Lb6XZAkrc12UzjDP5REeccaZR4cK8++vGP4ds9fHS/1W63ezv7dx7cf/jg0eOHb7zx2vvvYrXf76MCUrRGJVlxCrqgm7o5nUy++PyTYa/bAs0zDLTT9XweJcBvoILkqk7XBhfsNPXmoNnfGWz3G52W7bYst221HdU1ZcfWGg0VQNk04fpmlpKaaqaXKRwrsC4pTaU4kXG7xTJ+/uzKD0DSoHFsI101AQ58GiyCePJBU1FLjCGrrqKXGTBJ0pr2PPBOzq+ulxvSSs2QdQP0euX7zV5ft5sfffr82ckkLfgsFo1XxTGM57fVxgdGow+CnKfs1qPTWmi2Xpqa6lgH+wcDu2nlEmARTBA8XsgmmgcLsQpiUOWZUmSWXN3d297q98ONl8QJ0xA7iV+Ul5oXchuAp78c8iCihDZoOEBURDTIo4zjuDZ2CX1IBxNg2prp1IPLQRypILwiz4blgwDkWY4rmJRg2eQrjBx/2GiiGVyQZMRDUMfj8bc//O4773xrb+dQU9DQ6tXV1Wq9thy7P+gOR11JwmWyStMLjpggQxZlFMVEgWDvC9oFwR2LIknPjk8uTi+SMIYNRTwWsN1Ot2XZxtX1ZRhH8+liPNjZGm7HYQA3BwVDc6/nfkN3rCSR1xM5WUG6nj676t99696779swyFR5Vg/bWAQBC6IaRKgjb0MdUx9CqCNvw23k7car4Tby5ze+MrLewKZoNbHLkWr+//QvwRqf1E2FqJ9dmFLgWR0h/usVw5cb9UXFIuCRKs74OoloB6aqGwStwA2mg6bAmipKp9cGKhqmGka+ZerbW0OQs9lsstosBIhq7Xbnzr07mqlOZpO177vttqLpi9liM5t3XXvYdEEiIHuQKwofFr5mU6XwVfOCPESW4ZYYGjSOji0yQwkkOAoPF1mqc48YKqkEl8kPfN3QbZC2MgWedvo9y3GQFFYYfsr19eTiApaFBYTDLFdgpI3J1eb09BIxtmElXjQ7u5pfTjdLD6wRkgbCisyIfibwCXpxoBrACjBTHFz5QZRx6CTfqmXdMP+b9TrwN+2WO+j32m3XbTit7qjT3QWRSBMgJCVZikMl8YvY+/SznyyWqwf3H/UH42a7v3/n7v2Hj4iQrz189703Xn/jLkqgqhwrVElmkmuwErAZ8KuPnj3pNhq9TsfQdVTGfLkI47hk75Ps6G5b+MxNQE2zt90fD5rdttlomXCeO67WNGXXVpuO1rLlhiU5Rm6oCVRFV1KtjJUilZO0ShIpjtXlMj0+ni3XMacoQhWjrdhgMiBeMC+0BG7Iea5q4TFkxVHhC5QFtMq1F0n84vLyerkCs9J1U1X1OOU7A06zo9utz56fPjm+SEAvxat4VRx1o/Q92f2u3hyluZzFxAOAQF4ahg7fUnPdHQ6ob1sprHIUphyeD+6Heoe1vHFxIaUFEDK1lOru7tZo0PGDTZREyDwbEVaYIAYpqrWeske6yzEPFCIBmlQACBXKSTGGBw0TroK+8urihRP2sGhwmy2Xz8YBjySshE7qqQC1EP5EkvKpGprHkAy9UBRQ1NQFQjYb4HfwbZxmY7y9/c77H7z93ge7e4cKvfRq7XnXizmchv6w1+u1gG8c+6iSSUAIBGUEi2BgFytBkjhJ3eR7icnV6fn58QnMBzIElUCzoLlaXddy9Ov5FUdubuJWo3v38CAI1mmCGtazVFkvQlPWnDItFud65k2vJk+eX7Z3Hr35vb9g2NYrQPRNhm+cNf69y8mETUfMuvUqX3UvXwa2+yu7CK/s1sfY7DdwiO36tw6IZ0uzdtnLi/2bW4gnxXCHqjj1FqtLP5xJSrK7OygLXwHlSDiU1nDs+/fvg1muveVieR1HQavTaXa6gJiro+OBY3dFXyPuITBN3ImdIzi/ALpR+xQaUtu22OIQAPBAYjGkU2RZZBuJIKl0ZERYb9aWa8MFKWR5tlp5YQgOCmYHUVt5yzgJuzDG4z5EMy3yxcq/uJpfXE6Xq00SJRApf74IV+to43vLdRrTD08SeNHIJDQFzBQOKq0zAjINX24D/YaTifsLXdFUA3nJozxYbSwTFrlIkiD0o2azP+jtK7IVeGESxzr0MYttJcv85dGz58PRVm/QtW3XsDt2s9fud/qjwXA0HA1a7ZZmGqmuFoqqZ5mRJApHvMl86+zjj35k6/rh7r6uGtCvKMikUm1anUFj1LOGDRUGp2HCpsimWmoSB1uXsZ+Fm9RbRsuZv5p5/iL25+HscjG7nC9nq8V0NZ8tfb7agUynANgwKo9Prk/PrkM+aeKjMSgZKgDlhIvMvn40FGqEVaNhDRzMJDksq+s0mqlV2Ws9Pb98fnqximKgnmHbfpRMl3ATe4Px/trL/uTjJ5eTpQwHA2gRBnoQvCFbv2b2HlaqkYdZFhiAIt5VimD/DL3b7Y7a3WGzPXBbXcsB8fdRbI5mEI6xwg43uYT/XbQNbdR033pw7/H9Oz7clM0KlQZfHdiGPw2/EF5GkCQSHnkTdsgIpwSCRbLFd1c1nIbKZyRwT0hoRblUFdNtAhZRKlRKnuf16QJCCZnw2f2NF0QRmsswFRN5Kn0ZlseUFFPOkU9UIKtSuv/gtfH2/vnF5OjkJIiClbdeeZ5tO4NBh7M96QrHkedgf6SugrUS2rlmg5C0Cu0EbGrwcCaXk81qVeS0E0I9qF0oO6y0h+aspPXKH/e2H9y5v1ou1utVkUmaZNuqu93p6+HaSldVEjx/dvb8ZH7nnQ8ff/htS0ywwqvVePBKqIHlZ+HlZfgFR28jv+bRV5N9RaTYeBnLDdCZ3/4X//ymr1G0mVjfLoxkvdS/iMG63qiPigvyR0TWrSpi6oCYl2DJHdQu2gMx3MAxcbYwvXxvtUwyb+1N/WCuatlo1IJpLMswTSM/CA3TPji80+sTIZereRAGnU632e6kabqcTh1V7jVs8B3cju0IdMP12XMj800GIKQYv2jqGtxIgCejIA83YIoIkWusarYpEB722wt8TVedpg1An3sbsLo4K6M450vEq1WcRq1ucziGhrlZUS6X4eR6fX4xXaxWaRQlfhgsN/5iHXmht/KJmeL1H2aGfFVDsVE3AiDp04MFbMLYTxLkld2g7ATVkLcMV9psINuGUSbRKgoj1x31uodAyMgPsziBG6eUmSbFaby5OD9tuu72aMsCrDsNq9VqgS0M+6PRAIyn04a7UxAhZRXcKU7h1aOSZFzz6dNnKPfu7r5t2jyagTwoDbPdJ0L2m1rD0RxTsfVK1ytNzqUyLdMwDTfRehUu594CCLkKNwtvfrWYX85Xs/Vqup5fQ0GB+eIJbQxiVp2ezY9PrlA3on0oGIIcKbKmgK4laBW0RE20FAlWLVVUv6quk2ityWnDOZrNvzg524SJAhi3HDTGfB2pVqu/vb8Osh//5OnF1bKqVJCbPArVIHismL9qdd8sNQeVmAcwOwbqlg9eqgqOaKc97PZHjfbQbnRcJytSvqlN21my9JRRkLjMkLKWrmy3m6/fPbh/uJel0WK5ZD8Nx+iLAVJ8YVqIMNaATeoKbsBmFPE0d+TGwFC0ucyREjVsIh4peQqcGbuJBe41Sg2DTkoqpKTWXPgkngfzGUpKQdZoIHdxJRMhZR0kGzqkAiEh4nsHh+Ptvclk/uz5cRQnOGu5XlqO2eu3YeQMXY7iOASFRzPWs0lQ1PEHawCYxAbBUmanLGh2MgVCLteAaKoDkhEekbQEzCI7VS77q6Db6Tx++NBbrWETpQI23XTNxgAefx6Z8VKO/Rcvzp4eL3cevf/eL//qfzis8b/9e+cc11jjgliL/68IdYLbozfbN4soLU4XCwW+jn65xaO3MYQh/Nw0iuD0lqvqJoAoth1pMGq0WpZUJeA629sj8Cin2RyPx0Wenhw/1yGjW1vQdsNxARwXx8euqvZsR8zuwjuIuwMfaRWBiUAdZIiWW6ks04Arm2R0VpkleLPMDFPDZqIInABAgCT+V2CNFt9GgB+/CuLzq9kMMMeZUQqBlY5m6EEUrv2NoqmO0+wOwM8GvV7bsUxdltMgyGJ4z1kUst9ODDzPoHMQdR02W1SBuDMMdgH6EcLZDlM+IST9JW8Qv1KepJpS2AaIJpiuPhwc9nsHutaEEsDrjtNQh3hGXhGCrYaHd+4MBwNcGI6hYriqoYuxSdDbzDJzCzxDQUH1KKxg9/kmHNRfUz79+KP59aRlO65puZabhNCHabCKcq+IVqk3DzbzzWq2XE6Xs2ts+YEfb9YhZ3OYbzy+RMzZxjyOogOwh6CAKZ/Cwy+D9sEIwWXX5/Pg+PhqtQrA49EkdFYl8Yy9qkrAbFXGWYqoCnmFn61rqaGXjqP2+2dJfBT6V2l6tfbWwo2FH5yW0gTc1EP+zbwyzy6XR6eT5SbAFZI0KdN4K5N+tTH6jtLso+pLuNyxDoolGaVMnNUts9dgMzlNF+SpazvDZku8yhnwTf+qADFGKZSiaJvmdqu13WkdbA33dseevwEphuvPJzw3HjNzTHwTkkc1EM0KZNdVBQsS6bpmwarD4NhWs9Fot1uddnsw6EGkt7d3QPR12y1Vo9nuwlkOoxg1B9mlDAJBcVFAdY7GgtORGJas6flifR5lSzSvZFaKAbcaIp2nRTkYbQ3HO6jMNZoE9SmVgNKiyMUclHzhD4bHi2JJRY50MdU84BsagAU3IfjVi+s0dcPkgIokNXWj2Wq1Ox1mutuxHAca1B+OUI4kTFtOe71YPnv2ROOkoLYm24Nmd+jaTuY5ZQi/6/MXl5eL8OH733vjg287jeYNBvCHq9vAiny5/vnwC47eRn7No68m+4pIsYH/mx/BGv+nmyfUAsS+XHhUhJfb9TlY3x66jeGvOO326E2amx+RjHIjQAtSJLbraPzRuyhtV4XRlJTYsqTRqNloAkWyXrexvbWtq2bDbY1GYwjK5dkpxA+R/d7AsFxcaDGZgOb0Xdekh0MqyMeC4gZocnhKaZ5D2mrTDstZQpzE+/tIS0/oyzIzM/VGven7vqZpbqMBD2nlR2fX89nKI0LmhWqArliqpfoJENID6rlw9AfD/njQ6bUaNkRFFnNFcsRQjA12MnL0bVGisIJckJ4SH9nBRPagxUkacPpAOIZ887j2vyC5AHlZKU0LeSqgEv3e3X7/nqk3VVkuMshwonAQtR/5S2jAznhre7wD9AcoyzqcMIuKDOdNyS09s00Oc4L+RbHihWWUVnxtNi9evHhxcXnWaDgNl2MR0zidXs08oJmfx8vEXwTrqbeabRbX6/l0uVlt/E24WQfz2ZrTKXihDzsByusFSyAki8A856hoSIQGJ1ktSnWxCI9PJouVl6LyOWaAggB4ztnPwFlUwzzL0Jxk7uBYeqlbpdso2+1JkZ0E3lUcXW2CVRBB7VXDAkJeTjczL08qM5XM88nqxcnlZhOjqcHOqygclfIv2f3vaZ2ttJAL+PUxbJ8labDHIe6N6mu1G6bVsPk2QMM0+q0mcpn6oLhJWr+HX6ZKlbVMbavd3Om194aD3a0RiP90NkfRUKGkjBAgYeeFv0mZ4yJQBi0Mn5tuN6y4hnYwLNtybBPC0WkDJBuDfnc8HkCSR+Ntw3aBdA0ipBWBYqN+KIMkEFggxnmeAyCTNNJMXLZY+xM/XuqOopicZgq5gUhXRdnr9ra3dkEH/HUIuQfoBYGfZ4kKElJSFZKUw8Mq5Muw6NnXgEinWkAl16QXcMUt0xLTG+SarrlAyG63DYRst8EYYPI67UG31YNr5JhWHEVffPaFXKqO1QIz77c6A8dwiwjEMVgtnxxdns+Tu29++K1f+YFpm2hbFu2bDn8efY18h1qwJVRTHf2nBSYUv3WoIYTncA8CIoSDyo5DPHiTvk54cwZWwsqKFX5KVUXTFJxEE5KkVHf2901V290CORz3B/12p+u4bpnlR8+fXV2cDfq98daWn6R+FKuacXZ8qhRlEzCEm6JdxdBEoB2vzYe8xES0NmIAIrZlwhxDY8ka6cESdYiLPJcAxZ5ynAZPTirXm41pmPBNVUU7m0xPZgs/i6FhcHFVHXorc8hbQTXUdbnZsIHj8HJUKeWbx8EGmsjZhmK+sQ2EioCIwMWKb8NyAcUVSI3couzUL1UT85dmtaQiw8gJe4SQ1zLvtFt9Pofv9/t3B/07NiCZL8oafB1Mlhyp6tjG3t6W7Vp5mrl2U4KFUbVS0bNK4SOoKqrKKM9B6pLlMrgAf1sBhCUCVCE9fwK7/3mehjAX/mK5mk+fPX16dTnbLL0QTpMfRkGcRGkcATESupuAs1JKkyJHFeTiXWOUFMUrJfi4YH7QxzSvOLtOViy9eLkOzy/nk+kSmgtyQtNAMkcyBP8ZFcTX2gWDzOA4qmogS55c6QCP7a3L0L8OomWcemkeFpz2QzaMKCm9sAhz1Uur6cKfcOIaL0Dm+E556hbFO4r1q3r7sQzvv0ID5UUKjxDolGj6ArBZZFZZGoSKQgcA59Wg2d62m6NMsThRCvs9kENNKoGJfcdsY2lYuqV7sX89n+IuFGJ2S9Pv4JMdsDuIDvse4VsraN0GnwuDFw63t8YHB3t3797Z29s9ONi/9+Du7u72aDQYb42GwwGas9HuxKWUIXewYZoRBBHACAKAizWaTbgtZamgtmFisixS1Mx0pKU/nW0mqZr62cZLA/BFVHuz2cbtLcvodDre2j8+PresBnjbdHoV85UhzuuEGoczDXnCxWFzAYsQNYl8Eb9Yk0cKrSV7aDTcfq+3tbM73tsbbAO/R4NRT9EUt9no9Qa6rFccWZZOrydXl5MgzBabaHI5mZ2fyP5815Fbuny19E7W0SpXHr33nTfeeR8mlzestZ7S/WUgJrxc/3z4BUdvI7/m0VeTfUWk2MC/+MEOu9PAGl++DcPDN0dvcfLLc+sEL3cZ6u2bwuIgAs67OZV74gyxLf7rv3pXBP4KcysIkq5zck64pDvbW020zqC/s7097I/avbbpmFkenx29mF1OOo3O1vZOnGebOAKEzK6u8zhq2TYcBYANHZGb27K9AYWCwAiHR5HhV+NIPYwHKYCN4GjMAP6FkDCXWMT4cc/3VXg7zRaydzGdnl5PfYCCXChaoeownRWVmj4iEbLRNN2GppuZKsdSDr7lcQIXaBpgKaug/xwozIxQ8rEQEsE5CIMA5gq7qDw+yI7FI0Lh5LMcEOMSOSzbTReElAg5uNcf3LFtwrEJBNdNQ6lMOe84+u7WVqvZAuTBb1TAjwHiqpVLCv35MqzKIEdNRcli4V9db5ZwUtMyxZJkp6fHTz7/qEgCKUm8+XLB+ZlfXJxfbVZB4AWh78dw+qMEC3hHKUg4qCcKBRXJOEULELKI4aODjxgWVklRwEuOkiKI87WfzZbB+RUQkjN1QNk5szVOwya7Wsl8M1BGcMmyymQpVZRIln24152ONRqsivjSWy2ieAPnuKziqqg0je/6+EWSKZukmqz8y+livfE5oxcQsuA8Pm8p1vf1zmswiSWAF62UA2JQm5mmrao8LAuD4zLrpyiyIck909lvdHu5YoDig6FlCXDcqGTUcse1Wg2z0TAcU4/CYDKfA8KAh/BLsQAeQRnRjGxNmFLOlgG3VWm4DnghUBAIuS8Qcn9/D8u9+/xyxngIvEEYdgd9p9PNKpZI1WxIHmA+jRMhEvBYWrbTgACgmmBG8yyF/6CZlRfNppvLWAqTMgmSEJbKsCCorqpzEHC33Q288PTsEuVDy11cnMH2JbEfxyEMegRzVJZw4KkP1ECAL+5GfKw4GJNQjyOcisOFDg5G4Cn7eygGfPbBaKAZumVzNm/IMNoPF5vPlpcXl2EQrr3g8nI6vziX19fbttSxtcl6c7SM/Fy9+9ob7//Sdznl5H8QrPFv//2/J8Y1MtRY8mcHkexnEt/sUZ/rX8IQ61kEod8M9d7NBpEHC5w9fjDq4OAAAtRptVpuU9fgPbdDNngGTVyu1ov53AeNU3XXcqMUlDGJ4gwSE3j+Vn/QBEkvMhn0q+70rtEZAsuhjRluD0nVFMUyyBrBWhCYD+aBOCg6jZgZ/PBUIqUShBBNqelamiH5ua+19fFBe/ugvbPX2tppDkd2b2iPthqDod3tWg0HKgGXJTa1Cq5b5G8IxmCKJItSnOYBspvlCkAD7jmC8MJwe+E54qaqphs+e9mh+MyaEFl6bDDjgF34Xnvbe00HHHq3Pzp0nBZPRm6RKk3KMIjWc5AupwHNNeGhcsoYVctLFa5nCuxKfXAkQwOWKX6QRlEJ4gW/ceP76+Xq7OTk8uJod9x78/EjQ1WfP3t6fHri+YBzqCLYHakEtjhlF8oDRzkv4HKSTwIwQ67Xnr+Gp7vxQN4Wi/VsvlquN9PFarbwFuvARzuy15UckQNDxCtB+EHjg8cIJaVK4lBO4gh7oxuuqzu2n8bzzRpUOgLvAzQIdw8UnFN8qFZRqVFWxmDCno+6hoZKWaaX1VYl/8Bof1tyt2UTzQ7DBNgt5SrR1KlanuQ+truVCn9czioOe+YjW82VtV5SbUlmS9b0NHeKagi3UQVHVU1bN3UNZffiaOlt0GYu3zEBC7JbrUan2x6CHe5tH9zZ3zuAszPa29veP9zd3d/Z2Rlj2drmnMwgnZZjwkeFY80HaiSYfBMF1mGxCb0YwoJm56upJHYkgubu/v7W7h5aU3xUBmUuJDlzXCOX0jgL+ZUxdrG4qmprldV2OpDq5WLZdJqj3tawN949OJwv55OrCwgRhDsT74OjllH7qOCtnT12KLJrlb3dREJaCHjZsNiEeD4Xcl3ThcLZWGzHhD+/mM8c26a7QhcPVtxbLmaixSy4Z5vVwrs+22lor+0M4QO+mPpHq3gVFo/e/Nab776H+uJTLaqdcIleCTUg1OufD7/g6G3k1zz6arKviBQb+L/5ETPv/PZL1vjquV+GOpLrrzj6lberA094NQY7N/vUf4Gb9R420S5oEnkfELAzbjdabbeta3CB3SKXwzCB/7zcLGfzaeh5pqLbhg0NZadWlqMNQc56IPrNhpTnNOR1S9NR5k1BZMBHcA/KI6Wd3JKskQjJJERIQim3GCNyicwAoIIwhly5DVM1qqgMtYY2Puht77e2dt2t3cZwyx0MnfGoORw2el3TdYBxiUKEhN4VsRfCeyNhEc4nmBn4IBASWdLhsnD0G2SQN+UvA8dyxFESBDE7A4HS+BfRLEtVdJoN6F7T7Xc6O0BIuFHCRREjfnCnYBVvFiitYzm4NnvcoC2ynks6P64AZpZHqgx2q8ItDcM0iOBflWCDm7W3Wi0vzk6mV6ejbuuNBw8tVT85enF8fLwJ/Iz6dIORADFchfwr5wa8tI0fklIGEae52QTrjQeQ9ICQy+V8sVqsvDmgcrFZrJEMMAacqqcapumAN02vGsqJi5ExCiiW4AOXKe6lqYbbAG0J0nTmLT0Yw6JMQDf5HcYSNZrC6ClmKWvsz0VWgqBIIzieuKZeFjuS8m299R2ltVeCv0lJAWjIAC6Jpk2V8ryIQfZ6hebGhZxzOBnqEPzakbR+qmyXRgvymHOOpL7pNCExmmxZnKe8zLN1GC5CH2gCn9N17ZcI2QH/A0LuHe7vH+5v7453drf2D/cgz9jY3hnDu253WvB4LYsPZEDIDBWQq+M+kMK0kldoCJgBwCVYYVmC2qNCwLG2d/d2dvcQiWpmBy3yDUh04NCnUeoBHiEkpsnXe2TxagTM33rtW4Yz7m8PBuPd/T0v8M5OjgwhRHRb+FRQwhp5QJ4d20LVAh5R5aKPgIPUBXJzMBK8EsAiCgnhtvBnEyH5XRkxFg5ejqnpge8vFgsYOkPXYQE5DHd6OTKL1/aHqLjj2ebZLFpH1b1Hj9//pV+CeSAb+HMI/z5Y4+0GAhW23n25rgO3Rai36zUkWxwkX6xj6oDtehQC4usIgUEvUYgdbzKsL+oaicAvVmsfPuXz47OTi8uV75dK5ThwEToO/RkLDi7nIAgTx2mOh+O90RisMQk8MWkqYeTmyuwCkmHMcHE0JGLB1nAzqCTCTQaYZRIW7OC8l8MpsKUHYZ7EaaftalahOEVr7LQHAGy71bRaTUC25jimZRsQIBVMFKQwjeGZ6TJcbDo4pD85gBoiCDJTsF89z4CAkB6+lYMtjiwTvjtfqMBKzbLS8yLgGSoP+UJVCCjnp+fAhvuttlyojeZwvHsHthxcGxCQwnsMPDWP1TIN/PVqvbIsu9FoAhPZY1bIcF4Bx/ClpDKHQ3x8dPbkyfEXT46vrucwDUA5ZCMKvPOTZ1UW729tDbu9awDk+el8xfe6gxjqGqw9Dyxw5QFCvbUfLNfefL5arcEVfS/gB3hEX1YaxlBnwB+fpsZJzs5WcCJ+R5uDu6FtaBuOtCdhJAjCgKFFsBZPYpGkRuAKVuPuvfuGaV5NrnA1ACUnB4MRELaiwJV0G6wmy/mOvJxmsApAMUOWjKJolNU9yfiu0X4oWa2S82rAALK9K2ljaM+KEKzRVfRDxW2FZRXiXNmwHKPZkgy0c9nwk4Gkj3VnbNg7bgc4mMDIuYYt5itSTNPttEfj8e4ewu4OvMxtIODOPvzkO3tAsG6/02w1Gi0iJoiVUo955IznwCNOkUs3As0BXx1I7oFvx6jA2RKmsJQUMDF+SytN+aEg07H7W1uD8diyiFxJElUSrJrU73eAqWhpEOKd8a6mOLOLTbopbM0tK3mxXOuqeWfn7u72frPbkdQqjUMwTsg2cBYtw0cvjovad1zX97yL09PVYh75XhwEZZaqUsXBbYaORdU19qaqHGVLqiGVlyfHi8klWEaLjNlZrhfT6RUa/O7du612O46CcDO3yujN/dGd0cBPyh8+vfr8fBmExVvvfuut999zm2SNxAIEoXu3oY74ueib8AuO3kZ+zaOvJvuKSLGB/5ufP5M11ulFqCNuQx3zany9DQHn9isxiMIWFiACD9wgZB2wLzrVxMjsVgvVbqE94EWFmyTw47Pzq+Pzy6XvwU7bts032kwHLVcjJPxe+NU7o/HeeNTQ9SwM0HYcUMFW4KXhrELr+IwAUKMDYyoikwRlwh8nCKuT1RhZZ4jgSjaGHwVan2YJWKNuS6otu/1Ge9BsdaxW22wQIQ3HMgiUgBhYYs47wIkbdMmsEiWL2MfFR3+5DHYEgw3hBGtCLRg6XSphL4DRkD5UAGqH1BmEbONFuBIQkl1jRE0AoVRwtg2l3WhqktFsDEfbh06jCVShgwoyGnhyFupSHnoAyBV8nkarCWQKMxAmJUoLPkNJQpAqgNfJ8dnnXzx/+uzkcrIUA9EL5COKvKuz4yzyd0ajUa+/XC2Oz47gGovJVhMvgMPsw2dekheK2VjX69mSo30BnvCrOQlXDCVOUWMhwRLqnFLNxXxcBdmNihJxBAE/NIWbcvCO4EBiLKB4Gi8gkl0KUF7dNPfvHFq2Pbme+JGfgUoCO8W0cWgzLKoGQ6RzQqAUCJnqaawWKV+iL8tWUd6X9A+11huS3c0rU9VwTRinCNJuas+q+DjzXVm/g6OJVEUJPFgDdq7R4Jj3pGoGeU/We6Y1AveymyRbUqY7fJGK3ErXnV5vMBrtEw4RQArhnwq+CITc3+31O42WLRDSAkKi7diJjJYi0xYvXsM7R9WIDsUgCDjZZBDPVhD2vJIh2pZhWiTlSQLGNuScOlumacDwwP5WVa5pVZfTfBjr9RrmZWu0o6nWdLLy17Glt6oCyBmosr6/ewiEbHe7qOEkiuhWc7xiBWBGfePKyBSc4ygIzk6OgZDhxsvCEOwaOmJqHHGEAIQs2HvPNqJelNn1xdn08gJxtmk2HRcuwvR6gnbmU9P+MIqS0FtbVfhop3O41QvT6qPnk4+P515cPnz97Q9/8APDhl2jwn3j4d8Ta6zD7W698Wr4ykiEPy0xwi30MPDxCAISo9YhN9JoPICVDIPN9Ppys9moBtxmw3Act+20Om6jYcNlMFW+k5Gn1Xy2vryaK4oOHfr845+AzxdJzJkAbjqtcEeOPMMapIE7ioJYNK7Gb5Ww018wtpus8hRBYLGJBThVVSpU2vO8TruhW8omDibLzfUsgD8/n/jz683V2fLidHlxsjh/sTx/jmUxOd34izQPZLWw85j9nnBmAQl0XzjfcgRZh1mAbwYnA/mhoIn6AIzjj8RZUQMvCsOE2CAqDYlUDUyLr4s0TbsqZH5neO8AuJ8EmxgUbjmPVzMlDcrYuzo/bXVaLjgB6kFR5xv/7HJ2DWxb8THl9HrKDsBNCKUYDHf2D+5u7VCHgay+t744exH569cfPGyAdDoWZ4g8OZkuOAzHryGPWszeALBwgf/i2RN0nU+4uFFUnD+H3ZOiLouS08GCqCsqJ3pAgxSiVGiAGgRxEnY5FYxtAEFgtOjpIRGthPbWO+84rnM9m/LxABLTm8cBWEw0oa0bNuwHLBugxlXVN+4efvvt17/z1uMH/WHLCx8X+luqsyPrTqno7K7VAMChIp+p+RfZxi/TA929W9ldOOwpcl8oum6N+85WX1MBnF5H1veavbZmwfZOo/Va5bh3OC2GYzcH/e5w4DYbLX5fvAFPFP4xza3CGSgo3hx7ymYl8mMB+oPY81sGERKwGyJOsaDKONAVprSS40IKM7mQ+W4LZ54FaxSV7ID7d8BB281mE+QNVi1LI+Ds4eEebgvTlEYFoPD8ZHr2YurPY1N3YTlWnt9u90b9LddtgoXCE0ZWAMOQOk4byS8PsdpDWDI4wdPZ1cU5xGZ2dRmuV/5yOZ9eb1ZLUGVTvBkhxleS3EtVkUfh+dHzQbv1nffev3dwAON3cnp8PZsA2UM/gHGC0c2jdc+U37671202f/Li8nc/Pz9f8mn/tz54/50P3gNPZRtS4H8WI2pNvNXHnwm/4Oht5Nc8+mqyr4gUG/i/+fnTWSO2X93908JtmnrjFgDr2JujiMSG2MbqVYy8CfVRRRqP++NhP4kjDi/eeBw5BmPt2m6n4fIlXscVpkxXzCytZtPV5HoJzIO3cvzF08XVhDMagJaJfjGRE6oGvGzyDfJSNLZASE0Vc0lRnm8QigGyzR+RTbYgjoL9QLBth9OeeFF6vfRnCyCkN7/2ZxN/crG+BEgSIRenLxYXz5fTM8+bp5kvKYVWAoBxBz6NpdZjFXImgwyYV/vVyA95Y11TCGILCOkHcHAiQGvF8TuoA7o0JUC+lCzN0CRl0B/v7B3iWBoCIZfBchauZnISlIk/n15Z4psFfPYrKfNNeHIxu56tFsvldDqZTq5Xcw7MVBSzPwDK3tvZ3e90OjAd/mZ9eX4M0vn43v1Br4cqjpJAICRoYUxeKGYe5ANqobwxP0VCPOOTGVBXjuUGPIIbYcHNWf/isQuKpMlASEUDZgM72a1HHoxq4DuCKDRHIZmm5diaruMquBpqH1bhwaNHvUEf2aaB4+fjUQHwASgqGpLqJq6f5Jz8pqWpbxzsASG/9cbjB8NRL8ruJ9LbqrsrwdHk7GmqzM9CeppyoWZPcs8vsj3VvidZ3VxSxGgiRdecUd8d9/nypR82VHWr0RxwCl55DSJUpUqDcqjB9vT6veGo1QQ+cnJYx7HEzA8AfL52zAcmNK9c2IsqRjghh0KOOFIBVQWwAmUEsFd8Ts+3ZhIgZCoRITW0sCWGVtOC226jTYQEA+Vn/eFXAyFNQ9nd3QZm8tM+EfyF9PJkenp0tVnEmgwDqoZ+7NqN8WjLbjRA+4C4qGzwVCgDGiwMI5qaIgeVBGVczmfnZ6eTi/PZ5VWwWvmr5Xwy2awWeZ5SSE1OPccqhy4BZiN/cnbsmPr3Pvzg/t278BKOj47QQJ6/DgI/SXK0UBZ6HbN68+5Wr916cjL5/U9OT5c4orzxzjvf+cH3TYu9ZrW8f7Ph33df402owQzxWATMfUUaceJXxIvIG/ipN3AFdreLlOIM8IrRuDsctnx/Op9dZVnUbDfa3ZblwGmGO7cO/GXiB5oEX0J/8tnzTz95dnl5vZgtj58fPf/8CVwBB2QM8s9rCkQUjAvqBQmrbw0ghPCaugHEyEE66KtClEWAEvMkGUwSSk1MZCdlAce04bqQ1LOr1UefnJ+dra6vYGv95TSEFPprePxF4pdFIEmpruZmFatKZrgGqBhQS+dEBXQP2aUH4gViBUCEY4Q1i0ynnzWAjCJ3yIUig9FWPr8nzycfotroTZN9JFm/3QYJALI+f/LFj37/dz/74999+uMfHn/+yfT0eRGs+g0TggtR73T7nW4XLtpnT45OLqYR/Ok0gxJzWPFwa3t7f3vnYHtnr9cfwlVlVjRgTXF++mJ+fdVrthbX14N+Zzjqv3hxfDWb8zkOCkB+c9NDWO+y9cRja+xiTbSiKSHMkxTCFHEXm/x4N5sADV5x+AzKAkwDEqJ1cEWgBP4pDVUFuBCchtfY3dtrd9vz5Qw1BMUGEAN/62sqYv4j7KMVlSIbN51f+fDdX/n2ex88evDe9t54Fe2v04NM6coAThnUVVX1zNQ9W/skW12k/sAw39JaB6VhcyQCuC2f31fA5CaIEsh4aldy221lUjUto2fJcqOVtuvw/axOW3NsGf6lVLIPGJIMYwAzkcYksBBZDrqCY8mXSEQ3AsfSC3DMUVkUR/gpRf0JFba7rGqZrCSlnMgGMDGDKw0GbVp8r8QBM+ZccQ4nW3QE84vTNFKhAIrCh15BEvrJehas5n64yeOgAGzDVeUzrry4c3hve2cX4mXonK/n4vxiRS6Ygey22m1+IhG55TS74H5B6HlFGjumAelPIrDHxXw+g44gD6hsakcBtpH5y8XRF5/rUvXW668DExfLxTG88OUSgI/8AGT5XlcWD5rW48Ndx7L/+Iujj8+Wm1hyDfN73//2m++9bTtOLfUsu1D924Amv13/fPgFR28jv+bRV5N9RaTYwP/Nz9d5Qo1A6Hh57k+n+ZlbYH0bc3PWbXj10G2g2uCHKIDWHI46w2EzCBaz2VUKhGw57V7TcPWsQiOsQn+VBIFWqlIuHz07+/Qnz87Pr2ez+enRyYvPn0brDQgTELJWXXE/iCSACL52zV/o4gA2kQqqyjEkUDhmQXBMOoP1bp0r/MjwHgM/BIaYln12ufj4s7PTs+X0yp9f+aBq6wX80DRY50TIEAipyXyVWZFzuP4WHeUKiAUsBoTgdnzfC0xV02DIiUqiPhBIZ5HT+r7YQPKAr2TgLGYHBYIqQkaBIg3Hbbl2lmYvnj37kz/43U9/+HtPPwZCfjw9eVFFXscxZOBonPDVrnbHi+Ivnp8cnV7SiStLKNru1s54vDXe2t3ZORhv74P+OPxGlqFpwIn88uLs+uqiYdtx4MOF7A/a55cXl1dzQDUfJLOGCIwoC3ESlcVHJzR2iGEFM7doX0KkeLQGLSCaAQRAA2mNRJ0SbstSRSWA//NpEm0VSsfLEj/JP9EaOHt7Z6fb7axWCyQB2wC7A7oCk9llqRuoNQGQYFvZdqv1g3ff+tXvvP/B44dvb+2Ow2I09Q8LtVtpJmwdWlXRStNcmdLT3LtOvYGiv64392TNEW4D8pMWuWRqessCxUVT6eIbFoqqTLPwOFmv1ExrOna7abZbOnScPaYwvHxNENCRp/AbOQoB6zgMARSwZTnMGEe1gjUi++xZIUKicvBTFUpVaBxaQCteECGVVNZz2YR0qIaFwkJI6K8jkEPCazGRT3hT4js97JMGhQ/8KPTS9QIIGXLemyA3NKfhtHLa1mJnb3fvcB9ArOKSpn59PZlMr9GMQNterwPhR2aTMPI9HzkNvA18f8cwIAdxGHjr1XKxQIngLymwnmDDENwi9RbT02dPlCJ/643XH96/7603z589W69XYgxXAGaMosl5NHC1Rwc7tuWAwnz04nqTSXAKPvzggw9/6TsQtv//Yo0It5Fi42fS1Lv4xwbE+jaGibEFRxYbEGpGiUDowRE+lJE5TWpq2VLLVXQ1aTlKuwOZAM+LizwsijBJvDT0QDRslbMbfPLjLy7OJhC2ZqMFIgjKqEtSG64DpKDirFMURSgDX4mWiYg0fVRA3N00dIgprCZhhvpM6gKdxdWwBouAxpPDSNCOYr5YQHs13Z4v4+PThaKZffhS7W7TaTTdZlcQtFG3tzUY7o22dgfDfrsDx8e24efl0F8+GxVXx6WgOOCCHJ1tGqoKEBTKz8ohKgJhEKAloDjgIXCmQTFRSUgATFTFx6ubQETH2qxWp08+y+ZXHTndbRr3dgZ3dobbfc4ShaxfX0+hRqA4huXGuay7neH23u7u/vbWFpzmVqvTaHQ5Ek4z6pohJog+1+n11dnxc6h7Hsf37u7fu3swm82Ozs5AhEoOoOMzINYKalAgE8EcZJcP9UmHkG+uOfMNn6ewSLiBOIJ7kPIJ4shTKjkGgS4rOKE358DJA7ylYiS8YJ8o8mDYu3/v7nK5iOIA1+LrcXy0jbzipqC5bB1wNdCUvUH7e++88XBnNLbMHVlvXCzcs0U3rtwStUZDk8tK5lh5r3WebkypfNNuPyz1XlpoVcYBCVKhaLIf+zDDaRRmQQTetYjDkzz4JF89K4PEUFqNZqPX0VuNVKrIj2KwQySOUFdZwoVD1VkGus58ciYwHqgnJlgS3QfwIeATCInU+GIWqoGeRVhkmzRNJC0q5YzzZ1qg8nz8oesonQEX33aQfr2YL+bTOA6AvAKCoiSEZwvXGmYQdaHyO+ppDpanF5w5vd1uo9kbDYukPM9nsyns+WIxhwve7/fRHBB62zR3d3YB3nCdQX8bsIRAQPFICzwQsMmH1GC5sOXgwmEwvTw/P3oebFaAzYvz88lkEjAnAXQJbgHSA8Zxjf2d8b39PVT8j5+fHM+DUjG2+93v/+A7j956HUAp890zQsIrQMBQY0W9/vnwC47eRn7No68m+4pIsYH/m5+vwxoF1jHgcH36T1/2ZyJvwu1ZCDgmetWEVr2SDEleplIgo3JlWzI/uqvGjqsCIXVbyqowzfy8CLLEg0Dolexojpyqz784PXlxUYJIuQ0DRtQDQspN19VVFXcG0vANQSIkLTVQjygF4BMOs64DTass42QHRIcaQJkIKbjPQCsPz61crz264pY1XXrnk2Up6/1Ov9PuNF3oTBNQCYQc9nrjwWB3NNwdDgfddsthH73AXl6MsljSn+TYuqzQ2P1jqDryyTpijYiASqgj+OggK0ALgACIQ7UALqBSKA6u23BMb7M6e/E0nF625HSnZd3b7t/bGe3Q5zbLPF2v13DHWp0OXKy0klWzMQKD2N/fHm/1ur1WEwjZsewGPzLAN1pusolMzKeTs+MXUpYZsrK91b9zd2+98Y6Pz/0oZj+fsCDIoCBaXIT64zyyQwSBivVUNPU24wVyarQ1fB2HDwGQEjDL59b8yo6tgZXIaHFSwDSjwUJ+cA/A7NZ4tLu7HYPYeB5OE+8ScY4OYrSsFsA9NCr8vTzb6/e++/Zrj/a2tkxrVzIblxvnbDaKqrZ4XzKVFfZ1NKygY12XgV7kb5qtB5XW5ecb4MSXogWqhKNk8BfBOMG+ruLwLPM/zdefl5vA0pxWs93pms0m3A72QKN5AJLADaTn+CgQxxQiVXIRHSLIJYSt4ofcAInwolEiLKLSClBTvuwPHoGr5cUmgV+uxYWaFgqnFOK4aj6vg+CgIl3HxkU2dHavYwA4cJyvq4cJP9mdJ2FZxHAWlDKV5Uwy4Jmjhcqi1W7u7G7DVpMLFOlsPjs5ow8M2YSQQirh8wOLB4ORqunz+Rx03uFtUSU4xHKhRBzOgabhYCxOlTK/Oj9/8SwgTQyAkFcXl1GATT6HKdHCRQZO2HHN/WHv3sFBXqmfHF0eT1eVqg273e9999vvfOsd8FfYQ6Hx33D49/c2zM/sYv9mQ4SvTIx/ithPYyK9RaoPtqBOVCzG12ueAFcHR3JFSsaDRttVOw3UnsSpZvK0ShNDk0xFBqtv6K4pWVqpnZ9cxUECh3E0GDbgbZh6p9VoczY4vraW8JUzMgzeG04qqAHkC6aSjwVz27QEJjII/KtVHV6RgE6CJ1QP8MjvA8zmc3i9CCs/nC7WluN2Wh1cgXBA+QYbkGDgHUO3dNXUkGdJ13FPOK9JKT7TCS7BmxRVFHG0hu04uKBAIkALqorlJ3wTDsgc+Vhd0zjuJUmBVrgPKg9REDqwEpjzLArevnfnN77z/i+/9ejtB/sPDrYHnVbBtyOCFoyJaricdsz2ItywtNuDVnfowHIglwacZiAeTALRsC45fmiZZPny8vyLT38CpPnO++8/vHsA/gsn+cXJ2WK5Rk7Zy3Bj2sCBRI6AdwyIYeuSNhIPRW5RLSyXAHRQHlxIVIGwDvAWVeQDLY/iIDE2UN+4OocVuy6uB1sl3kG2Hj58MJ1Nlosl/D5cQ4PF0/h6JTAR1yFElolaZnfHg/dff7Tf63RRo2fX3o+fqNdroJfNcf8KcCXUVQ++RrcJ8N2y7D3bcfNczWJIQSFlJYwmWWkMaJp7wfl8cel7z+PNEyn6OF2uTEVll5taj2fh+NAogEEFCAB6UAYU6sZcSHycC43nyFlRLlBDGmVskEkTBJGADgl5JchdGVe5l8URhFGGz2+h8WGwXccFe2PtRCHEDAev0TZEtAVcdbBSBPBaOP+CrIKeoqbZbaNkVVtWmpLUa7Z0y9LhB6uS562PT05evHjhBwFqHi4Qcof84C5Qn/2DfTRLEoaAQ36ts9eFM9RuN4Gb2AWWdUAzbRtLgxxfhlHd29nCMbfhjsfju4d3wOzffuuNH/zS97B88OH7b7395htvvHa4f9gZDHq7+4/f+eA73/3eL3/vw299+N5oe0dXDSLAS61/NQhFuFn/fPgFR28jv+bRV5N9RaTYwP/Nz9fsa6xDfe5Pp/mKW3xVGgaqESFB3BdyUh/EHqKgaBArTl/cbWndNvwXvhjM+VjyRMoTQ64sVQFCOoptSbacqbPLReCFAKvhoN+EmdWNHuyk6+KCKV/s5YsXoBjkqYRk4gAVlF3jHLaPaFhNSBrHnQCXcLyAnjKB0GWAJM5RgLLL5QqJIVcrL5yvA8Ow4bHwA0a4MI0+nSUTzo8Jd5/Pj3EASoziEguqEj4N+CLBrSjhguGCcJkMIKnIErgFjQavhMA4kWUADV3rOI6RCEpO5IGHyMkZQFH8LAkfHe79+vc++OW3X3/vweGDva1hp1lmcRIFVC4dKN6wXDdIkiDNrEa3Oxg7bhPOPCBSMzg1LlUUCEllZdGFfZAuzk+ffvEpyOy7b77x+OHdQb+NnJ2cXU5nC/I4UkW2k8BI2AURxA92ESkyWfvI3K0hgvGaKiqYHWAAE2yyeJoOtICaC0gBwLAT0bIs13FwCigN/Llum8oYhv7V5EoQaHBAXg1nA+RBMNlJCb+6LA63Rt967cE++Dvsydk8+PEz7XLRyiUbLq2s5aoK+hPYWsbXUbQt3dxDBVWVmsbsfhEdpshGmiRhkix872o+v/RWLxL/iRx9VHhX8FQaTgXih5Yw+OphFAR5ltTAiCtwTYJIoWaDsmeE1YI6Qx2wNoCQdbcDbTUrne2N8khVUpVeloZ5lSlmqZgSe6I10ERDU1C8OA6RGNZlcnl5ccrRh6CrQpjKIsNxviaaEyEJj3IhwaN2ZMXR1Kbr8AVHywAL9Ner89PTFy+eeYFHj8XkK97IFKxEp9Pb3t6F2Pqej6SAQ84kL6ZOG7L3qNvvdnuASyCkA5A0wfG7DWd3ZxvwCW8NKHrn7gEQ8p233/re9777/R9898MP3nv3rTfefO3xnTv32sPt3u7ho7ff/u73vvvL3/vOh++/P97bhnWDaAi9/4ZDXaXfWPjub/6VP/jRH2MDl4XAv3rxn9rFBhWYgXrxMtwmqBPjQL1xG8+zhLIQnohAwsnFQeGuimvCmZI0LbeM4i/80lujjq7yYUUM+GDvDOSavA1cB5THUgtTyY2ri2UQJIbl8GMtuLKUgZyYUD9wNH4XEwDBgauIabcatgN7DIcigZcDIjoaDHDPkB+FDqFsyKZw3oiJyCzlmJ8fhGk1cln97MkTIEyn15kH0U+enalO2212IVZwN+AdokRAQMc0HMOwkEWUQ5F0W5cNNS44W56YioH0Bgi8WHCa8F4PjiwSwsjLIAecFwKCQqeT+ahrLcuV5dK/vJgvlhu0NgoPLIb/hHpxLa1lGn/j1//yb/7gO4f9pqIUqSR7UX49W3ZaXfDnpZ+ssmx0sGc4zWcns0WqBQWHRY/Gw063Az1hbyAKV3+0D1wGas36in//9/7NP/wHf9cpiv/9/+6/fP3OuOmo09ns//p//wf/8nd+fxMkwodF1tC+FBKwGZBDsUMBwBFcUwgFIwiFCpk6iqSbnCQO/DsvxdyZxFNQIwMuNGoPvigqR4cFtEwgJU7xNiu+B6pW40Hvb/7Nv/n86bNPPv6xocgc5gSGrhpBlM3WaPycjkGRWGX2q++++Z//xq+/t7/fj4vV737s/c5H9jRs54Zb8RW8jSFPTPVITn212G23xq49aDmyv4qOT/SNT4zSjLzSIlnZ2PrzMjtPU1+SfFc/VfPTPLAHPcM0N76nNayDu3sw1QBEFNAE92UVkBHTtKJKOUUtTRqaC24QMkeUZG9shYYWY9lpmmGEsJGXIJ6Fn+ey6y5CeOJoyn7ACbilYX8IofcW86vLC1juBPnxNlHkc7LFjG+PirZj4Cx3EGk+49IBsU3F2G81tvutN771jrMz1uE8WDoQNI5icL/t7e1Gg0PW4R+jwdhc7CKyOYR/sYR3A0mmQaM6crIyQCeoAFoKe8IY8iEdiDIUhM85+Yor2kSHPuMUm4xeAdjD1dKkwqHGF3FRpZIlKSCqVbPdtptdmPYaOChD9Ra2KVc3oPFl7MvwZx6tI7/m0VeTfeVRbFGYcUfsioTnk6v/w//xv/qH/+R/QD5uz0VA2putnw5I8+qh291Xz2XgzV4mq2kFn0HDgyFbEiCJqiXWMylOVthL2GlL7761c7DjVnkMvYUXhTbD2cRHFUQCCGFopStlxux67XkRv3RqQU45pkxXFdpaeDwx+35AAoosNXSl3QCpNMBMRE85O296nTbywtELUQJyidsLhCSrgbrwfnSEQIP0rJBfHJ/g3oPR8NoLPju9KlSz0+6IvjGSThQagmKbhm3oQGMiJLJhmRJHFMNnKyDe4CKEgaxYLX2INAfDuWDE5BPARg7noSklMqMqqECVAkKyWHqXl7PlykdVCW0wODStKhqW2m1Y//Ff+JXf+tVfPuy2DIV0bBXFq3UIe2G7zY2fwJ3ubY3VduPF9fJ6U6aSLalmH/y61wVlJYWhNtezHAAhK9QLCMof/Lt//f/+h//AKor/4j/9X3373Ue2UUzns7/3D/7RP/7n/8ZLUtE3UA+Uxz/akwomdtGSdb0h4GqI4bT/OCLSc+g+ior25rhGXgVxhHxVN1DtnLMiT/kU1TI1xlSBtwm8tS6Xhzvbv/Zrf3G9Xv7+7/2hpetA0ErKK0WLYmm+TryYnSdlnmhy+SvvvPW//at/8b3D3V6QxX/4bPW/fGJcrTql4hAhDV9Xr/XqSIk9owRG7DXcbtNSQj89OZOWPlAe+cklJVDVpW0clellHPmysmoY53p+XEZKr2XZduT5lmPt7G85lg6CjtKhDKxHFBiZJumlhDMCG5zGViUVRmlpEWQYIzS38EVoZ9DGfJBU5VFRpJoe5HqYGbLWiSJIgNzttA2Nj18mkyvSxKL0Vss4BEKyroiQaD4aTYNv1MQxexqQmbJyVXXUauxuDR+8+ai/OzZAHt1GxipOLdcebY9bLTgPkFNOBMh2VDRDt4Mwns1mcLJQHixAdTQlMVBR4ZyDZqIE9AlQkpIjeQCVUA0VLcgB7zhBXAiblOJCKXOj4vs0OCstK07AKT4+2Wy0oDmcuJKc55sPP4VK/7+Hb4Y11kfFFeqzvjyRRAwYQwZN9akBEUfF82K4NDxRLnW9MtX8r/7qhw/3+6acgVahxjkRHtUPm1AYYJ+q8LPv5B8gfIjHDWGc+foVp90h8+OoMnrJMLZ+5G1sQwVRg8zA2GcJYQXgAAmFvfWDII5TZAdygDXORc4pvRXfi4I6KYbz2ZMvwHC6g04qKR89Ocpk0211YEvZhwh3hhlSXBvste5hBCRUmqWbTTtXOP9VTKEVj3rSYr70fT/s97umRdaIBRIC/8TQDYleGccVoR7IgSW1LDXfSy4uZ+v1GppkmA4cPU3KHV11DP03/9Jf+E/+0vdf2xvoGmeCnK/Dp8+PHbsx6G0Vsh7Ipdvv6KZ9fu19cbl2+ruDrV0QX9u1oT5oJ4AR6hTiyWakfoLdxj/8o9/5R//d30vm8//sr/76u4/2798ZAez+b//9P/zH//xfz1cBJyMgnrEN0Z7QEjQqd1629UuJoGeMFgMQ0CUA0wfkA+xkGdxL1XWSJviuvD1MTgm6xC87pwX7H8Aj0Y5xpMvS3rg36nd//Tf+2mbjff7Zp5rETwDq7AuwTs6vPvn8eBUk/L54EVtl/lc+eO9/89f+yrvbO42ZP/3nfyB/cuIsYzvTTM2KTflUTX+YrT/KVmBp7w+27je6DUO3qsRcLe2VpyITmhlJ2lqSjuX8kzw6KfMNHFBLmcAFofD0Lcu+Xs8BK68/OHRNFQ4ISkflRjFYdPImijLNAyqT/DhJUaUQLRYXFWEYgDDWt5B7VEYJ81EqFQDP7fbXcQZ2X2R2UShZVrq2kyfxcj6LAp/XpLLg8ihtlsQx7kODhlsrShiE0APdIASrktowrIe74wd3djujfmEYpKSaAnf6nbffwdLv9ymkosmRE6xrA8X8M6NiyCgDxZBXr3eE8pJHsdFRAPGuD0QIuolLsI3pJ2gQAPYNABRZSJ0903zYyY4SYSY1A8TSBS3isAheANflhRBYgwJShBTVcV+GP/NoHfk1j76a7CuPYgs3rDPNfH4Va0QqHviq8OrF6w3EvJr+NoG42cv42nLSrxYC9RIkgX6iivkyH780pMjthvTdD+699WDbVCq+F0ZdpCnmyYqGxqkKXMVEM9BDKyCJtYYC3PgUBYGPXDjPPnljFAZx4Jm63Os0OTiBnZA58tLptAxDuRmEBuWkx8iL0MYLh1DUD7/riaY+PrvAxfujYVjKT86v/bRot1qGzg8Q5IBATqon25bBkYrIJASirLjTMPgJlbLgWN00I2tMy/XSi8Kk2XIc10SBcR+gAl0X+tXgrCwACgSujEzCEd344fVktVwGyBdkm08kirJhaC1b+/Xvf+dv/JVffW13ZGlSWuaztX98MqkkbTDeghuTl4oNZtx0j6aLF5ON1doabx+2O23HsRX4rqwxlhFWnp39ZI1gt+Ef/t6//cf/z/9HPJ/9xve//0vfen1/t4WD/90/+sf/6H/8p3PPq2dXFO2Lf/wKBaIcoQ5IdUXHIjETVVc/ecCVoUiazlm4kBwsB1QH3JGqKIYqAXJR/+JjizHAEzFsvwQIWe0O+wc74+//4Puohz/54x+BwtgW8l6punl+ufrki7P5BqCNCk60qvjL77/7X/7Gr721NzYnK+9//rT80am9DJ28goUrTPNYzX+YLT/OlplSvdEavt7uNU3VrDJzvTJWvpVWaqVEijJT5Rdq+VEaneZpbBgrU7vmu9lKuw+ENJfrlemaD+8ftG2jyuFXi8kxRHWwnDDTLC2wQQbi5nw9lA4DhBHHILIwEzVxhNIhMWoJvmohc1Sm3mzGhXo9i/LMKjO4wRUkIk+j1XwGAETF8ibgEjChQEiYBfE4C8KDP3BKuCQQIRg+NGTTtg63xvfvHPS3gJBqBISU5IbTePz6o3feA0IO4KLQPSZosx1Fqwn1ocOEGxEOxSFkEbel5omoG8BA9oX5gyKDwbMUEFsc42EKErUZeSXC4rJCMrgBaC0VQzX5nIADEigk33j4839CzcK8DIgSod68jalTiP2XoT4q4lA7/EUMF3EiKlcc4MXrk7kNGUE8a5UPN6Xy7s7uvd3dntNuWl1ba9oq3M6mpTmG7OiKq1RAS3gvkK5S12RwscD34tALQ8/3N0EIV5VjL+Akc6QtAl+MkuvxcxyNQPc6h+uKmwNTxUg5JCKiEqtr1Ua2sMEHuMiztt74eVEapq2o5srjt/Ag38gxbTiYKokLRTUKgtAL/I239ja4N4gjystv0zEQ7eBEwfdDxlwXDg9tp6hFuiyw+DDZAhKpXrgzagvIaDHYyE+cJKR6EHG+kg3LXI4G3ft39kfDLtQV8BIEyZNnL1rt3ni4Y9nuwt/A4ABGATaN3mi0d9gG9QGoAOU5AwaJCPNdZw6cNsvhvS6W06eff7qZTS1F7rfslmuCpZ1fz77gw80IVSLakQtbUrRpvS3UgOwAQaiH8BFwkK840jOrYzhnlqV3us3xqNftNhsN2zQBkeJ5AufdSPkWSRpXRTYe9N5+7cHB3k5ffNYWYIrE3U6Dk4qY5nrjXV7NoqRm2SUA9OHe7hv37o0bTd1PwycX5iYxgHSlVujaRM8/yhY/imfHuR/ywxNRGgVpGGWep6cAIc54AbsWyPJlkX+Rh/CkrxV5pkkXebzB5QEiqg5Q8NPEMq2tfs+p52+COYN6c9C3VkhqKslRVnhBvPbi6dybzDazlb/cxBAYL0j8MAEx3vjpyo+XXrz2sZt4YYrEKx8mIfP81F/H/gomPIqCUClL2EnICFxnWHlUWt3ZAqGhywyB4fN9gmuWZ6h5XQc6S7ph3H1w76//Z7/5vV/7QSIX6yiExUDVPrz/4Aff//7h4SEnuoC4mFhwefbN4Fr1MzmDP3CbechEK4lRlSbimQqlFMyf7jO7qTn2CBLM/hg0M/SWrBLxZJOoG8I1rS1fUlD45qTC73LhNMAxJwIUM6FSVIQofRkoTC/XPx9+wdHbyK959NVkXxXJDfzf/PzcE+oaIxioES/PwgaO/fSV691XIxludl9eBEGcikrkoRpXcWWBjTcgSxXCliCGcnkwHjzYPRg43bbZaagtW200jLaluoZs64qtyqZcUkTRKCp8zzKN4Dz7QEjfD7AO6iG5YURzCu0HiuHOlgl5VsAxUnDEDHoD9eVjG+gkQI7POQU6kfwQJOlvgMQRKCXZ8+m6QKxwP0BwyndLIQMANHjWPBkBwCsmVQVae97Gg/uuQq50BQ4/iJEASIISfPg04VheCCXrGTJPf4hdRdhlPxyfXbIJUFXwnSC4tmVjD0hO5OTxUuHMadW433l4uDcedB3bhKOzCaKTsytdt7Z39izL8fwgB7+29CAtzGZ3vHunw1cDLcg3Li1IOzSPLISF4OOrBPg+nV6cHb2YX11ZqtppmG0XhdYvJ9dPj47XfgA4Iie4CWzTlw1/s4XSsK8AUCmeP6CBuM2DojjiAYJjW51Oezjs9YCQTcs0+PCaD/HZEYzmYPcDIBPleuPxg8P9nf6gZ9kOlLrZcDttl0MDLGuzDi8niyjh92IhXapUPdzZee/BvUHDlf0oPrrWZ7GTwwTBmVPnWvXjYvlHyfQk9wO+cknpyNCOvi9nmQFKB16nyJ5SnVbp53n0pEqvVHmhKld5sqkK4A4aEn5WnGWmoSPjtslBsWg2dsypGlgxXA5kJQZChvHSD6aL9fV8M18Fy3Ww8mKA4QZgGEQbH9gYLzcRQHITEjaXfrgMQx4CkG6izRKSHCURZ2yyKaMSn79XFQQGiAYMZMWqkArAFWCIcsqeHc4FxA4ozdDuP7r/H//WX/+lX/2BZCiL0OcXJYri7r27P/gLv3J45w7oo204piG+nsHJIgX+ESRxfexz5EQNoDwuMFOEegJmTnaFTLHc7O8SKy5ARC5ES+FwyTD3KsdNscmp06Lt6ydUfFrJdEJsvuHw72VcIzbqbW78zPr2KJLzRyRDYckZxLaAuZfHEWpM5AY1S6ANApVFxAnhxhoUY2cw3O2PLElPgyLy4Q0nIYzryuOs0av1crGcLWbX15PZYrqEk7lCWAeQqTDi4xUqVlzxjf1CuDYkgsiIbVuQKdIS+jakU2ha4CAIC+eypY9IIOJYZCqyyAsRG7RR4vuxaaab8OMM4OMG1IBPv+Glc74RsEAO+SUO0ynn91HyTDF0t8VX+olh4qWN2tUUo3ZKmGZICu5AsRKzFbKPjW/gMMOUIWIW0QdH4XwCOQjt4jF3gXTkzGW/bT882Dnc2WrYjlIqi8X6Rx9/ArWwLQf38jmL7KI/GuWKvimUVDX5BomoiqySUmSJIM1HUqgTPqoixY6QL295fX16rFfFw4P93e1tSPMyCJ+9OF6u1zRkrBk0F5sNeRfti8ywOYVCUCMAh1ihNIZgVdAtlFc3+f1n4L1uGa02vyXWcHTb1htNp9VqQsVRjfARxSAYvnn+6NG9ewe7rabtNBvtXm++WMC4GHzajHtJ17P1+eUsTAvkA/VoVtX93a03HtwZdToN2cyu1vI8MOB5GvpKlz7OFh8l00gp+rrVRpUXhSNVI1nZ1cxehXphocKyvCqyp2X8RRUDEDe6tijzRZrEVVXQAMkwVVmWm4bd7/bQKlGSJ2kVZ5IfFUsvul74k8VmtvBnq3BBUpgGSRkmJYAyhVVENRhWnJVBlIdxESVlFFdYwrD0wzIKy8DPfY+T6hQJubME34BdRiDPENeYnfOwqXkOUaJ4CLFA1UO0WfeQITYIDAvHVHz4wXu/+Vv/0ePXH8Jyr1ZLnNppd77z4bcfPnxkOw4xDFVIWBNBbOECN1pKsKI+4qqUPIHByDvWjGYioav1wjZGFJVGpGVg70zt+t0mqzGBiXEt9ohSOChE7HLkzyvh5V1+KvI2/IKjt5Ff8+iryb4qkhsvY7nyf5o11oGHbtY3G/UpN4e/4rIIIjVWlGKBkCKOaVhpoh5FOjQ604gk/BNnirP5CeGtXn+vN3JkMw9yvkcfwL4DIf05EHK5BiZOZ1OE2Xy2AD4SNFcePwpChATvAIMj88jh0pJ/wQWFEtngX6pWD6QBhxO2D2JYgjCJPkuBX/iDe8jsieyzIBRBjpIoShpMTfEDICS4QRJwpj260jVCAhijMK4REq6baupWswGcFC4w8sLXI3BxsEbgM7vcBLxQaiCg9JIo5iByyDBiSAfo04uH3WIgGvgdLsy36UR1grL2O+69w939nXHDgcYri5X32RfPozRvNNrAeVJXfw2SVem2n4JmW7nMqR5QSmSF7FT0r4o5xXKAe0Q2zcnJ4/X66vgE3P3u3vb+9gjYNd9sXpyezxdrGBxAY20CkQdqAhfRqELga30TGgCtATVH/vnhb9uG46bV/bmGZQAVHcd0LN11jCYRsgFGTwMTRzASQEjUzr07+/fvHjQaVrvdchrNwOe7a5ZFgwKcmM02F5dzmC2Rl8qQqvvb47cePBh0uq5klNNAmfpmDt9XW+nyp8Xmx+nUl9KeYTWQwypvVdKOrO1oRldWzYKV7Vf5eZU9LbInBSmjr6tLICTfxGPnKigjBASWFYSq2+YolBjcMy8Ael6cLbxosvSuF5vp0p+DJm5CsMMgzkKYaw4qR13wC+JouyBOgygLoyJO5CipYNKDMAuDHAgZbrI0QEvwLXGYLYU9i+w2L/iRQNQcbTkiRM3XdoiizfoXzA2CWuR8bP3eu+/81m/99ddeewTpX6+X0IV+p/Ot9771xutv2qarie+/8jE6TyI+0kTXmIUrCrQkNlK/67YVlycCit06moLLNhcKXptMHqA282C9UEz4I64j+lhwKThu7BwQJ3/z4c+fNb7M+MvdlzG3BbqN/zKw1vgroE4giqgwsSYJEkfRlgIQmUJU6csfHEYVggSAapRSuFwvrueL2WK15LTV683G22xI1EKfr2cl8Ekz4ZimUHDoqsYqRwPCT+T9eCXiIWEOjWpZBvwS+LtwG6FU7FrRVNHLxlHhZHYkapLgsshKnTn8kLvhWBAmQCbVMOCgr9aw8ATW2vmuFwHyNKEsvCK5TbfVaYEL8iCS8XIyfnEi8JcvSVFUKCz4JWnkU2NoXYYbohBEGNFpjwxhD44N/B7gAjAXAA8Vgz/cNNT7e9v393ZbwMSymlzP/uhHHxuWu7Oz22n3XLelaJqsa+soVdy+3uyC1El5mSVpyA49sEX2j0pFgToBouPWfI0vjduGcXVyHG3W77/11sODA8cyAIOXV5PLywkqnLkiGorX1MkcWAgojc5XvJFP3XFszjPcbo4Gvd3d0Xg0HI0Ge3vb7W4LFiTOktpFy5IIPrTjGJquNZstx7VRSxwnmmVwHh3bfPTw3qjfAVa2up39w7vT6Tz0PFgC2Be4BpPp5mJKT5qNK0nAxL1B78HhXr/V0it1dnrlz+aAobUmP8nWPw4nXhXvWM4D3R5WGlhjQ1HGitErFbtktuFeXxXJMyl9ImWnirQB16yqZZYEQCOihlYBlIiNAEMNWYQVnq/WizUcZX8OZ2blLTbBij5wFiZ5QP8eum/QAog2RuOL+i5uXhysahqKjKD6a54M+g6SKOSW8odIGCqO6yVZxEk3QlZLJRqBUgWgBKjR6UW9q+zbsQz9u9/98Pvf/x4s2dnZGQgEwKjX7b/xxpvj8ZbwTNhiQtOEYoo1LygUkNiHFBTNl4eIlgi1cnIDsdwUSZjZOkJEAZTo9OECRFAhGnU6HsbRGoTFoC6xLy5dX/8mMOnL9c+HX3D0NvJrHn012VdF1kXir9h5pa9RHBFpfjrcnvvKlQUY3GyLjXr/5QVeYoy4Me8nbJw4iEMCULBJu1OvkQyHWeUVv3BQVBEEbzqfzTmPNPFxQ4wEwQVPYzcikBHomMDx4Ix37NiCqkII2Da8i5hrgoKHjCLSBiLKCt3qFBjFzhsgJEwxEBILYpgpZAP5YiFFGeoSyCrugPtAO3TDiKJ4tfHhAQFW+RBBPEAhQkN+xRnYxNlOE+5gUzXoV+MuoshQigq4jjP4qJIZpUwi35QbwRoL4TvVIkpdqv0bgTxAFdyan/ICoqowB1XLMQ63x3f3dtqNBtz/q8ns408+zytld++w2+m7nEyN0xQGWaXoTQcIqWhgJJx6n9SahoGPYPJKfPAwRmFwTUMqjaqaX00if/X6w3uP7x26NlBEvrieXVxeo8aRL7JDVC/wQrQY/lHpzJImA/wc23JdUKvGaNjd2R6Ohv3xaLCzu9PqtKMUzDQRgxe1smB/LSdJN/QGZ+SwARzIFqoVeNFwrft3D3EidLrX743G277ve+sVeTV8zbSAX305XYQAesANEFKWdvvdBwf7vXZbLZTVxcy7niNPK0P+NN98HE+DMtwz7fu605Nko8wasjJUjU4huZWky0oEhCzTI7DGKruQJTjVa0kgJJoOLEpVX1pO6jhM42qzmcN72QTgiDMwxaW/WIdrPwFCRnEBz7mUUCMQYYoeagsbgEc+9SPSospgijRswCILeFRK+NEcoQPmJTCF+FdwDnBaYog35IfwSEETYsotih7xGzUIjIRs4jzbNj/44Fu//MvfRw2fn58tF0to1mAwev2117e3dsAfKHO4P+HpZaCok4Ayih76TwUR+zJBnYZnCOijmok9XqEWihoPEScSiERMBxFGUgo7bClYI1P8eQQU6889iNx/jeyz0pgam5QcbmCpwYEL4+u2FEEABCtYhLqyxYKaF8c9L6DHvPLAEOMo5BMLeLsCukjVCGAUOvYHg0CJyUxQ/+yIoSPKMVPiLcCaUYC3USKxc6vFOJ1PXIBVNRbi3nQsgW70FREgezidC6hkVamawaJQXvnmCtpY2ANcHIRAOBBioBZuwlF6cIcyPhcQrIqMARkQcnHTowM5Fjcki8a96nVdcmQAucY+0rADklQMhwpVkxpNu912dQNAD94GISOz9DY+WDTqBFkgG9MNgE5WVTHHb5IL46YNt9nv9rrtjssvZFsyCHmlwAdde/5kMj06PoG9UXXNsq08iDdXc1fjDFgr37u6nswmk2S1tiW5C5zjdwYkQ1fAI5uO2Wk6g05za9Dd3x7f2d+9d3Dw4O7hw3uHjx/ee/vNR+++8/q777z25uv333j97qPHB3fu7uzvbTUbDioUzRh4AYwatAhl59sVVQY4PtgbfvCtNz98/80H9/f2d4Yt10IlgTet1xvyZBVEMw+DeDFfzWYLPwzZ/UFEASYqqPw1EGrB78EezSZ/dP78k2L1xEn/sFz9TjiZlsmO3Xys2XfL6q6i7qmGAybGqcHLJMsBfAtAoZIeK+mpUmxUzaukNVgt+BqaXNMsEGG3oVucozEti/lmM117qyBeBxE2rhar6+V6tvaWXphJMucLx3mKapisMLas8BbQrmg02mEYENGJgtbGQQoENUdACMWixjo0KYoHAylw9WWo5QR4iA0EihS9XHIxmEy0oG6aoA3z+eqHP/zx/+ef/qsnT45kGXbcAtgJPayvcCNyYpPrelXfAlerN7h1s4NVbQG5COSBEHIhERHPXmo/QkYMEtfQhAuK+7EXlLnmmvEi1Lf/Dz3UDXdTmrp89Sahgos4/jJJvV2n+KlwEyNqSIRX9m+aiOHLc4FOfJKw2oCcQZNEHz0IDs0n4ZGCkyOpIFocUMCGY3sJbKR55avBdFdI44BdKpgFn7cw/2jrmlLCP+OVaitMoKtkaBscGzYs0U0gIy+EDdxLoyGscDPd1E1N4fdHQJYgoyg178Lk9PmgHWCF9J1vSirKRfFDet6XVhS2W1Qope+m0DeVc0MLhPDDNao7IGW5xG+zYbdarmly+GOdAAk5KZQfoEJQbAKkrtJ9Y/8UnE8UEFiqNmy334ZX22rBWzX5FXhEx2kKDLy8npyeniwWcx1AalpZGK1nM0vTbMdaeesJEPL62l+tDVmB625pqsE35BTX1Jqu1W7a/U5jDITcGd7Z3753uHv/3t79+/uPH955642H77z9+J23gZAPAJKvP7p773B/d2en3WqhfHGc+YL5o2ioDfjJVZGhTve2x++/+9YH33rr4YOD3e0hygsWDd9yvV6jXpBzcFxwx+VytVgs/TDi2EHUGFoO9V/KYPKz5WrpBy9mkx9evvgoXX5hF38kbX43ur4swrHlvq479wrpYaXuyxpnJ4IXLwadR1m+KPNLqTiViwu5XOnKWgZlTANiNzt7yYIbDfivQMu0KheeN4VwBtHKT0AWwRpny2CxjNYe4FbJSy1J0eaGbtr1xEa34gGArJ/xUhiEEIq2poRQuignTEmpo6sBZwZNyXmICFMCq16KCYUHSw2PdUDbczYz3QCpuL6e/cmPPvqn//Rffvb5UxgQ23YJX7Wo8W684c2uuNCXkfwVxwRAck2VQbjlgwTAeuFDfUClpElVvXx5iBdBycVa5BQBCkGdQJSI/XMJ33Rf43/zdy+uLrlFIeMaqzrz3KpDXZp6LRJ8GW6TYkPUAn9uktTHxO/Npjh0k0zs1mvWOe2bo+vjXt+GjeXTW1pZphDoA3kSSYSocRwMHJEKznEcpyAiIJnQjRWMOr99B2Fd8yHNbAFIbTddx4IuCLhiXxDfTgDEQgIRRzBikzFjWEMCSPZu7DphzPcj0+IM9xDT6XITAXJIK8EGuPBs8UNxFjja6jbZ16hCSQSOC4aa8VPQoBZ0nQGnmob7oDR8jIsbUsHhuQl3DbDJOJQYkMyik0dih3NGpzl4EuDpYDx6dGe/07D5/iPAUjM2QbQJYxc+fKtjmDY2/CgoZK3Z29bdtqIb7DaDL0jZRCsj6+Di6Xw+XW+WwPPT50+lKJbL7NPPPz05P93bGh4M+2UUrjbr69k8SuJmqzUai++zj/qArd2drb3t7Z3tre3xcDzsD/rdpmuDYrXazTafQQOkASmoalQqSwE2AwcUyoMKbzTcbqeD8sPEgWWgoYHmpq60XBSH3y0F9icc4BeCZR4c3JlP58v5HKZPPC6rAEbTxZogRHzBDfiIDcANyTg9O/voyedHq9mLaPPxZg4XuWvYr9utQ1m14cfDeKAqiwJMqqHoaPBFkV5K2Qspe1YV12hoWVuX2brI+FkfmZ/C5gwdnJ4B5kTlMMpasxXWJKdEApcW2+CIpsU3jUSHC0cCClxBlauWBQYs5Kp+usFQq0At+QxsfV6aUQQfSiA1USAeEenlrzhCsWQycWJ9EjdhB6+urj/97PN//W/+5x/96GM/iOqvr+7s7g6GA1hZkexWIV+KOwI7Cm6CuKr4x9aX0SKzPKGOfXkN8SsAnUdFQNTNlSm9Ag2FGEOtUASQmDrZz4aXpfjq8IuPfsPh5a1YErGx8UVf45MvEPFq9n8qTygYjt0U76dz++U5L7dYQzdp6tNuN7lVH/3yGuKiNJr0VSFAtq4NOx3X4lduKWHswa0vJwBF4ZhX0VVTe7+w/5xUlONqopijvzcbguTahz7OFkuAJHCg1Wg4pll7LRAIXBkAhYsCHeliE+nELfBPG0EDDvvN21KkVSCwJj7CBkK25KdS4LWyy7yGRSZ9CZUMstzkh7QbKrv+EZgMsCAeNuSQegIki0aZxz8KSHOMq4C64maMgTpSHzg0TypQKUiGrPDht3ibx1Dl/e3R/b3dXsNpO65jQzeNte95YdBsNDuttmXZumXw/VxZb3RHdqPD+dJ0HVwjh5bXg8dLAG68Xs689SpJwsn5cbpZqVX55OkXxyfPt/u9w60RiNVyhWpcxHHcaLmck3JrvLM1Airu7Y53d0ZYaoTs9Tt8NRwQ12qi7A6/rgCWRL6MWi1KGW7AfL7EXVFS5Ljb7aKIoLy0F6j1IofTDj7aajhoKhiEWAySQtMMhqM0TqeTCaAQtZlkxWITzRZenBWoRNQdzCRcB1d8AeX04vwjOJTL+VG0+WQzuy7ilmk+tJqHit5MUwt3YU1Weim1UYtwocv0TM6PpPxFmU8UZaVri7Lw+FQICCnDYbUd17IdgZAaRQcno0R0GHA2iqeDswknRgdEYoXFsGCMKLy4AABTN2HQYJDYzQG5A8gA0usrUdhgByl5QuiIVAL9RIS4zw0uIkJs3qhgHYdFiBtjEOCzXE+nP/nkJ//23/7On/zJj30vtCzUij0ajXZ2dpBH3OEmKcWc4dUtcZf63uL6/BXh5VadHPviVyTGIjCj3kES/nMLG5Ax6gMrUpANmLO6r5EJ/xzCN80a/1vxhFpk9ybTrJXbFvhyl+s61Edvl7pasFFXCzbr/foUcYWbBQlYUyJG7OCnToCAhke1jXo9SzPo1YoX5ej0wDvkK1dZlGSeH6439LbnyxVQbzZfQNnmC3hZa/GhZH4GdBMEXhgFQRyEkWUao163YZvs4QdA8bl1AdZY87kccMUXDZlb0eo3fSYMzDgl2/MDUAGQB5x7vVjxKaQQo7pEdbYpsvScSsBAf9hrthq4Hu9AzkhaiQIAE5G0Pqk+g4hwczM+qsEWoRKRQteFxeV9wJ5Rp0mWBX4EQDNltWNb77z+2DU0vpxokaZAgRfr9Wg47LS7MVKGqKJFnJSy0ah0ExdCOUEsAOZVlXGOtzItMg4avb4+PzsF0brO4zAMvecnLy6vL+F595uNxfT66YsXXhQ6jUan3wMb7nSwNPrddqeJIro27q2T9yKrAGxAHioGJaLOl+wLZFNTOxRYkjmoXpKh7C3xOT4WCmnkUnzr08+SuMozqeDELpzxVjwqQ+K7d+76a3+9WABkWUtVteaDjzXuBkOFNuDDWvZZVuvF6vzi8nK9nETBWRROs9R03a5m9Eq5KcumXGlVaZRYKkdRLFlLKumizI6r7KjKLmV5rWibslrVn+tmvcv8MItusIeQ87dVYO1sS4oFmodjUDixQv0+CewNYQtJEY9cIbCZ0S5gjZA5mEa28cvAY2JftG+tL1yx9WkpCagI4jr1Wbi/qE0hD68GHmQds/MojMLJ9Ww6nUMFcBPILFAZ3H53Zwfii8REUWocT+J5uBrXvAyPUgNubnGT4ua+bMKa/L1cxC67xusrcC22gOuQNT5PwprnSuzpwRHUIQJ9bIr/TwVx65vCItSRt6GOqQ8h1JG34TbyduPVcBv58xtfGSl++H+jpWINpvXb//KfkzW+kpRLHVDolylF4cTR21BvYi1SiR0E7LCSmZSRYuEVuM8mqA9iX6Ajt0QSCoYk6bJcs0bWuejDS2EP+VC4AFsL40QgpL9ceVCT+Ww1X6wIksvVCvAIyrjhUwo42EBIL+Tbg/CKBt22Y1uUUz5aJuxA6NF82CNCstebueY/mlJmzwmyJBxCbClw2lFjtm0D4kBG/Thl56UItSSLNU9CtKKrnV4HviUi6t5R9n0W4GhUemoAMfGmrwgygzXvghuLjnbs15EUV+GlIyeIwoXTJA3DGHCgq5w27/Gdg0GraWsacIpeHx9fxJ12q9frAUthI+aoibSQDLcynEyWUnrSArjEO9OAAX7kPuRHCImQ8+s85HtFR6dHk8lF0zJ6juMtls9fvMClnIbb6XY7AMZOCwjZ7cB55gt/DsyPzoefZMbiEQkyLSAfhJ6vDxM6SYY1uHmz5QrkHsVpAiGbQEg+bMJiaiqMF3IClJUr5JRwy8E6sGWSBAVHxU4n1yg1rpzn1caL5gsPRlPUkvimF/ssc2+1Ob+8ulgtr8LwIgpmaaJbVs+wO6XcUBRTkkwBj0YlOYpmK2pSlVdV9qLKj6r8WpJXsrIAzAKbxY0rgCB9ZHjiHB2GgvHJPkwA8sQGJ5BxRCrREeQQjjSiK85Xw+alQCMggWXqaFlIAitF+CP8oXQRTyhylDVKEFVAiBF/EClwUpxFbBQwhcT1ug71Bg9ResoyjKLpdHZ9jZYPy0KGX408jsejO3fucIpQ3hGn8Fq321zqPUphHXNzkOkYcGH+iI6eOimPicT45chPsU3AJDwSNpFJsVCARTc+qxNyrdfVwlt80+Hfx9sw9cbNLn5uuklEnSC8WrCXZ9z+4KBYs2XriJexdbXjHwexzUuJqDol6QawylTUMPCXC3DB1fV8fjWdTabz6xnc4uV0zmWxWgP7gOZBwBnoY8ANsI0DYsE3oB+wV/TegABoFCjvGH6ebXEkOJ/con1zsMa6pcmjsEE4Y7tTNtnoiECjMmeQKm/jGVQPwHV1vd4AmmvShyCQjYHlEZUE52prZ8ttOCgT8gL9gjCTDEukfZAvXBbpgXtIL05HwVkdRARegXxE6AM1hycDZZhYDcIYXBgyBk9NKQs407vbQ1NTwGvAdKF+URLjUmA0cRTj+qPxqJS0pZfGpbTYbC6uri6uJvPZDOjD58Jllvib1fXk8uzoi88+fv7si+fPPn/65HOwDlgSpSiapgWQvV7M/CRW4adaBrKLCgOkwjeqgY/ZYz7ZjvivZBVwwjoG189y8eHqLImyKEiCMF0uvYiYKINvNlsuGBevUBQmUAXuNBAVcASkw1XYnQyIoZk8PDgE4YZnAG4MNzjLEjgH6+UGLQuJZFvKZcaeQSWLM74gWlVBpQakrHLTdgBH6yRMq9JSdVfWrLKylcpS5LSSrsryWZljOZfkGXxomZQxqAqO36Q8ckCCxukfKlijDCIG84YCgwOKAqLATCWAjJUgkA7NJxoT9cEfpEvhq4j5RxAnqqkGFKEQTMNkYv0ySgSUS3BNBEi28HXEPm/8MtTJbpLX1Y964wRvTIicIG2r3QIm7u/vNxoO71JngdeAHNKAYU/EcPcl4OIwpU6sEUOkw/YtI+TCFi/ZIUt5IG+HqELe4ZuA8rNNsE0oBO9H1ph7kuz68ROZz1eEutbq9c+HX3D0NvJrHn012VdFsppe2ZE2HNf4z1++DVP//3TAyYiESvzMoXr3JhI/L4+iTrAj5AY7IkacyxV2Bf6IIBSLCXiQSEGggdoYihIHAZjgAgg5nU9mREi+ISiWGfzFFfxnUEMOhwZCJnwHheILf5dveFQEyayEzlEYWg1n2O80bH5GCCDJ9pdKOIO4sxC6WlrqfCFDN0sNlGhg5CwMI8SQd1bV0vPCJIXvyDFvhDcBqsx9vSMZpgG/uiX8aiHRpH11EQEayOXL1PypcZLVhMzc+tU8XFccZFzwMJE6ChPfDyF3qB+1yndH/YOtMYds4iKoPFWBMuEERdHjJFU0rT8cgvlsgjjOq4XnX06uJ+eT5fU0DjdKlavw9ANvMbk6Pzv54ovPnj35/MWTJ0+fPp1MJ1EcAIFd3SiybDKb+3EEsNBN8b4eq4+qRF2jponSse+NvaHIKRCSRkooNl+j5EdG0ihM0VKg9WEUoyREyKYLxoUqApWF8wefmbaKHxcg/FJSIESsUnUHPqGmXwvWCH6Gtl6v/M1yA5xiA4L8srkJiEVWBFESFZIvyz6yISlw+6GNHnJQFoaiNxTdLWWnki1VjeXyosyfl+nTKjuTJDjVq0peFERI8jvcXLBG+MnABT4vFriDQGpct2udigFbtLHINLIkNlAbKASiizxNcnB01hVBVAh/nezmNjy/Xgkx4GEKJFYI9d1QlzcgWQceFUpUr282xDWQW/YU5ezaRPWB16MCd/d2G02a7NuzuIEFlxL3IgzysmKbwEh3RRA+NrGARCKkoA11o5MsMj0Rkgkg7C/xkyApkBMVSahEetyOnUjiHWpm888h/Lmwxp/J65e7rGqssYVaeCXyZuPm99WtOj2ToPXrlIRUcYiV/sr6Ni2DSFSWUeB7a47xXns+fGIxVwScPrCCLElBISApbIEcCkEB5AgBWmwIopA1ACKJo5gRClfjyxk9uOY6+9roS7ItTcvEWUKAIA0UKJERkhVeTsA6tsXFlSCMAF6mxTlf5xtiIo4SuNjAOF63MyLg8vLJzvb22LJM8YiGD4SZguqt4F4Qbog20hAR0JCQW1E/uACEXlyFMEmxE5wJgovc8XRVg2p76wAAwIfbVdFt8SXBpmtjl/xLCC+u03BBlhqAZlTR2WT+r37nD784OlusvSAGb1t/8elnP/6jP/j0R398dfLi4ujFs08+ffLZp0dHL+bzKVBmNp0FgWfp+mt37t/ZP+gN+1arGcGW4Mpi8gvehPchTJMgcsh4GkWc6ojDUJMsjFKOyhGf8edbkwE20jjmGO3VaoOUoA26qcGZBlVkRUPVsxxwW6Eh8kJhTyXFAAFIi2Vnexvlm8+m5CJyXqRp5IdFlMICyGRjgD7SFtGqgOMqruRU1go4bWIS9SBPZ2kU5IVaKDa/8YxbSaFSnIv3AZ+W+ZlUzTV1pkqzIovZzXLD78RHFlC1dPf56jvHaQt5hd6jpuDoc7wsawO4B8LLNy+ZDS6iRetehLzTbsJFydIYjY9oQhpuAsljNbLVkAonEjlqSipA8OXCUF9TLLy7OKXOCKuJP9jlo0JWHeQrTRKIFZycPM9s23n06OGdu4e2bUGYcAeuasi7WRPdkH8Ui6gnbiTAToAgEY1GB/liem5ApFFJyBe0KSlyKmVRpCQknCEE9EQM64e7kEY4xEEF0No05eN8w5Q5Cpl5RgFE1r8MdfxNiX4u/IKjt5Ff8+iryb4qkiD0ZQrY1Lqv8ekXSPJTR7gvIri83H41IOan1lTnGyFiWhFTx3PFx89iC635sn35WyfFHxesICxREKyhTku+AeP5oQ8F5ETZAh7RLPRWBQaKR63iRFxazJAEhBStTpAEQoI5lmWn1Rj12w1AIkROvLSFk8RLe3AeKbC1KNSQjSsxj1igGbSNEDoNeo3jAD3QpjU8/gRaCAUGT+ONucn/mxWuPOj3XBcUE8oPuSK+8Yi4HYehwykVI3WQmN2KvAADhBBZQAy2eRZP4gbT83QdVeBvQhQCQgZUGHSbB7vb4MTicTbyjoLTGXScjm03TcNC9Z6dXf7BH/zJ50+PCOxRsl6snn322Y9++Puf/PiPLl48uzp+8eyzTz7/7CdHR88W8ykJ2cZbbdbAkbuHh3cPDobDodl0E0AA8sMnQuz6RcC9kHlUXAZqmGb1ACqfPbsp7uIHEWos4VwcMVoOwI5tXHzDwfwRsN40dTEhv06lA8QRfNCctB+QDWEZUHRUEPxrZWs8tkxrOpmAX9L7TlPx4gk/mqWUnDADdSECTpUBJ6kkpbJSAN8UzVTUJM9mceShBCCRqtngyFQ1lIozKf2iTJ+U2VlVTlV1JSurMq+davqCosF0do+pyB4fNAn3AmKAqkbB2UMNRGRjspkBmUwgYITwIgSJCYus2XQc20iSSHgFbFD65fWZL4MQQq7EaK8aG8VAXhF4UKTCP5sZmeDvjaTWkZCZeg24TdOMcmgYuB4M5YOH9+8/uGvbtpBwcZmaLHJhNkQJ6AyLnFMboDYCBuE5cxElZJcucoUSkRriNnApAPsEyRohUUV88SHPAI8AScBjnPMRJB8VpAnOQrvDt6d4swzfdPiGWeN//ff/7rl4Ql3XLqOw/pmlDvUGVowUGwg3LSV26m1xEOHlEXEFkAEE0S43B9icN5cmygjgYKulKawS2+XmuLgZsycWihs9FcoJLwHyV8sTGo20DOQMzJJPAzKOeBt2O6Ne27XE5yP5/TU2sm4YMtxRnM+TcRWRQ4GI/BWeAs0ptEIzQIGQF85mZ5nXy5XP+emRX5Fl5kziWEtRPgXIrMqj8VAoPKUNF8QKmQMeAOEBIpBXUEYRWN76dghCTyTBVJgxxPPSQtWhAKqKCyqr2QaOGdFCLSxLO9zbGva6rmlyzB+qAFhQVLpuisF/m1JWvTj/F7/7x3/4408+e/p8Haaqbp6+OH766U/Ojp7F/jpcr2YXl3yPxI9kXb9//2EYhL4XgB0POh26obqaVBD5HNJdu3KiefguNiksS+Rz4nLB67GCuwxkFO8ecsZ1YZ1QBywDSrTxffaGonia0mq5hmWgeBxvB4WLU3YO8w0mYCFHK4p6wV81GAwty1nM54AVDVavKFqW887D1x4fHrQsXc4SGRjD4Vv454TnfpbHyCGn3a7SIveTxM8L0EG+qoK862qgSpdV/nmefl7Ah67WiuKp8qLKfdI+1jUCmgNNZAJRDH4PF2tDR/2j6EQKHELRYJ+h8GLgOEEBEAAgIJbh5uIRLfyCne2RZenr1RxcHBAHMal945ob1iAo/F4hu9y7WYi4AgpFdpAfoQlCJm4FBgGHmIY5o2GnyPPTixWFSMCvpmmdbns4HvJVHNHnItgtsbvWGuI48wAIrjkfzBfsGLkg8U5UGzgy37AiEYyZEl4ECi8AsSaIwuPnzdHuiGRNC/S8iYejVFQG2vslJkK6WShRtNtQF6de/3z4BUdvI7/m0VeTfVVkLXgvQ1XxHWrBGmkPxXK7IRaezIWg9spFfmobB1/ufnmEWwjiyM2lxOWISvXVWFMiMB8iEfWCGsjJxWi/xMl1fgCMSMO4GidvEFLECJSjjohmpoyKF8LQNMCuQacFv9oxNb4nCNwUkgeRBzpRREq6DuLmwp7VxcfF2Z8MAqMrmhGJL/vZFieaWHn+2g8EL6gEuXm5sDwsjq7rvR54G/1qXJf5F90/cDZ9P8j4rSM61eK5Z42QRFfeE1mhp12zxvpq+K2vAdzQ4Jdt1gGwiFAsFU3X2t4aDHsd1+YYUMp7JeelCusMfxP3glyu/ej3//gn/8sPf/LJ8fnCi3D5y7Pzzz/5+PzkKNlsouV6enE1W8wgA3B6tvb2S0ler5bAhXaz5dqOomuJVEITxMMuUVkoTsmnEzHf6SacehtgPzt8gZlBEIcRERI1XastEFK0EAsChERSRfQpOK5l2WDhkkp3na8MQ2WF5UMzQI9RICyoVKk/GMA5XC4W8NFVNHtRNC3nrfsP3rh7p21pQEiFyF1lgKyy4hgG0BaiMsBIgr3003gFnKwqRGZymWuc0Pu6yr8okk/z5Lwql4q20bRlVWwgMszrTUMCqCEkfM1b48yu+BESxxqAfUJ5wITEgAciHP1sgSGc9YkMlTzY0NXhqNNwrfV64W3WFAccEEacEPgSDrEHbCQzAypyqTewJkKy5kSO6kD/geaDSy2uQnnY+OLiBTxYRAALGc9ZSpRurzsej1AAnAm5qyGRpJBr3ILbAsdA+zjUNSZCRkBaOszwllE8gZAkgqkgiCIxYgiborMLZJGax5QET7HNE4nGvDa2Ybgtw3L/Q2KNF9c34xpfrmvJEBv1bh1uy3O7Uessw+2hm4VJ6gblpep9ESOaWYS6SW+vQc8SDQSJg0BjDcEi5apN6stAGyQCdQEBRIlCRdYgoJE3h2iDdkKDADvjfm/QbjimDiEAa+RpEBqKCOSDJ+ECVEaRaVWH+6SBvaRlFWU5OBAQcLXxkBW3wSmmZ+sNPEXcqC4MCgDFpTKzLCwbOE+309LFZI0oHW7BB0Sc3UaY6IKsEVAIYRW0kZepkRFFQcWAHeI4DkKCEYSOohaIupqsr1YePNdWq9lq2s2GAawfghQ4DUtMZpiXMpgcZzk1G7mk+Ek68+MfPTlbVWbZHkjtQSgZXpQD5a2Gq/AreSEnWc2k1LCb/QGyvlgsQjE/EJBxtVomZeZFvheBTArnGIAXBCCGcJ3hGcf8CDIpRK3OfP6fgVQhxxyKryoVq1hUAf5RVp9TDPOTebpptNv/X+r+s9mWLD0PxNLb7e3Z+/hzvS3f1Q00CEMTgoakyNFoJE6MQJkhJE0MQfeR+jLDIP+DvkpkzEwoQhxpAiCaA4AAGu3KdNlbdb093my/0xs9z8p9zj3VVSx2KKoV0evumydzrZWZy7zv8z7vypUrq7Zr0nuD3lDdAr48Az2Hw4uqsl1oKdCotVq92WifDAaTydg1DTXLaqb7yuVLb1y7vNysNuAprq2Y/Oi2B7aCWieammkctkE5vDiewYvLs0DOfSmb5OkoS0eKspdJj+N4O0snmhqqKgjdDCQQ3c+RTgihYmhGyS05rqOwUHAcNI0jo7gm8Q6YDtCBDKA/0U06V6bkOz0wsuKzukAKPyF3jXAI69XtNkslS1gLZCCAcSuA7PSY6ITOFmjFg0JZIBUIwkoWYRFdKBBPp/hzZEl0QRqFHiBJ4YAtc6I5Nc44UgDeELZ6vWaamsBEcSJvW8Aid0AWAWQcrF/EFDvIxT5COQXGMb9wo8VwAzmLeBDDUgnLl2fEbN4ZcWLcmN2JrQY32jDsU0wU1WAlXgYRv9h+OXxN6lnkz5l6PttXRQq5W+wznLLGB6gY8jHtZ39nJyz+vAzoKaSyv07znL/C2d5ppPjDluQpRJcij7iAyIHuZMNCTXBAYsgE9A6xkP/RA6JzF4HWV8QwHr3NHeAqZY0kEjvwL9rwK+olF6wRnU1vmwaWryNCh7n6CRFS3FAs3ilm9KIgcE2DKJ17IQBxPJ6izK7LZa8JmNM5zkDpUWLON6Qt5z43MmiQWq6UDIiikHMUDjoKeIFJZRkhY2JyOSQWhInyI07EXyF7gELEiaFINARElGJHNYIiyrk2nXnwbsolt1pxAZKteqVVr/Ojw1BgfrQ7g88PeLdsBzebhcH+ePb59slBrMaVblpuBYo5DYXnzUUnnPksOhnPp4mcGY5db0o6EHjoex6KCoTkypRxNPbnEwAkH7AQJLmFqgMh+Vl7TmwRb7eTWsD6gACx/dGffEOF357hq+Z8n49Pb+ZBiOIhh25oFX4I10QHo27CIQ0UtJykyhkNgWCNbFSEBjh4tTZGH0xGhqYYilQxzFsXL75x9cpas9527fWlnuOWxqCxqL8qJ4oMhOTgS577STxJIj/P+Z0CKZ1I8SCLBoq8J8lP4nAnTSeKFqrGFL4TcFqMEaL1Qa0M3XRhEWFHBLM3CoTk6mh8ZMG3AnFIweQnfMEndSAkV/uHgUAj0OEEUuGSsMkoTqtZr1YqcFbp0BBrCkGliDLQrPMnOho7RbcTZRB4e9pT7BZywlhxFk8sgBH6wN2YK5rh1sQoZFYyhaRcBpijn3BWo14HDxZ3IdCJrfiRbYIvclAA2kbN5NWZRDAUo4wFbBIqcdbigQyhEn19CpU4j2onysnXtlFQ6hNuzGESFfJ25ldTq7/p8E2zxv/2/7F7eLA4KOrEmiwCDwVgLVLFn5+NLOJPE/mfieI/N7AjxeFpEGDHgL4vovGHHINQAPlAH3Fa7ylDFP4vZUkIArEDJwhUPSVtCEDUBa5TKEQOCeq11Go2K65rAVN4JYgRJAreETAJ4oArRwlfuEE0BHlGIjUbTKYnozFQYcAXa8iRgF+VcsmyLHrS0xkQBzdEAYSBFIE3hnTQglq2BbVBQoRaSJLJ56JcMgo3DoIAhUdOAYn8xgyLC9wQYo4awmOmMIn1WYSso1zMhR8AgR/fC6OV1V6/161V+H5vzS3V3LLFNbV1eJPAK8cBo2ykufx8d/fJ7sHONK1feaP3+net1UuRVbeb/db6hdbWpXJ/zagt+bJjtnv1tfXmUg/MbHB8zMGkPPNRUE6AyUIAupgXBd+JbAV14GQo6ArrQU7CjhBWC1EQTWAza0AcJCkmRCI+Q4UDwFMYwN8F+W62W5atawYAk4NZaDZCjrAA1KSFQQQLy2231OuvHB0PhsNBrVICo9dzZalaXW03e/Wqqyp9uImWuXd8DMZMukpLF8tQ7yQL4jTI6UCH+Cl5rOQgiKMkO4mzQZrOZDnU1SDPvDSGH8D5AaiQGGWE62yaFnoGxQBlVMXU0Xa7/eu/+Zd+/Td+7bXXbq+uLMMxQE0d1263misr/a2ttUuXNq9cvXjp4ka30wxArr1pu1V74/Xbf+Uv/waI4/7B4Xg8oxCDclFQUE5h84T4U7QJT6KzaRgpVmdb9n9hQFI0P8f0ILDsAAg/pInygURExoapOo5VLjmVarlWq5XLJdu1YdCazcbayrJtCkwk3vF+4gr8oYNg1FAKkmTeHbddbAv5pmbCUtFSiy4W+2JMmN+5Aw9AIXkiWk+YEXQroZmGie/BoNZwVQRrLJ5Qi/qIip8FEb/Yfjl8TepZ5M+Zej7bV0VyjweiXSAT0/mcrPHRA8aeO1ccij/FtgjIcP73MlJkKWKKncV+sVNkwH8hDtgIiCtyoJ/OTmErIxE4Fsfos1wMVQigEFBR2FShpzwTJ/DCBUyx93gZRopux06eAwfbzWqzSmKF7kpwZVxhwRoBWXyQDURIEuhTHsKR5oc6ZqPRZDDGbzacekTIIISGACGBdZO5N5wBIXED3heh2LJWjOK+WIMW1FOGJONm/NwGeIfKtyLCMBYwyAkiosQ8k7UWHARVO5VEXJWATiPNxkI6hFTzPK4/ttRtra50AQ+OZVRdt1pyLbBUVU2lFKRSg1ddrcZ5tnN4eG/7YC9USxdu9177FXvtYuw29Ga3uXmhtXGh3ls3q53QKKutfm3jUrnTm80mJ4d7Gf1Q8bUblBXuFkhd6ON/HMUcs0BpgJBkGtRJoStCDdA9aYpGQF2oLuyXnE/S2d1CE1UljFO0JDrAss1aveaUbNgIJIFxovE0WSXlINOG5nF6FfoY20q12mi2x5PxyeAYNsqECUmypVp9vY1yV6u61q3XTdvaHwxG/iyTYRmA1HzeGueJlyVz+gWIzSM5DZVslqWDJDlKkpMkm8M30PVAkmYgeqgVn73RuOpwAoG5nHCC4lNU4EYDDlqt5q/92nf/8l/5rVdeubW60kNRgCcQrFazurKytLW1cuXyxpUrmxcvbrTbzSQKvPms1ai8/trt3/iNXwOiHhweDQZDIb8IbDP+ocTS2AjIEqaEgksTKQw+9igQIhfTkUvQdCEaAiEL7REXRFRiGGrJsQVClgCS+NmOBXNXqVS2tjZNUy/uxYFGXmDRzOgs8ZCaq+QS4IQUil6kgFJOGcdBYB6qNCLQLvQT/uIEjpszDZIsxBdXYP9TsFnBQsRV0/plGmss3qEuwqLEojFE74g2Zwx/IrJIP405TSw6p9i+/Ik/xI1iXwTaKUqD2Ap9x080H7qHr40IvqjyeSXTOVaFHMxAsIPLxW/xoF/YEYgV/cI+KX7sN5gs9DyUFQ5mr91oVB2Lrg9XJ4Es4LYkZ5p5NJhu7x8dDMaHg/HRECA4PRlPh/P5xA9mPigOV7cPgaMp54bXK2XXsibzOeASwCZxnhA7GPejlBVVoAhTpcUjTQ3VE/xShbTCnwZlAr5C0uCH8e1b8flz1kiYamIi35uh1KAaxEhyWcEkcA9xq/nM92bzbqu+0m+XbBvqrytqFeUyDTQWKgbpxy0kzQS++/CUM/n5XIprK3m9O5T14zjzFT0y7YmizxQjNiqZUVOqLa1Sh8WZHB37w2MZLiVVBQ0v2abuWJzmAgpsqPyqEvCCg28oJaSQ3+xGUdkr1C6GYjkaLvKC5lBhdXAl0e+oIXZhcoC0qHy7w0e36O4M5g8eOR/ca6gnLoH8xAYAs8TBOtWwV1bW9w8ODo4ObNtGF7SqdYefmrVLMD4CgDMpDefTdtVe6VZ7S6W1fnW5VcZ10Rh8BqBIILyESfELsxxU0pPTSFc8OZ+nScgJkqyvmJXKzzVIuoU+1IiHJPzoJRQKzsBf+2t/+T/67b/29puvv/HG7e/86rfefPvNq9eudlotSGQuJ41W5cLWyuXLG9euXGg1y7WK/a23XvuV73zrlVduVOvlFzu7u3t7IP1iiIdzngQH549Cjn/kyUQPMcKCH7gliTofZnA+J5+Bx1EC3yAVUo5O4fpyig47YRiyWdIqjXK70xRLI3WXV3qrGytr6yugjq1G7fqVy8v9LlqLxEKg8GLLH/uPz67FS+uQSaGR6GKqEvoO+MtMEAu0JcUMJhNkm9N2QvjfGcoWUFT50D4Ae+ES03zmkvgBv2oIAEfZ+a6kWVYUXVxTiAT+nwvFvYrtl8PXpJ5F/pyp57N9RSp2uSVKsU/EWOO/+bM/vvuIq3yLFJFtkUv8aDuLnXORZ78iEpsi4JA/sVOkir+LnSKwsc8OEIQSid6AhtB7oPfLZzJ8EEgJEuezy7hzCkNQDWIj96HC6Htk4Q1FTuQSXW/qgjXWSraBfgc7BPhC9WRIlgyEHE1ecO3W8eFwcjSYnIxmYIqj6XzKGSnxPErRwYHwugFoAEjQtKnnAUgRAwmFMcTNIdOEfEp9UUogJL96BYxELIqPaNhkznsB5eO3AfkUm04ZNEHYjoJ6kRrT0AonBWWlQJIyi7ojCgAie3NwEZ8zGvutkmNBKgG0tZLrcE1vciWwSj9E/VRIqO+Fkyg/SKxpuZc3u3NZHURwJtXIsHzZ8CQr0iuJXZOqTaVcB7WanRwBIaU4ADpTeRQZdNe1dANVkiRd1cl9QXdxdbYvWxnsgWVlDdmPVHZE8vugiCNEMo4VQHaYCbr9gAjdMBrNBjxSpiYSPzgWZ+hKnCKuQNUFPKKnYIlM122028PxaG9v17FsuIk1t1TBjmFWbRuugKahdYM4mtfK5spSrd8prfeqy82SknEOOkf3ZJWvkEtZDBMpSdBhX8p8OY/gVMv5LI1CmV/uo5RRpNCilg7UQddm7CnVNuEsIh1W9jd/8y/9L//j/8Wbr73y5uuvfec73/7Wt968cvVKu9virCsgZBPMDAi5eeXSRqfTaNbLr7167bvffevmrauo7+7+wdMXz2AoBd8rIEfohGgith84N1GaJAwmHAQcPQ6RAMTwnQUiJCfQoxl5Hhoexoiz22Vdky1DtR2jWnc7nSZ8+H6vs7yytLq+srqxDH5Qr1UuX7q4vrasQ4d4a1GAogTYE8UQJrlog0LRRK+JUtF2i2FFbIGXyBnFnNUN+fQCP074jCnikG7Gl4YSLjYCl0OsFBIFYQCKirLLsmFZFYixEI1vPnzTrPG/+5dfYo0QYtFQi3C6v0il9p9GFh37xfAyRuQszlqcW/SFkAGEsyTuAFjoftFU5jmXwqPtFFhHGCTSAR2K0RDu4sdTeS7ihFgJTIVbIGgH/sGgLnUaDX5TmX0NYwYax5FFWRl7/vO9g4PReOR58wgIGHtR4idxACONDPx0B/xszulBZ4MrNasV17ZnfgBMjAA/RAaCA8pAzkoOC3rBUqJAoHFQLuAGpAkoAEH2vWA6mcMPNi0Dzo14RA6ZY3ZWBMUWpnlRT9ZENBMiseVkFt5uOvZmk3ml4taqJZ7OMfKsVimXyy6gFBVHZlynVG06pQoY1dgPP94d78cKeO7xZCKWjw2m3pxPVWbefB6kseTByIMGTKfxZJBMjpWEwo27oxyAWlgCbKF74iObaAaWlD2GzgKaCx0TLS0m7LHMpPCn2A4sFS0kOgfKDocczjTimq2GyY/ERP4cMBmpCi6vcdiRnSNoEuemwhvOddO+dOnyfD6N4hAEaKndAl+Mpv6zB48f3b8/GB4fjY8yLbl0ZeVXfvXGm9++8Ppbq99+Y/3br13sNqtc9hZtnkIe1AQ/MLBcSWQ51uRQy4H9cw5G8hEszIgouK1bJb1clUouuhBNjpNiOUiyEGWBx7+yunrj+vVOqwFZaLaaKxtrFy9cvHjxwubWum6ok+nI9+a2bQKGlvudjfWVCxfhWF9otFqcmjkcPXn6bDKeCZbIZkPD4a8Q4UKeIUKUGSRwVBygAuARAeAiXH1KGkitYeq2rpYNHZ5DuVqqNyvtbr2z3Omv9DZXV/C7dvXyawDub73xxuuvXbp4YWtzY319teTaNLWCZQhYxJYih9tRxGgJ+b4O9YQCSOcHRUMMcJxdw49is52wU2gbSoVig8lCgnBZeEWiOnxHCvEc16dzJaP0uIFpliyrqvA1aiE+xf9zAa1wtv1y+JrUs8ifM/V8tq9MLfYK2oYNn1D/2R9/Dta4iPjCFRjDwyJ3sXP+h02x5eZcOJ8KCF009SJQPha7i70iA7qJkIE4zuEBQuJHpC6kh+pIeiWEiTusCwMJDM/iefyJvidC4sDUtE6zDpoFvxqXgP8mppxwsGw895/vH+wPR/Sig8iLYy/mFGe4CJyZRY+Pw5CcKi6BnMl8+uE4c98/mQAh0fUsQHFjCBWdT+EQcYANVAbOmKHBCMO9CMW0QC/gd2WCKOU4v2uruqhcMWlF8E4SRE6BAOy+rA03OEAO8dx8OvOnE69asutVV4g0zpfLjl0pCYREjKCz5VK9VKqC8ZzMgwdHs11fnoYJP68DiAx8EF8+dgc59kI/TSHA1MH5NB4dAyQlIiSwjoBhmXrNhStroF5cXgYohjoXrczvrC4QEk2N+4qZj+xrdA5KT4tBfWfp8UNCrqjgFHPfg29eqVVti6vF+XOPb28APcGTAFa8jAAjIK54C8dyS8urK+i3+XzeqNdaDbgApWg2f/EQCPnw8PjwZDLItfTi5bVvvX3z7W9fevONte+8uf6tVzf77ao/DScjoLJcfFAR5eMgqSInmgpQBnecpQkQUiz2g3rBAAB6SnoFCGnnliHrSqaAaMIeRpzKnCTLq8s3b17rNJuVSqnVbq2urWxdunDx8qW1jTXLNqaTEawOjGOrVYcTu7GxvLW1duHCZqe7RIQcjR4JhBSUHL8CmUSLLWQZvQxhBmmmC0FZBQWDs4HegZGFeKDBwdMNICRf77ZMDZ5DreI0m9VWp9Htt+FLr60tr6+vXbp88dXXbn/r22+9/vqrlwDhm5ubG2swdlS3U3hc3F/EoFWE/iGStk0UiJ1YaC2QEKhIt1t89hqtCB6LoooBTwZgY+HhoMCoBqWBoiDBqKHboUmIB2W07QIhxUW/6fCLeEK9X4AYm4EyzP/i+IvhrD7nK7bIzN49jSn+F4engHiW+hIQTwOSRCr+s0OwA7ogyQtMFBdmDgqNSBVZBayfXosdDKRDV7CjqIGCg4I59QGKZTjSiqGrFDN0rJR7SfJ0d+9gMAYUop/5Xph48akgRItRcOiJKBcEBKjQrFUt0wSowduOYmQXcM03Bw2ogSghc8JFNuCI2RZYIzAeF0SKqgBQDHiREPQarmNbi8oQC4AenNyDjJRIxBRIQxHlsBT1BFfmeJ8+Hs6n03mzWW+3W5Q5rtrgg6bUGzUyUeGaw5ORFVPX+QGDJ3sHH704GstWpukJbh4ECn3USIpDfzxKixeep6M8CpRw7h3vRJMjiQ91ObiEYsCO1LjkmEG7I0vgjOJlbaqT4B9sfKAMR5k4vx6gyGFRFBV1wV82ougb/BHnKMg8m8+BobVGHVoNBZ9MpmAXlmVx2kgwj5IwyWJVV9yyA9xsdNqdbvfylcvgSY5j1uogzI6cpHuPX3z2009Gw4HpWLKtOY3yldvXtq5uLm/2lrd6vaX6Uqsuycaz50e7h5Mg1VPFyNGAXHZRRl9HSh5IHHSMMjmTjVTV8Ms1Q3Gq7UtXGzeummu96mZv6WKvulRyG47p8PEZOt2D7fR8YIJton9hB3XDMOu1er/XXVtfWVrqgVofHByCDNdqlVa72Wg02u0u3H5Nt+BbPn789OjwGJBPYRW0uxADwpAYz0TTRmgCQRT5jiXOyVKICEQXMmZz6rlWKdndWqVTcrpld6ldp9/c7/R6nY3NjVdfuf3a7du3b964duPaxSsXV1eWu81mq16HeDiOhZuILgP8FX3HArAci8LIADV0LgSyKJRwiooADypBB2GHgx4p8mjoUBo9NGnK9xCBg7gKzkJOXkEooGEYjKREaK5bs+yquCbiTv+fC7zN6fbL4WtSzyJ/ztTz2b4m9Qus8U8XK++IiC9cgTFnh1+IPw1F5FelMCxSTy+CbdE5PxOQKDIwH+1mwRplgCQ7qTgfKaLnsF9kRhCWT/wlTWQgg6HtYzQyWZreadaaFdcSzxHoq3DunRT44e7B4e5wCHeaBlmW4VLwDQ4QOI7u84J0BwU8qjLYp1QDNXNdHwg5mYdwuClUbEWIrmXaYhYfXX6SR0MxHL46A6BFDhQGxdY0rhoDECmVy9A48Y4hpIczxVEnFBz3RMUoTkwg62VtUAyUQNQejTGdeXDOgROdTgMpfhCFfmjpeqvRcEsuBykBWTGoJ+6mT7z5w92du3uDcQrGqXNBYH5nNVHhvQJZ51N+nAx+7WQkh74SzP2TvXByLCcADyAZ2Cswnt8mKNkmCghPig9iRJsXJkS0tyglGlC81YGWZQ9x6INdxZ4RVgOkhL0j1lYEe0ZVS5wQhctK3nwG3QMAgohwRjmH4hJFV5ySU29U4ZF2e0ubW1ulsmsYfDm97Dhqnu8+fXbng4+Gg5FuO3CAS83a1o3LF65dWN3qr251O/0G/HaIz4vt4e7+xItB/nROcVUgVuhlOZLkBUJKcswPGcDAGYpqqXapefFC+9ZVY6NX2egtbS03lmploAvgRVZhFb0onvvzJA7h23JZHlUzTQNI3uv11lbXlro9TTOOjwe+51VrpVaz3my1ms2O41RUvlMVPX++c7AvEJJCQSlGYwksYtnQx2glvoQs8BE9y6HFLEEi7mWacDeAx5rrGK1apV0tdyqllVaz1271ljo9kNTNtdu3br726qs3b12/dv3qpSsXV1b6uD0QslVrQHbRIegIsXoOGYTASfYeD8WPpDqXxFAxCiNUTgR0IvoY7AI0EbtxEotOhrVkZqbyLBUygHhxCALO5SGxRTbcQtV0x67Zdo3Sfaq832z4xscaT59Qi5YQcdi+LPpZ0yzqUxyLsDhC5mLLxmUU/p/+qBbcnoVFlnORPJWHiISPTA8xA2uU6DyKi/In7sCzhCoW/QnJKn6iI3jMTsYxr8aOhQO9stSpEhJlk9+D4Qu+6Fh4wn7ANcCjWOAOr8tzcDuAFeGtuCO3GbQJzqT4wIyVSepgMAmiBOKsmXqjzsHtasVp1Cr41aplxDS5V8n4VJQf9SchwD1Svg2Hs8qVimFQnoRUsdCEO9wJ0ko/mCPw2GcST8PZfDUSaqQqOnzyOZccp3okXNDBh1ODk9utRrnkUmdUHWKPON1ygRfzVPp8dxjp5SRXptOJnKemJmuw/ONx7vliMC2PvZkSh66Wp9NBANaYcMC8eFEPUIimKzkm9lAmbnECSTmhEOwcKMgZdmLUgX2A4vLjyBZpEPMiQOeQnz+cbzkOV58Iw0arwY7mIK4GFxloXq64IIVdqPdyr7/a7/W63W6n0enUms3VlRWwJXBYfrgLnZqk4Xg+H046nY5m25JjG7X65tWbreVNp9oFQJpOTXfq89h6vD05GsMLtjPVFNaVZUR7Z4qa8KGMlqm2bAJVLdlx7G6neeny1m98t/8rrzsXlhsXlttr3RpoWb8rXjpaKtWXpn780cefvPPDH3300w/ADsEjiVIwHroK1AaA95fXqtXqaDyYz6ewUt2lfqXSAHJKEuf+HB0dvXj+3Jt7otsBRug6PnIEmohn0Hw9j0yRDiuNJToaP2CUxleLJJiRVqXarVU3lrpNxypp6nK7ubncf/X6jW6jsbm6duv69Ytbm0BBu+KaXLmDn0JXFfjf4hGauOvZlj8hdeLHVCAaCAWtWdF9Qg4L4RR4RxcZAakcTYSOqArsYAHrMOFAQFxZxKtwIcgdBcrrGrmjaZVNs0LesLjp4q5ngSp4uv1y+JrUs8ifM/V8tq9J/SrWWEQtMpyGBXYVW5x+PjBexIrNAlCKw0Uo9s/HIKBzivAydXGW2IUggzXmei6RNRalEkm0q8Wh6OPiL3FycVT0+ksJQAc7hs6FGMoOBAzOCZQ5jvkkBW6sF4ZTWHJ6yLwyGaI4u3gXhzIldmSFL1c4hgrW6FgOso9nPvwreLymqdXr5Xqd30OpVWsIFRw2y41WFTBIjkJUgLPL2XuQLkgUoMCBT2Ya5IAUFqgJ3zkrWpP5Cey4LW6MWtCiQ/xQYEgzRDEMgWc+lMYxTUhpUHzYWlGbXIG7DG2COqWZFGeyatmqa4/i+NlgNpPMTNZnsxlsvw1FTZJkOk2DAPXS4BT7cyUCQkrpfOCP6FezCakgkGapYltlR3ynB8SRvcRiCqpI5xt/xSQNtCv2RZvj+vxSF/sNmVEHkkoiJImobpgRl2YJqvUqGEWeJWgQ3/dwVX73q17tLHWWVnr9FSDkUqfbhmsK5tVb7gPAcEHHhqWjNs5GY38yhd9tV2qZbtiN5vKlS931TbPeMEp1zW7qTmcWW0/2RrtjL9DMWNOJFLgN/REFxgogGStqqhmy6UqmI1m23em0rlza/LVv97/7pn1prbax0l3ttdu1frfdrLWq1U61tTz2wg8/+vidH//k448+3NnZgccB9ogf0KBUKnfaSytEyPpEfKLIcQG6/Vq9DaNBUqgow8HkxYtdaJwQW5jQoj35ij0fvERi1lEUon+QJEaCNKKceG5nKHLJ1FvV0lK9tt7tdMvlkqysNJrghtcvXVpbWV7p92/dvLG1tdFsNZ2y4/IVWT4Q5E9QU9opUkYEdBRnAogdBJSCB0LSeFyMKZ8PkAiRmc9YxF9gJif8IDO0TVBDGlCceHrIUGAmhEGMNQHgoRSETd7jmw6/MNaIsCgxttwRDfKyDmf75yMReCg8A3HSaSiOz8dQRUSLngVefgGISEKz8hCmCw2KxoUIIzPPEiB+eh6tvxjM4F8RaAB5GYIYIsUJ1GHXMlf73RJIHz+jrPG5HzSYGirrqk4HFmYPWgJXAM7mAoVzTaYGaWA5pgYnvFkvN+ucUQ2gDKP0aDCC4Cq6Bn6zttpvNqr1SqlRrzUaNWQDPIEAWY4Jzef79HCx4YGSEeK+pKqQPMvi555RbNQVqYU3BRYBdKGyiFYqmoTNIR46CZQCpuez6QzFhhbCAQ2DAKIJwtGsVjr1OoQOlSL11EyjVM008+n+yadPj7zMAt1JFRlOsZzG6XTqD4YWB4B0FC8PPTWJbCUPJifh9DhPArYeh76I1RXHJCaygAImRduiKqiMAEZOlkeLos2hbfgD+TdMkCRRB7BJPqbkZHqRPecHmqHlhma7NroZNbBtC30AyNu8sLm6vtrl57c69Ua9UgbIlCx+ud9tNJpoilg8HpWyNJr7uR+7ugUzBPJyMJ1azdbapctupQGPOVfMVDUTzfUS48Gzkxf7s1ksp8K2ogtgAtDkimpmup6bMBsVxXVlx2qs9DZvXq+trFQ317V2PVRknytWSJ1KY3NpvV3v227Lqi/Z1cb29otHn997+vDRvbt3P/vs7v7+AYtacuFqoOquWwYkNRtNABzI5FJ3uVypQmHRkbqux3H0+PGT4eAEvUbyLdoHZJHPN9CL9FPhWqBjxLN9tLQY/sZuxTJW2631paUumLVr95baN25ee/W1V1575dWLm1sVy0mCqOK6/aWlarUMeh2kUcYhIQozOqIYGRLj2UUfFhfHDg74j4d064UNO3Wmuc9sIpNgJLgC7K6ATgIfKgFJwAXhW2NLueXL8lBcIbdcx4CTerELATF06GIZFEHc//T/uYBsZ9svh69JPYv8OVPPZ/uaVAIODn9mrJGRpwnFr/gjzjp/5bNQRHJzPhHHZ5mxI5qM+2xC/hcJ50Lhgomr8FQoKASDqEXswim4hLji4prF+QJKRCeye4szeS8RzyQAU9k2e+1mtWTr8Ew4HML1+YmQFEV2JdQbLIQEEZgMjxoOEN8yVLA1FMU2tVLJbNbKrXq54tgQXNDMwWg2D0JoerfXWV3rtZrwq13oNIG0AXV2qlUbLi5ciyhK6GXwvUAUjPQqDCMll13TtXWbGERvGbJGEERhhOIIJxQHrBIrJYSKyI8D4I0/82C6dU1JEk7wSBLOAa2VXXBjPo/R9RS8F2TDrUpAyL2juy+Oh5E6jXL436ZtadDKySwcT1BTE1dBW0ShmsamkoXTgT85kdKQesJxU5QpRQMWi+Yq6IKic4DkoMBkjRyb4nwnoXssOCyaqhp8NiUmstP35tPMTCzAg2OUy7BM1dRBnKFCqC9MBfrQcqyNzY21jfVur9eGL43WJO44lguiXq7VG1C0COVUlQzVDsLUDx3NgFFKZOV4OrHq1dWLF5xGPVP1FB2oOLla9hL14c7Bo4PjSSIlHFCkkWLzAiHh6WlGblgLhHTt6kp35caV6sZ6aWNd77bnshTwCXnarpY3+8utRs8AQmJbrh/sHT78/PMnDx/euweMvHtwcADCWatWgBtofdctAc9r9Rp6BQjZ7fYr5RqBisNyQMj02fPnB/v7kAXaD7QcZ0UTIs9G8jjXAWcCrSjbKC7IWVaxrJVWa3NpaalWq9r2ytLSzevXX3vl9uuvvnJxa6tk21mYlG2n1+1UqxXNUBMOdGQAWgFb1BIBkhR7dCFCoQIFYCIgTSgQ3RUkUSAXo4YshRBDigPOZTV1HZ3PKFlGySmZNJSMQZWQAQCLHRxSnskd+XUMTbVt+5dpXuNXvw3z5dKfxZzf+VKkQMBif5HC1l3EiNbnDv8udhYn0tAIdw15gYl0K4kERW/iH05FPhyzu5iZR7wTtZW7CMzDi4kuz3Oo1UqvI2bmSXAzi+cvQiDJR6GQJcfhYGAOX9moOm6t5NYqLrzSRq0Motht1YGotYpTLdu4FJ0/uF9SPvP9crV84eJmu1VDUhlXIQzqpkkuStWVMi/0Aj4VjiFKIKDgqyAHQDHTNDudDqAOcIbyctY3J6yw4GS0ABsx7VhUEFv8JWtETGHwA29uqmrZcQxUqUCcFPYjX2o0ASS094p8MJoADg4mwb3nB/e2R/PUSnXbadQMy4hnnj8EIKpWqQT5hU7KYWCipaJwNjqJvbGURzgif0fzpym8t0qp+ErBIkBn0IYoKtRAUELRqOL9X+gwsBSkEAqJmnC0zNLBkEGjO91uq9MBhRIjC+RwjkPyjJ7WDbXRqK9v0gXk8kZwl3V+yU98qc9SgZ+WgybiE3BcNkr9yaxslTrN9tSbh2hnJe1dWOttLGumlgILoP+5gmrFcfbk2c6j57sn02kITzUNUV7EqyquafGujquUS1q92r24/vqvvtXstPI4r1hlKcjUVIb5shWtX2uChKKMgWyEsGTVynwyOd7d9SeT8Wi0u7f/4OGj58+eQ9QAVqDLsH/o33Kl1m4tVSoNXbd1w4RXwH4EHqjqycnxbDYJgrmYLEhSiC26mmIPBCQN41QxoBNcgEa9Cj/+yoXNVy9dvLa23qnXVldX3/zO22/9+q/e/NabG9evdtbXap0uhAw91mw2W40GbAYuImkgykBYLvDGXlnon+hT6kehO0LIEFg47FMCgWgFnIkogh2zi2zEVUoGlQ2wiG2Bj/StoZIKpJcr7Z3Fo2aEVhWuWqbpmmVXTAOs8ZdzrFGs18gmYmrRXCJ1cbiIeZlwLiwuKHJ9XUAyWhv9xN9pTBF4/cWPQSSAdJDMCY8XHS3Ky2ievjhnEYqTzs5mJpFGgMlzUL2lTrMEOOFkGC5GBkUrfELgjqWbLrSUCZJt6MhcL5UalXKzil+lUa20mtVOs9qoODV+H5lrR8DhhKLOw7BcrW5srnc68AAd+NzwaXEFQDF80GJyq8/FaaCVpAIQHKAJZ1gHqWlarVYdCholMSqjwVFR+biGb70J3FnUkRfhHuFxMRpJNYr9QFcV+LqGqlG/qPYJrt+CS1+tGABoSTseTZ/tHR8N/ftP9h/tTEaJmRiOUwVCmvGcX9/HdSy3BMwF6QP0cKQojubj48gfy2kEiC4aETyrZBkVNJ94BRBFwQ+tB4TkVCjUjbN38BMEsugmIKSO5iRfBDLoaBBcoVpqdVrtdgeNphokcLg1PGoLHjiKq+pQ7rX1jXan67joED7+heHgyCkfLxmW7UCxwK7QHjAzwXTu6ma30QqCcB4HiS61V7rrl9c1E8AYSWkuw8II9+DZi70HT3ZH0yjgpGUxk5zPmQzZNPjtP9uVyxW9Ue1cWrn5rdvd5R4QxdUrWqxmAShjZihyB/YPjFMyAsXxNNsqV/3Z7Ghnx59Mx+PJ7t7Bw0ePgZBosXqtjuqgysBJGIJWewlyhLID6AVCog/5mG04PB4OT2Atue43TXUxcSyjA8EpPGhJWBt+eNa09Gqj3O93r2xu3r506frqer/WWF9eeevbb7/969+9+a03Nm5e66yvVtst9kIctxutZr1OVz1NYNHExalsMBkprkxQpHLgJ+QLBxQnYibJouhuoUQFBmKXucQgN1OYDm9BDMxDHlUYuoIKUzBAA0A0eTsxvljEAyfPDuGUgTKK9wV/WVjjf/t/393fWxwgCE0smmkRFruifQpI+8p6IVIkvkwVzb/YFgG7xdG5yNNmIoqxNxADzBLPqdkz584ussI0sYdFQBw6CV1SHPAY+RdmOC+5Vn+pbQP2OHyoQExCrkFNZxrSh7xQYNA917Gr5VK1UsK24lrlkg1WVq04YI3LS4C9EhcwgbY6tuG6Vc5Wa3S7bccF3QIwQOHI9gSXwsWBdJDHLABJhCfBitKm8jmmQYSAwnOQT9AFEkRRW5yO8qJgFDvs0dySqLFF6M7QotC3hVzGccUpVcVSQuCNkDyOaadSp9HsNOsmzLkmH44mf/BnP/reDz94/952aDadpS2r2dHKLm4ZeSHUttxqG9Uq3wLxgnQ2AY6Cz+JqUuJn+GUAWegxuiC1NC6oAXQq+gG/omohaBiqgJIjwNvDCZpsO1ap7Dolu1qrilfVOr3eUn+52+/3sNNqd9BPj548GU8mrKlQXdQIbVZv1JdXlkEZUR2oDSrPquI/34vU4E2DOfqhj8YFAIM16pmMmk5m0xS2zlQv3rzS6rVFI6G9lCyWgymX0n3y9Pm9B08PB2OOvfFTagl4ocIJOmglTbUsyXUbF9YuvHFjab0PENWCzElMaZYCJyQiYVZCF6cxKM88l+ealihSMJse7+xGs4mSc6LSbO4dHh4+e/bMMI1OtwNY5Ggrutkq2VYpRDPFqKZARQgbpRRciuuE1evVpaUOfA6YANPULAs/vVS2m+16n6tUrF29fPHm1Suv3rr+xs2btzY2VxvNrQuXbr71xqVXb7dXV81aFaiZakaUy7MwrHVazaUu5M8bjfMosg2DaIjmEK+tiEA5E+qDHaE84hCyRwkUuXhErwBiyekTEDcRCkCHcJBNwu1BTggdepDdJ86FBcNWoCS9Z9B97EAuuXqRTAaJ8y2rbJilgrYu7ncuQMgXe18Vvj71FxLQfOIvNHAym/2bP/2ju4uxRhZ+Ebh/7vDfF76QBdVHKE48PR13+tn6nd6+COdvyiN0CSkj4AxCWCAkWogdWZyHVqb+FHH8Af2IEzhTZCWusDdZGjCebpuDcOBl6HTIDD3dguaAz8mcWgFn2HXtchkeNZxlqKlTcm1Aa7XstFvV/lKrXoPjbLmOC4S0iJD1RrvZ7nZKJRtiCEzDD5ekh8krAzRArZSAb5MmGURGimUVd1d0+lwOmJCsq+JLoXEmxxzkhEMFmAHb4eeUydhIMcQDbFYS/7jDBgAOASIc06yVy3DhiZCCkaBVmrUKiJRtQCbVvZPhH/3gve99//2PHux6at3qbxlASDjSIHx+BKguNZtGrcwv6ARR6gUU9zgEs1XAIvml+rRQCeCfpSloDQg5zQkbX4Z1gZXhm5ekYARMjjyxJEBIs4QWJ0JW2u1mt9dZ6gMhl/r9JeyANeay8vzF9vHghLaBE4iBkJwHUq3WlpeXy/By0UyFaqJHUS+qp+o4rmEYHFgV6zF506mSSY5uzOezIIvMqrN+eXNprZdKcPAUKdOSWPbEStUvnu/f+/zpyck8DlOOB5Dhgp9pILYwjSiu5JYaF9cvvHFtabltZLnpSaVQV2eJjsaGg6DlZVQdVlq1PNWcsRdlfzIa7O0EkwlIMqown3sH+wc7O9soLIwmqDAA3jBAfUuW6QLSwXKJkMKCC6OXYouYarXc63Vr1QpYNecsWjjHgCFuN+vLy93NrbXLVy5cv375lRvX37h188bmhbVW59LW1q0337z4yivt9RWjXstsM9XUSOLXH9xqtdvroSsmozHEEEYffYWugRHlk02hgtAVKg+F6XTn5SHFrGj1wnCjxFAppguWiL9FBkgKiAC6SbhDEsAQUoDMBYmkiglJBgfAlTn3E+0swQ/nEBZY4y/PE+pivUaKoPghoOCnQcScxoukszxf+BWB+/zzs5FFIKQxUWwXkSK72Bd9J24JTMtVYCKaG4eCrHJTZKXKsLfYc4wjQWQHiq4T7FCYLJEdQgZlhNcJeserZmSNUZJGHHOE07p4glxyoXcmVNowNODfEmxwq95qNeDyAiVt03C46EvJKXNcsVSt1hsNSD2ELQoCIgNKTlXWwAfpOnDkmYNwQQQGSTsKQTE0viJjWiZlKklRWsCQcKGId8JSEyawjyQUFaCEajKJbj/qyEOkQM7KXMgLyIpac0YG7j+azEFS1vpL/AqCokzD+O7uyY8f7L2Y5fULr5hL65FpzaIICgzOnOtmatkZp1rLUgBADFEqFFE88dAjfwZ/H2WBQYKrbqgyoUp4ZtAqNBfgk+uqiOcpqDQImFvijJeVteWNzbXVtWVAw9ISvOIWXwdpoqk4nYmPm2376Pjk7r17sAy4Ds4nQRQTRDodMMwOv3rHqot+ZodDi4m1tsmBXL7pHgZAw+lgmPq+rRu2Y0fwjpWsv7XqVgFAMVcaT/JHj16885P3X+zuPHry4t7DneEElFFlE0epIRmKBMpONTVKpd6Vy8u3rpitSgYTNfVrsr3ZXrN1dxzMZmrka7FbsvrtdqlcPfGC/cl8Mp/nUTg9PMx9jx6iKChQYngyeLG9jVbq9/s2/H7OzqI8QiCCMID/D6mAfCBK1cBUrXq9giba3Fjf2FhfX1/Z3Fy9eHEDIHjtxuXrN6/efuXGq6/cfPO126/dvvHazetbqysNy6mVyr0Lm/XVldwwIVViJANeM0qgqrDUzRpkFK0XTmbR3EN7FW+Mop1PeWGhOexzcUgdEgp5qnSMF38osaQUREU6aBzMYldQ1WjxkQdV5smoGMcXwa95BcAfvCTaNJySCbikUHPSAv4YBgxbCW2AixV3WtxvURpRRBGKyLNQxBRJCEXkWTiLPNs5H84iv7zzlZGLHZHOv9iRpIk3+8M//ZO7Dx+IIxFX/Ip98ed051xq8VtEFjnPJ+GIHbAIzCgyLML5c4u04hwRxF/YLjIvPpBhosDIIgsVp7gJekh0HFkjEZIIIsZPxJYAI+fAt3arYYtlsBBBxkNPh+4vgIpXU3K41o5Lt9l2obsqYAI+IeCx2ay1wMUqcLotBwhaKrkCId1qpd6swsUGaIhJaJQCgjKEgxCpQ6LAhDiBj+/uQWrgx8d8YZDswCgoJlCVC0HnCQQKxRARIGl8Yozyi8oQEAVAMrDSYvQAdtjhuKYBa6yCLsPZy+XZbA4MX+0tYYtWmqXJ3d3jdx/svPAVa+2auXwhskw/iWZ83SQGZ8ptKzV1enhhpMSJgeZTAXRu2TETfxr7cxSJrSplpq6g/hpZI2fCgTsSiJKIz4CgFypf1ACdbneawEaBkCsFPLaBkHwXo9Fo1SviTSLLdoCQ9x8+QheiodBwmpitgnoiJ5xMWCJ2NWG4COhFqptpcmVHsMYoitAe3niaeD7Yt23ZISi7pnZW+26jGudcSy4I5UfP9n74/gePnm8/fbZ3/8H2cBLQEILl8LFV4ZJIiqGblUr74mbv5hWnU1PyRJ6Gtdxdb6wAyqfhbJKFmQa/2l5qLxlOdRAm+/PZeDbJA88fnsSzmUFl51AeZGk4HG5vb4Pq95eXISroKaAjDoGLMZctSTQdBg2UCbghw0426pV+rwt03NxYW1tfQbtdvLhJmnjt0q2b11555cYrr9185bVbr9++9er1axdXVhtuqV6u9NfXa6sriWWEXEiIcwP4gAoUDQhZb5glF1bHn80Dz4P5ADinOUgGB14hOgUwUUtoZoW+CW0S4CacLqGvRTykDrsF06Ugwl4jnj7mAlEhpagU0qBFOEbv4BTkF1eEg60LNSWZJKeEZ8MHUVybjFcTN/7Gwzf+hPpfLlgjwqLE1EuxI8JZLc7q85UVQ+QXLvIz4eVVFn9FQBuhWUVgc0N6eTYYCVkjB9hQFNEjTOYWfwQUUh7FqyroC11TzMWb9pANB55cBchVr/S6YC41wA6AiO4q+hK9hV7SVVAl0A440NVyqVxxK5USyA38mw6wsFFzy9Bhk7YeNxJniXVbMh+IKiQGxUDByHrg3coqSgonjW8zcL5uyEnk4mk4zCwqKNxtPrGFSKAMEGVUiYvbcdVQBZnoQItWKBwUXF+4sjwXGcTtCJNAYdzO0kw+B4Jyw6ArKnB35+gEzbGx0i/bNiy2n+S+VpmXeklzTetflGstCR4eQNkGIyop5XLu2Fz+C9KcwXvmW7qqjnYrNatuGsz96UTJUlNTHFNlq9omypDJKR+GASh1xXLtWqPe7rZXVnvQ562tjXWg4UofVLtaLVXKbgnEtuSgeXUugqDqwlSgJru7+yfDEW6HVkQ7+n4cBqHnebVqdbnf44t4tCzoZPGMnj2PHwCbo5hB6AONUWsAYh6Gjq6Dis68mVmxu6tLiUwjpGrG8539P//BT97/8ONP7n7+4CnuF0ZSSdYctDAAsWJVwUFD9KepKlV39faN/uWL6NDMC8Pjie7Ldacym89OwtnUzENDqdeal9cuqrL94ngylRQ/CquWMdzZnh4c6HyEJKwFp/eko/H44PAQYtfrLUG0OO9ArCkKYwyZIC5QUmTDVKo1t17nW1Praysb66vr68sXL2xcvXbxxvUrN25euXbjytWrly9sbayt9pe77U6tBt88T9IScLS7lJlmJmwvcAj2AUYO9tF1XD70pyLwHoB8ypXJF1ShOsRAfh1TaBFVi+pHMkH9FqyCAeLGY7EHYaMmCoyj7OEkxnAL4KMnQ3kB5kIa+ZyFc3coIRy8Rxnga4CT8yUh5MT1eLOc8xoNHawROlAUQfw/F3ib0+2Xw9eknkX+nKnns31NKoFIHHKVb66884Cx58493RctW4TzqUVATPEr9l+GL+X89weUAbnxEwghroct2pZPY4hCjChyMFlsGdiJHNvmTF4aJQgl3AnHsYGQtSqwrlKrVcFggJC6CuTh8trFHBn0GmwqXLXi6QGwEQhJ1SZIlgGQdXjTZwjJqRWkSOItkzxIY7CTTKyRqpEaGIL4BKY+rZemNWdQsQ6rzkm5NKhW5qoyztOxrni67Gn53DE8x5gZ6lSXpqbqy6mXQeVlfiqQMy9QGc4YBBKzJdgsomEggcUO6wwHkR8isghuXKYHwKmFmXR4PESLLS91a66L8vppMlMcv9JL2utS76JUbytAOfBNGO5SWXcdybESnVBkwP/hXAtJ4YCrWy87ErjldAgeC6ODBrD4ZAEYp9JOgDSCXmiKVQJCVtv0pXsbW+ubF9Y3N9dWVvqCIKIZwa7JQAVCAkK40qNQJeXg4PB4MECV0BF8m8fnAryggyDkK/2lUskCD8aP1WWno/GppIAX0HnQFECNnOWxD4SMXN0ql0rzOJRts73ST1UpwL6s7e6e/OCH7/z4vfc/vX/v/tOdvYEX5lybEzQXV+XwienQsuqKVi8tXbu8fOUyKpXMvGQwl+d5yalOY+8wGHomv5JQrdc31i4oqrs7mk9g79IEzqt/cgSQNICQlg0oQHeBPE3G06OTY2AmXGugFuARUEHPVJJRU9QHbgNqYhhGtepCzBqNKmzK+vrqxsbqhQtwqi/euAGEvHr9+qUrVy9uXlxbW11e6XaWqjVH1SG4dqVcWepKthND3MA9VR2udRBGMD22W5INHe0EcdVxY5hzMW1G0pUUCAfkBKmicRNustAntm6hWqc7QuQKqSMeYkuIF1nFlvAIRQASMgefwPCRCwJuCv8HqdgHSLKjBTVEwXACiYTCoR9ddyB8hTTzZt90+AXMa+QT6tOGKbZFUxQ/RvCP+C9aTsQUkYLHneYowsu98+E0tgC/08DziitgI+7JdsM2octDF1WcWZwEGYN1Q78YXFtUh1NShhSXuX4hsG+p3ep0WvVapd6og/ZBMYul9TQFRkuDvBqw5wvcLIGp1PkKSwMICJZZpcvMqXboVLgoYQTuRwIoXrrmpyUDyL0fjGZz8dwBfn6BEnkQxkGQzP1oNvd8j9+VwpmcvLuYHYRMwBJRQ67LA0QqAYPhZIH3aRopQMxnQinFJ5dBpkRGHEEuSRmL5qGc5/B7ozDgWqbgcTrBIweVCxN5ZzDEyReW+223ZLKBtMAoT51W0ugn1bbslg2HKwGh1TIoj0EmyAlwcZRFgc4VaTi3UzfUsqEZcpxHc8dUOs1qF21ZK7kVpww1rlfqTfCW9vJqf3V9eWW131tegvvbRp5GrVzlfETD5Ii7+KGi/PIxOAx0htolKOBs5h0eHY8mY0br1twLByeD+Xx+89b1K1cu8iV1vjXM+Tp8ms+fmL6uaeiphAvNpnD6VbATPzBl2bUdMMVGr11u1AwOddTgdf/0wzsffPTZ/uHxMRdsT3y5pLrtartbrVXRkJokp3IWKFntwprRaztLbT6njnMnVWqKG4/90fB46o8iU/H5JlS1WWkv1/q+L+0Mp75hxGlcVpXp7t7Jixex50EsYZ8Ai+ikNElHoxFc6tXVlXa7ZZooNlg2OxGSgIBmgCij01FBSISpGx0x2gABbHHGTbPZbtQbkEpAvevYJiAEtsiQ1cnxIJXkcqdrVqswiFzEyTRnafQn7/zwh++/12w0O/UmX86nzhChIHRhEnP6Amyd0J/FcCEkiW4xUYm7giCKHaFaIpDkMRTih2RF1IAxaD2hhsS5BXeECEMIxdvTyIH7olvROThEEHdAKuMDPxJfPijjBHE/XvHcbRmK2xTbL4evST2L/DlTz2f7itTTcrG2PDx7G0awxiK1yLI45bQFxRbXOR8YfxZ+5nARviryfBwLxDMLqsQI0YF0GDkyRFIosotUkRVkB7AB+bMsA4JULlmQKfjREDWoKzWWoVoGF+Qj5katUkI/Ql9BYiB0CLbj8Hl0DQhZbdTBEWt10EzgKYgiPSLQOIGQYnUomHzhIcOjTmZBMPHGYNq24ZELKqEmzw3ppFsb37gYvHEzeuWad/3i/OrF4MrF5OpFaWsl31yWr28ZNy9Y17esG1vajS31xgXt2kX96qbVbci2DjdR9r0cvIKiJAEoI1FXCCqlujDSkEaCrRgoBctKolgHFoCEcClWBV700ckYLbba6XbKZZsaoQa64zvNsLacVJZkF84k6IoGO0HTYujgiJw+GcZqGHMQDMXQ+cZuCTRRjqTYsw253ah0oLM1LpcL61Gtl6G/3aVOHwi52l9Z6/fBUnsdaHeVmcQaZkBIIBo2aEUipPDzBEQKbVQm09nRyWA8maFqhmGifU9OhkD9Cxc3r127DFsGekmUBTaC1ANleEVLV7VSGZ2owJAAIeHASVFkcKqclSiZ26jWui3d1gAsUqbcu/Pog59+erh/OJzOT+bxXDK1cr3c6qCQRCi0sizHqlxd65dWl8xmHTQ6izIrU0qynXjJyclgEk0CI/ctGIxSowHPtptE6v5wGnAwODVzyT85Pnz6KPE9tDTblS/0cN7qeAznetTpdJaXl2FuOCZDiVWIkHxbnHKNYIoF54Gg7U4bBh02utlqoBk5LiuMNedBORxOBl+EczwfTnB+uds1APLoH1XHXadx9MOfvv/jn75vl0qdThdVE8PdXHgYBDEOQyCkbGqJxCdmlAgCI/5SmbChjrE0xb4QNaFnRTrxkSYdWUA4iyQckkqKeBLEwnaju0Ud6WkjqRBX5IWJA1nkSeLZThBEkqQ7bgWRzPALCN/4E+p/uXtwwLqzFdh2bC6WfdFaCEVNzurzsxU7n8ptkVocFjGncfjDlnoZFldmW4sjMfCLPHLGjx9Y6FlVgoQZpk4XGfrpWNDB3hLgr7HUbbWbVZCWbrvRB2dsgjGWXeiKY8ItBo8EIiICzBJKC2kDOYS4QXkgdmKqMXxlDo1wFJ3rhYohfm7BzfjpdQ6w8Bsceq7ogJ7hzJtGyXgezP1wCmMyHsxmg/F8BHYZzudRMFXySOODHgpHwW7FdMcQAK9Z0o1rW2+/8fobt1//1uuvXbm6MfeGcRzJqZpGnNtHUZOMDDQQFpnvSdAFARxwOnAGgoioLMlAvLgmrmsCdthL8ISDRNkfDP2Z/+rFqxeXejUboEKCOJe0iaT7upsqOuoRp5GfkgVzEftUAhvm06PZTBdA4YUBZLgCXzabd2rKlQvtCxud9Y3+hYtrm1vLGxvLawTBbnep1WrD5FQqNQKli1YE3NLVJu8kFUZ7KnAhtRzqRD1lYLeKwVK07s7Oruf7KDrAHQw74zB+urm1evHCJrpJfA8CCkU0xI9T/gR5BCeU8gy+qAXQhFqFAMMcCaqpNHvtZq9badRNp3w8HL/z7gcvtg9iAHuqRUbZWdnoXbm2efnK2uoqJG88Op4FE73TaN26WdlYn/BxhV+yakuVXkWHk60l6TyI5ka1rtSqQRKVFb3t1rNM3TkaDGcT2BXQIv/oeLJ/4E/H4tlKbGiqY1roG7ToYDgAmG9urYP8gTQL6UaT8OERMAXWgbY/V0CANdUCRhiWXdQXW1AuDvouiBWRhj5wkgejOTxws9GULAuiCP2IZOmDB/f+xz/9k48e3N9YW1/rrYCoC4QDbyMEw68gVFtGKif0n+HUy0BoKDWHJQpPt3CthcbR3S48Muq9uHXCV7VwVPRgUSBu0zTBeXx0mMYoL7oPZ6DQUF+YQQq+rMKa4SocXkdb+f72i50f/eidMEy7S8sgJMRnBNx+AQiLwNucbr8cvib1LPLnTD2f7StSWVGUDjGiyjlZ47/50z8ha0R7MRu2AiFFuohZnH7+yl8IBbgh+SzgAHHnkbA49ewKi8OzHNxDHMki+pP9QkjQ8wycBvQDPAReNFCtKiYd1mulpU6r220ttZv89Eu9CuPbW6IJriCHa4L9gQY26pUmHWZXzL6pwLNCIDzStRUMEWoIpcbNOPTF9/3Fktf4C7PLxy7wn1kXTmjTgjiZBDNNHb1yJfjO7dn1rcnFDe/y+uzW1uzVq/7lC36vFztVGc7WOJNkS61U1E5TWuvl6yv5+qqysqKuLhsbfXtj2VhfUTaW0yvr8YUVLfDi/aM4iITYCDshSxqaA6AN+URTkDFSr2jL0zT3/SAKQtcATQIvkFNgYCyDiUV+dGF19fLKcs3iCJism3PZGEumpzspDnG9hJ+pAvKLZ1ISPzXr+5nvgRfARPhRADpexnWVsFVRLm+0Lmx2NjaWNomQKxsbvdW13vIqaGKz1arV0cw1DtAWIxEwNEAD6gmYkmZgC/+O+k1BoN5hj5WTOG94f39/xsXIVJgVb+ajMMi+stK/dOkCuooQgS4hb7S4IWtEH3GeIHRPljObCKlIUaImuY18tlGBS7rcgxDA9AG63v/osyfPtkPYgdSMgZDL692rN1YuX1lZWYMsTQfDeRhozXrn1k1nbW0ahYDrklXvlvsVswwvNk/5TQyl6irVapTmrqwtOXUl02CDDidD8TpoNjk+nB7sR5NpFkVpEqPMtmlBCyA648kIxV/fWIdPQspMnkrU4UcEgPD0P9EUwB8IlFEqlbnsBok26wyEJEBC/NFqYGhihpQc5+HYR3tajUZmW3zLX9Z8Of/4yYP/8d/90aePHjTbnc3VDYdTNSnIaGwAdYD2QbOZei6naHtSDlJGtKBQbZpvIW8oCsNLhEQ2JCMK6AZZxIlCUxdwhk0x6xHWPOZEWEQgF195KUYnReGhsBBNviCLi4RB8OL5i5/85J3JxFvbuABbwJN+AeEbZ43/6hxr5BaRkOAilXun1fjyzsvAU89HYh+/87h4Gs7i0J6nZ4nciz0IGfS/ZBqdWmW51eg0am0wlVq122oI563ZatZaDZLFerXUqjMesAiHDxwGOoR+4Ywc2kDRqTSO/NIdBA99hp5KkhiqGNNdBvrBPmYJp4il6Gp0LQCNAinz4U/KR8aZ50eTuTeazwfTmWLYc98DZQRzVJOxqQ4NfWKq87I5r7teqxLgV3Ojqgtp4ZebUyWL05ltesvt+H/2a91febVyaTld785XOv7R4d39/cPjAb98jyJrJp9uZHCNUQQ0DJpBhosGHcg5vIPScS6hNJ3MQRdrrmPTVVNS0K8kOzgZzafz61tbVzZWqy44I+fqprI59KVxogW5FsGbiULAAbhwyiVsY2Ak6Go6GsXzeZbysSfarmQbzZJ6+0r/xuWl9dV2t9sENUfjg3/XuOia8PA4HgG0orMEtReDpnSUyUVgzPjUnBSRaChICLoAuk4Hm/TPQIObtjObocp8MRDkvg3ztgQ22gFMBFEaAgX442vP4rUl6Cw8Sr5LiH4EzPDBURije+CsWyW70e1Umk3NdgFhH3z82aef3h1P5zGukKsZ3MyV1doSF3dQMxlcxp9NZUMpry67K+tOq+3w2yp106iV9EaWyNV2ZTo9OT441MDn2i0YHzvOlmutNFdmaTKJg1nkoXEbhlFS5ArMkqHxG7H8SKCk8gUUKQjDyXQE87y8sgy3BPIGoUbbJPyoXoSGIBGk0KNRCIWF8NPkUeoEu0DbLRQEaYoSS5KfomW0SjnjLRSI8iQM/+LDnx77s4E/g2d0YXWDS9RqAFJQcwUeFmeCgmJqSqoUM3cNrnqBTuCAM8wVwRFlgzhxB/0kAFHoougzloSP3dmrDEVxWG7RC7DSkDt4RARInALdwdW4bBpuKZyeOAlns+nz58/ff/e9v/jz73/wwcetTu/ylWu2U+JFKN684PlQ3Ob0Zj8bvib1LPLnTD2f7StSi2K93Jyyxgdnb8MgL1PE9myH4WwHAQ14/pABx6cx6PEvpP1MToSFDFAwTn/C5Il4YTdzx9C61Uq/1eq2QA0JiZ1mHc7zUpeHhc/c4KphlU6LKlzoL3ggLC/oPrqJ/i2MGDuE14QtQwm5UA1QDzgRJzGkdrHmCUESeFjwMxpRWm2aXMTPwwjwOJ5PPf/k8nr8628mF9ZmbimoVf1e0+s2I7siTXPj2di6s+N8suN+dmA9OtGeDOXnI2kv1F5E+sO58tlxOjNWS/03zeYNzd2wrUbVGjXLA89PH7xIhh7fzIc48gE1kBqlFkaYwotmAs2DOAr+OJ8Fai6L9wWRrqWy7kXSYDj1vPn66vLlrbU6UnA6khRrHCqjWAokFQgJGjyPAI2AKLIdCLGShOl8Gs48VB1wDJpRsvVWxbx+oXv7ysrGShu4BfhC87aaVXBu0EQHHqTN9zY4oAiiQ/AjBAq1YnFFX592aKGHZEOkRQW5BBsBXsI2obcbjVa1Vms2m0DIZqtNhAR3B4BHeRyDl8B/Q5VxHQX0EWqd50mh4bJgjSbYpOvUOh0QR922ceKdOw8++OSz4XQWx8L1tt3yykqtv8JF+GXNQKW9ea4ppZWl0tqK3WjZruuWK45TN5UyX6OsOLE/3d/bk8sVs9OBPXHivF9pgm/Bhx7Fvh8HIOtlQ6+oSk3XLY1rJIcJ/FygkA7D5gfBbD4Dj91YXxfPqQGJZM0gl5AzIiTpGrIDUPjICVWBJrG/RSjUgjNuKIVsRrDGPAAc6UrZzU1TeFXKiT9/7/M7z48PY5kLTV5Y3wSHF3ciwqEZcWsxvwJmBBZGwr0IYNQAMQTIazMjbrI4h4FkEUmUOZYKLU9egcLjCiwitsxL3Qc0IgI1gRIxgc9NZZB7+A28kpgNP51Od3Z23n/v/T//8z//4IMPK9XGK6++Dr9apH/z4Rcx1rhYeeesxOd2iv/F/hfq84VDHHwxVQTR7Ke7xfZ8Nu6JQwrB4gI5p7ZJebdavtjvkTU2qwBBvnHWbkA/O61aA55chSOILh/BwOUquD+tGC8py1xKOgiwY5icXyWIImftpKkEEIzSlFO0xXAesAM/ABH4ih/Co02CEPLL79kFYeT74WxOjjjzfS8K/SgCX5KTSEmPr1zIfuUN+de/Zbz1qvHmTfvNG+abt8zXr+uvXtVfuWpe21I7LX+5H6+uJhu95Luv2r/5hnljy69ZB7aya+SPrPxB3Z6oUnJw4MW5brgm/B6IGcAapYS8CpGFK6VC3tIc+g0RxCEEP6s6ds0qQczh0oAeRoo2mPj+3L91He7oCr9jAqOe5rGkD/zs2M/HiQzYA9zAkw45JJaBjGlyqsKLP4JHOIdyQlvQkmXL6FT1166tXVxvdlrlZrNOts5BRfCrwmdGi5I0QqGhYdABKBsURdALajsaFECAdMvk4xh+PtG2mJ0Pnk3cenfvaHfv8PnzHTh8cZSMxiDkAX7D8fzh4+17D57ee/j07oMnd+8/evjo8ePHz5493zk8OuEbm7Ylc2kuMa0nzi1FB1lBk5RrdatcQRM+3Tn48Tvvb+/se/wITwwyHWp6ZFi5onNWEhoqDCajoVpySr2eUi7zAR7cdNNRZKtk1Bv1tmwrByc7+4dHODIadTWTVuxKr1TzomiaJ14eTwMP54A1zg/2tSi6dfXKK7duzT3/YDDgJ7PpUKbT6SSX0qtXLzcbTbQR2kXi6G4Whj5bC04thFtQilNvVigGJB8ZBW3ErsI56ZKK6kXpeP8EymE2qpIBzxjUUNk+Ovrk8YP6am/gzYbHg5pb6rbaaGpcEpqAn/BiE/DrXOOqtXwSBlKJRFySI+AoFIqqgJTjVoIyin+IZzkY0KHARPYrwqm1K/oZ2sS+RkkZT/uL2vDiQFsYdChXOH/+/Mm777zzg+9//+MPP9rd2Z1N51ev3bx+85bjlHAdca/iPi9DofzF9svha1LPIn/O1PPZviK1aIGXm1PWeG5e4yLzl88VO6ITvyog+VyGxUncLk5/GYoLFFsWqOgXOrMiCjYaHSS1a9WtHhCSo4ntVh0/AY91etHNWr1S5hsWjuXYnDRH4CAXBMVAAfgZ3CAMUAboM+QW0gKjXczQBWsiWYzBBjmcJwZg1DTni6hexG+hAyRhCyEGAV8fCSZzf+zBDfRxSV2ZvXUzunklGGfZ+y/URyeml9dncu/RoPJw0B7nV3PrFd25OYmqz8bp86nybK7fnaofnCQfHucPxk5oXm6v/qbT/pavbGbqkp5PjeyFrauHQ+Vgaih6Scs0LrQHvktHFQ0B+iBqxHEfLjNIGc1kWIaKA++ZA1KJpMWSNp6jxtGFzbUrl9croAskvzDk+thLT+bRJJVmSebFqUeEBFWUY/KBTA5nweA4ms8o6DoREn51p27furR8dZMLFgE14E+LB1rgi2JYkS/8LiASAClUj/+EErHToXuIA+ISS4Go9O/wxyII60YYxQeHJwCx7e19UDAYqdF4Bhs080MQ36fPd+/dewqQvP/g8b0HTx48fPro0bNnL3YOj49NTtFxU07l5GgbKKNYvwcgojiVmlWpwMne2T14970Pnzzf5hdm4sxP0lDXuL63DH/UMHMVrG82n3C16U7dqJcVA7QTzrGDDK5RadRauq0fn+zvHx3J1aZZb2iZtGxXupV6kKbjNJpl/DCMq+s1wwhPDnPPu3Hlyq3btyEvB4dH5FicH5+BLYErbm1utdstWGdINWQT/kgU89OjaDVIOLoYbVWoy+JX6ABS0O203PjDkEfp6HgEWXUaDckygUIgEM8P9+9vP3MbtThL9/b2auVKu9WCJaKVQuCDTGhDQnkRFBFx5PcQdaFr6Hv0GWAN6oBk0aKM5z41gv946wLGQVcQJ1AVl8alUFOQDVwSxQTwUn2IpXQeKLtp6gf+9vb2u++8+xff/4uPP/p4Z3sbCHnh4pXX3nhbrDvBan/j4RfLGk+RSRS9KP/PVAMd97UVY4suTqdnenoV0fVfPK/IhuYudiA+yI6Wxt9evfLq1Uv9Zr3JV1Vc2+HEOQOGFIIHpEC3kwwS4cSQFPuJjIXegs55topq2065XIY2ohDoNuAcRBGo53E6DuGPDyO9YDpHAMsMixfo4ohfluLrLNynu51ypI8LVaO4hpT2ysmvvi79lV+PXr8x2eqp/eZSo7LUbrQ73Xa91arWK82G0WpJ/V6+ui5tbKqXLhoXt8ylrplIVph1MmkpTQ05HTbc6UoLMpUNp7mXWXxXjx+q4TAn/mUKqCzvLCsZeBKFT9Uhcy4fQpUIiHyKooWSJpuuadeg36tLjbVep+o6OiQWba7pQaYeTcNRpgAaqIWaloFsoYlhdfI4mwyD/V09lxy3TCBTNcdUS0bWb1udBtBMssD0GOAz8xEBXT9AIv8vBhsZIYLYp3dtQ+r5aQdk4MgFwJ2AKUkgcpPJbP/g+PN7D5+9u4pYGwAA//RJREFU2EOzg7GMxtPJBI0fDIfzo5Pxzt7R8+29nb1D0Eqo+t7BHnQJfTKcTOBwozWODveHJ0eBNz/Z2YtmHhFHUa1S2SiVElX76cefffLp3dFoCo8AVi3M5Fkme7I29/hGo+06URrPQl+Fw9FpSoZsuxYkYh4lumbpmVqvViQri+BBlE2z3YqiTJ8Grpdw7XfLODw53NvfNR275NjSfH707Mne08dZHG1tbJZK5ZPhANhOSebgdAIKf/nylbW1VdPQIctQKbijkCR0Ge2H+OwehV3oAjWEOsf/uRhwFBJAIQD+QdiDiQdf2KxVwBoBToCfD+7c+fjBvaE324bX/2LHkrVLmxvVaqUAthyMMUZ7cOFM0E5xVQF1+AEHkxQOxtHR8eef3b1//+Gzp8/EXKMxkmDF2FkMdJ+BiSiwKAouTMdM6KsoGDko5AEuGQdRYBhxZ6DhfDp9+uTRe+/+5Ad/8f2PP/roYHc38ANcCiT1xq1Xr12/ZRes8SUivAzi+ovtl8PXpJ5F/pyp57N9RWpRtJebc0+oeSwshvh3mv6Fi/wsZTwPlWIHeYqwiF+kCuA7vSCFYhEQI7Jyg13KDAWGxknq1ms3t7bWljr1qlspO65tcCSRY1vICMaXcLSQq8RGwovgzGlcR2AkH5LCmJlcGaIEJWZXAx05wMzJ05zTHcZ+mMz9cO4HgEcoIngXqCHnbMf8NDOn5XAyDyCY6+ehUEDgshO+dTvqreb3xtV97bvu6t9we7+Vlt4ehBuqe3tp7duNzvVO66IkG/uT4xAmvl2N2k7eqxrLneb6BbfcL7srttkNYtPP4eilenJUVqfwgvdOlOFY48f8+DiG7yajlQCBnIYHraDNoDuEo7JTqpbLhgaEBMZkEcAQXqFTgXj3O62NXrtp2wIhcYbuxdmJH4zSPFSNROU0DzjqSc7FsZQ8yacn4dG+mqaO7agAOI3TAEpm1m9aSw3LNRU+HgYcch43OQH+AgwRKbaARQIjj7hVkQl78FWBkABIqKfKES7ckz5YGMZAyL29wwcPH8Opns2DJJGmM384mkw9fzSaASH3949fbO/v7Bwg2+7u3v7B4WQGqxWMp/wSFRAcGDU8OQ7ms9HBkTeaGCyUwo+xliqJLEHjP/joDthnBLGAU53Lc0nycynweADyGivpJPWViuN06rIYLoXUgUmrsmbKRqVU1lw1kJlB48KHkjrxHT/hExBTAzRvH+yBNePsPJgfPn289+QxaNfKynKlWj05ORlP4E6Dzyqw3EDolZX+hc0ty0QZIeewTnRHgSGQTvqkfIxB8KHYU4kAjNSO4g/SC42AOEup5M08SdacWo0IKSmpLH/64P77n34ymk9hRnZebJuqurm+3qjVOMGDOJunUYSuBlEHsFFyxWotFAnxQqrveUeHR/fu3b979/6LF9uDk8F0QrNiWw7kQqgj786JtKTpgjCexhaBYiS4CHSNToOIhHJ5s/mzJ0/hUf/wL37w0Ucf7e8eeHMfZ0GAL12+/trrb/3yjDXyHWrxHWpWrUCqxT/E8Hc+nIfFIuksD09n4L44wqbYFVuEM3AUMQLFiLPiJPyFTCCgkdF7Fcu4AIGzLGgv8I8kLoJzy+clERxCMasA51AtaMGgo5ZuWpAKvpTiA9IiqBNdylzimXCEqV0zOMUgmsgzm848DwaUOYGDYJ7Iz+ErIZn0r6nNrBl6FNfBDXGgpOFrV6S/+mvJ1trcscua9kaa/cZw/K1JcNOTbwTWm6F204/bB8NskphRuTs1GwOlOoTDrSzvjq4eT1+Xje9KyrUkcXTJq9mjpU4CDH+xM9neGc0h/XAR+aW7TNYJiELKU0gzCGLCd6ilDJCGIklcVSDOVLjRiqH5QRzMZmVLWe8tuYbLL9LJsp/G8yQd+fEol6EifOTLWTucacLahLN4cBjt7TlEOHA9WBALKqjlYbtutGuGpfHbPKcv8tCFQq+c7+fiGK3EMUfscC4lmAQfOQjSCpLNM3EIlv7Z5/c++PDjR4/BUrYDUYhGo/XGW99ynBLK2ukslYBrcQKiDxwBZOgG34uvlEur62sbWxuAHtdF8bjObxoE/nACMgfbwNFPx9YcZ+SH737w8bNn274HcphyQQ/dDVVLK9XRmeVKqbfel2xVr8JnLvtRoGhcxVa3+FI5rqqGYbdVdmv6IBodBJM5mmge9nKz55bBPz2aS293bwcIEYexGof+4GT32ZOjvb3peGJC8HQTBDfkJ8iIH77vr6+vXb58UczUpGhT4mW0g4/WAZwI1pihxSBslDe2qmCN4rBgeIX6sf0Tvs+su7YC685oBVblk8/ugEzjdpkfXtnYvHXtaqVUEoMvfD1CF52Cq3G0CB0IqyvugcvvvNj58MOP/viP/uSdd97Z3zv47LPP3nvv3Y8//kS827gMGeAN2L3UTZAOyjxHMIXmCk0VNWBMUUouT4AG8eZ7Ozs/+dGPfvjDH3x2587e3i7UD+RShymjYdSu3bh95drNX1bW+GeCNYpE5qQxQ2KhGQznr7kISCwiz5LEDnKehSL6iwGRZ1ddBEQVeQlm4p6AJxjOmmNvdLt114GI0CkWCMnBMio6F5FFx3Mwmd0FzgMth9tt5bkCeITbBscYPhmNsySJeYqQX7h2UwAjeKbnBWAkwEnxzgscaK6GA7DEVlSezgPfo6N+w6elewNEdqzw9vXUbmqfHded7l+5dPk3q9UNw4SfXDLMhl3t6OWm4dQh4pPw2GjojSvtbElNW5LZdWudpqYa0PuKVTIV3c+TaeznwYEr7ZRNeW9X+uTuaDiGbwYgBi+GBEJRiuF6tCW6hFyCrw1mKYGLzw/JZ8Ex4fb5/BbrrGzq6812zXLQYKkkh2kyS6JxFI2zPJA1+JAcJ6CJEe0czpPjvfhwz1Y0zoQ0TMsy+dmw3O9U9W7DsjS0ruguQBgKIdiD0J2iywqELJqfOoQtWSSn9DBfoezCpZR9L3jw4MEHH3z08NHj7e09QRnzRrN9+/artXoDZWm3O5VyDUaKi7ehEwHUXPVQKZfd1bXVzY2NldXlUomSIGcxEXI0VpOsyvXOTKCc5rhjz/vo088fPHruiXVAwBpz3Y51S7XLqmq6rttd78kVQwLfLjnw6VF60GEFLrXjwBQoYdJqVNymOYwGB/5olkaqH7dSrWeX5SyZ+tNZMNvfP4SUoCdSQOboZP/R45P9/el4DO4EI+PB+eCn0Ui74ijsLXWvXrlSKbv0/YlcaHLSSbQbGkpIr1h1pHCTRCcv/opGEwqBDW0C3wlVNdW2VNgO0aBPt7c/+vST6XSGHHkUbi6vvH7rVs1xxRg9BQWwTKslxl4gt7gF7wtxynLQ8Q9++sGf/emf/eAHP9o/OLh39/6Pf/yTzz77HGC7sQFhNgUG8MLoRHpjWUrnmT266HlcF11OmBAZAb/QTSDk7vb2e++8+4O/+Is7n34iEDIElgIhIRJQpktXrr362pvGLw1r/O//1el6jWyPIvJnil4cvoxk5nMZBJYx+TRbEdgdRTamn+VfpCJFRONPcT42C7uEdjekrA2XETwNQg6vkZ0AUIFrZ0CsoKf4caoNflDwKIFhH0/nAD2O53sIPvbAN+EKRyFfcSH2hQmQEd4xJJKeuHjhX/QxOxgiizJaBqkPZ4cgASXjKCYLCF8dShtl4e2bya1rU9PsRNnf8LK/PgrfmPoXR5O2ZK5P/PZ43IijfpSv73vtobG1nfd3kuXDZGOWXRscbu4/KyfB0nRU3d/WTw7nhh42qt5yJ76yrlxYzXsNnaNhM0hiCiaTy5aiGKi3Ipspp2ga/FpnFHK5HDSbohqOVa5VqrX68cno5OR4Ph4EXnCwN7h/7/GjJ49f7G2DLCiGJTsu3weMozwOQATSJFSyOJuNo8MDO45bzSZdLuJbnsWhocTdpt1t2BYkmWu38CkPAloAW+AgysG+QoJgSEJJ2bfsM2I4nzUgUnQlPHp2P3oX6gHkBVF//OTJ0dEJegFQAv+4Uqk0m83NjXX44mHg1cpO1TWvXtr81V954603b1+8uGFbRq1abndarUbN1nVw3Aqopaw2nFLdLQGFgX5AlxcHhx9++tnBIb98n8ScUmrVunarb1eb1Wp1fWOl3q2NotnQH0MYMi+Rw3w2gQMRVTvtsls24nh1qaYa8dQbTkI+kKorxppdXe10Jv5kGs/hTO8dH028YDgc6XnmqMrR0yfpfJ4GgMcBvPIszYALEEY0C1ACfPfmjavtVgPct1AAXHM2n2MLPidaie2Jditkv9C8wpAAVWlS0Px8Ase39Sn3HEsAVWaPQAd6vd5rt1955cq1mmFf2VjfWll2DBM+BvxZXB2eNJkixJfqBQGOcG2eKctPnz795OOPnj17hpuWxPrtuONoNGo2GxcubNmOQ/rKEhP7UAoEdjr1Q3AlUUpkgeJxSDP2p5PRo4f333vnJz/6wQ8/++TO8cExtIyfVyRf5ExHnCjJ2tXrt65cu2HbLq4h6vuzgVc+3X45fE3qWeTPmXo+21ekFkV7uQFrnP8brrzzEJmY7zQnu41/0BwvIxehwLMi8ixJ7Ii8X8z85YD0IgtynmYuZKPYR1cg2pTlVqlkaypYO/wQpKGjQG5goeE1oAgwh2BCnPOS5YBBWO3JBAg5nxIhA88Pp/gPXy1NiZBigo54E1BM9yYPZeB9hasA9UaXowzFGgmGqhmwvBBRKeYwY6aAiRmGf+uybNbtD3cVuXx1eemynhtpqoR8oh3JquTF4cCbwS8uVzWlnOd1JXAiT4uhFaZqZ7N0djxKwGi96fbxi/s7Tw8OHpbU4VJFcgxpMpfGnh5GapLw++oAFRJXzosghKP2tMHQPg7qQ29wzLWxSrU6fnCxDg/2IazR1D/eP7778OH9p0+f7+3GeQp/TDatTNIymIM4ULmyRJgnkexNksMdKwxaNTBEp+i4PIt0OVqqW70mEJLrQ7N1FiIAORdqI3CQ3cRd/EcSMxRaRHpE9edp0KUiCodwsSzbns28p8+eHx4coSM0TXNdp1opd5qt9bU1sEU4Z3zVqepcvrj23V998803b166tFFyHGTrLbUbjQooomNoVdsEWIAc10subBk9VEXbOTwEa9w7GHCGUsJP3hhu02kv2zUi5PJar75cG2ezk9kQ+iv7ch7kMKB+HNYarZpbsyS53XBMNx/7g3E4g1moq/qqU11ttqLYH3kjxVCH4/FgPJ16oJSBLaWjnZ1oMoVsDQcD9pCienMP4oYqAz0qldK1a1eWljr0qxeGgy8DQcbAVml0aT6YUCBkoQxCBbDD9mQcQFQwAUXXLVcgpHhPRjP03lLv1du3b1y63CyVL62sXl5bd2ByyBjRa8BpcADOv4Czwx5BJK4l7vP82fMPPvhw+8UOXKVqtQZ3C/efTsblknvlyhVYMXYmi8M/QslYTgAdKANjIQyiZAIhI/DF6Xj45NGD9959Fwh555NPjg4Ooiik7AIjST04oQDCfOHy1VdefQO+yaJq33T4xsca/9XXzGsU/VRs0T7c8qhoYITiLzKLE3CEv8W5TOFfcZ1iR2QrssCCFSkM4gTGMogIRdZlebnTrZVKwjlDIwMX5CCAHM7ADiHPnLyWZMS+yWw8mY8nhWfM9XIAe8A9HPHxsrgnJBVkkeot3n6HNKYCE+kEkgjxBsVzHPB+MVEhEyNtOaScM374LASsMdb12Ru30kt9+3B/PVb/40B9PZKbSu6MD6aWZMRBqqSaKdWyqDoPyiczdzAuT05qBw+Mw0+1wZ189CA+fjh/cWf0/M7s+f1w5znaoNQo2+tt+cJKfmlDq1f04QmfmHteHobwySRUBEoeokZBoEtJq2at9ror/bXeSn9lc3l1a215dROg0Og0l1f65Vpj72D45MmL7Rfbs9mkWq8B5nf3D1H0mmNWda2syiVVNvNEGo/83T3FD9HigAYoD9hMzGW0/ZVOdaVbtXW0OLsF/Sg4etEvpDRoGNFPSCICCrtC9S3wkVs0IBWJu8iGRoYv22zxE82dTnd1dbnVaor1e3FdENokg73yZ3IWOpbSbVZfvXnlyuXVpW69Wa+Yhg5eglvyMb2cQypgLJUocVQNfjR6bR5E0yB48OLFw6cvgFj83ESax4pR6qxYja5smIDRiqtnShjJgR/5eiY31GrH7cOKAT+jPLV1qwRKznmPJ7qSmuKFfRD0ZObDio5mozCPp3CfYXs1i4sB8V33ZLq7owZRMvdnk4kJq+I66LYwCAv0geN56+b15ZUlwwRtQgui0CgBWlsCjqOt0GjC9rN90FALP5URwviIBuVjG/oKls7F2MScXdG4ru12Ox1ox2qzs9njomUuXCkIaRRx4S++/4m2ZUeJG6N3FhCMsyeT8WA4BF/ka+mSBHvz2muvvfXWW1evXmm1WvAfinLwTPY2CprSJ+ceS00nCmoCnhL449HJs6ePfvyjv/jJj3989/O7h4fHcQTSzKduYC18lV5MJ4cFTzPl8rWbV67esHFTFgtKSWni5jSIplhsvxy+JvUs8udMPZ/tK1KLUr3cFKyxGGsU2RYZT08R29PTCzTEcbFT6MxZJEPxt4hgwD5/Yqc4fBm5yH/KQQXrx5+CnUARFLnfaDYqFVofMW8VmfigE5o/o8UXCJn6UJDpfDyaTEAY+RwGQhrBg4bwekHA4WRem7N+AIDoYkoYCQ45YgpBgg1Gj/IWXNgFtpArxvBmYu4taFQahpwSqSRyYuqzVy9LzY559ygfJsCk9bJZoiSr+Xw00AJfjyIljS0tNwA2iTcIJwPfG47Dg+3p9sPjncfH+9uH2zu7958+ufPs/v3t59tHA1VK+9V8tQF/Xn+6mzzZifwgj8Ik5Opm8IXhIsFNA9OLUSsUrFatLvWX+yury8srq2vrq5sXeivrmmnBkVtbXS1VageD0b0nT57t7Y5n00qlDHa5d3AED6gKJ9xQy6rkarIBJZoNw71t2ffRtiFnxUODoFiRkgf9prvarTh8VYONV3SVGFsQR0V3MZY7tJpIYBah29iwhcWPG2ZCsQEgdS4x0+xCr1dW4CXLMrQp42BaCqCCTz2V8si11G67evP6hStX1pY61VazAvs4n8/4KQFcPE8Nhe6EGqempJYtG70Gd2Ds+Y+3tx88eTacgLehD1Eg3W0sWc2ebFiOrTuumqqBn3tRHBqR0lZrHacFVjXnBx00S0XLwP+F6LA7OFVdVwwQPT+O/HDiTWYQpTyZRWmumxrfJcgVIMTJSTrzIB2T8cg0rHKpxLEc34eYSvT0pUuXL168sMU5twJZKGB8LZ8fu2cDnrUsA+gCh0r4w5GIFuloQuEpWXZho2HMIZTwFgqEXG63t/rLa+1O2TCBjQnxni+pwugU3B5wyf4QvYfOADcYTybD0ZizRN0ybuCWS7du3nz7O9++euVyp9vmvCsU97RzRYl4pKt8OF50Nlw4jvwH/mg4fPb08TvwqH/4g3tAyIOjOOJnEcTYpPB5gJDiRRmoz9aFK7f5NswvijWyjRe730T41t/67Xc//rDYZ4uIi58ruhiHF9Jf/OH2ZarYwSGiuV2oB+LEVYo/pBbcxX5xehFo3gTx4Kk8V2wKW6nYivz6pUtX+z1XgzAFfhBAsZOA7+eD3BWCL87iNcXFcRr7n2CX58jn+xGyVGsVkwu4qnAlOXwWF2MwGckl/FYxl4UzEMTyKLiL41olrsFPDM5SLv8snlsraS4lcdBpT/53/4n1ylbzx+/2y6v/ZXXpDai8GSn3fviJAVJh88NYQLGT4XiWxi+GRyecx5ymvmxlljzNM59Cy2/IkjMFmjVrLh1fujJb6x+urRy1eifzPProM3/nSLn7OB5O0DAoBd9zzDm7VmpU3YsXeo1aRdPtXCmZ5YtO45pZWZuD9cm5DVcqyZ7ee/LH/5/ff3rn47KpbFzc8hX9/QcvjmPZaHasct0uN6vdfrndfvbw8d33PuTnUqrVGK6aY3E1rySsmfGvvLb23deAiqotaKHoMP5hpwreguZDpGj74g2kItDlJx6ioOIkbFBsRGCPY2v8PDSocBzFKYj+9t4+dAunWOKNJbQ1tFhTJduyOu2mWzHFtGY9jvO9/ePheFKv12EgXdQRBPpkXFHMsm7jntsnx8+Gow+fPXm4dwiaF4UpPzdhltzli1Z3dR7GJV12nLyyUtUa7t7JiXcYrNnrK40LoyA4CI9GSgB9qmlqxUpKJanVrp5E3hgELJC9/XlVsryjk0ROA10JZAs0FOYjmp7Y/nh459OTu/fi0Qg1VUy92W5PxuODvX0wKkXJK2Xr7//93/2bf/O3my1cW+eMGVXxvDmQzXHgt6M96VvzRwEWqEUoZZuBZEFCAKL8Go+kamiVTJmNZ4B33S0VLyhAGsASiTdidSc4tnB2cFXIeRoHkpRw1IWcD9qbSMhSvBAtKXD3wSHgBw2H49F44tjO2vp6tVIBT9C5fBIKxH4WDAU7WRDyvVLLdHSuSYvKce5R4HkPHz28d++zJ08f7u3tBoEnYF3jgpgS6sDi49ZQUz7xC6N5EP+nf+d/+3f+899ptbvislRYUX2GM8DBjkj9QvgPphaRP2fq+WxfnSpKtSgfu0baOTz4vf/6n/6//vD3RdRp85yW/vy5zM2fCKLYDKe3O21SEVAd/hEbRCKz0BAeUhDEttjnrBSBwOLO4k5wJzjAX9GV17a2rq6sWLoKIxWBJII6hRGIPcg9uP1ZdcSVOf8P3QQ9hlwlYuVDeEXIwXUYbRO+EHSQxRJuIP76HH4MSRk5IqIrmspnNlFom6YL3gAaCYlNszn4QQwoV1I5bJYHf/evp1dfKf3BU/fj6bU3b/+NVzduwH+I8vjRnY+l4aDuOLGeT/PwaH68H57cn+89np+MUO5E1iUTqJ0FsUZ4RHtQQYw8ul7x/tMr2V/qReE0+b/9P71/9fveZILmQy3o1lCq+TI12jBVZWljffXNN1/vLa/qulVxuV5va2nJrtaDOIU4wucDAXvx8PEf//7vP/j8E1dVLqxvZob17uMX+0FuNDpWteG6lWpn2Wx2dne2H7z3fjL1rUorVjmBkY+ApbhqJ9+51f/u7eV+HUpGvS36hY2NdhaagGO0NdqfYWFACaYoqgBJESHkiw0t+h1n4govEXI2393dg0kCHRHTIvk0AzcAaYGFarWqpTLoBSdoxYmyv388nk7LlRJMg6PrXFpmOLNjpWaX0DP7w8mz4+EnL57e390fgTRyVTKSRndpQ1/aCPkBsLhckd2uK9fdwXAW7AerZn+5szFIw+fzgZ9nMEIVPas4ScnOao26J+eDCB5HEh6HTmIGk4kXTTPLDBTbqneiPPHGh8Z8FD19tv/xp8HgBA1iGgbwG5Xa392DdwJhKZXt/8N/8Tt/93f+s0rJRpHRAGDncHTAt+DKookgwkUzon3YOOR1bDUcEdfQqmhQKiokQM9T2Z8H5I/lijiNsxvh5jMZ5+COYsVcZBVSy2+KoU3RFRAzAJWYzRgRWFV9Pg+AkHGUAR5H47HjOCsrKzXYXE64KR5A0oMuegxd4IcelM4GOGsG+WIcY+t73vNnTz7//M7jx48O9nd9by6qAqYtvHkaTpQOCsdRISiVH8T/0d/82//l3/+HlUrtJUp8o+H/r2ONwrx9KZxVDDvFb3Eo/jOm2C86Teyd5TkLzIPuZ37B+xHYzYgRg9a5a5pKyq9qTsEy5h5ALIm4xnbxyJj/xSRWvvlC6s6VFSHfwvDR8kKk2FFignjhH8Oy8pkNz4NyRthFTnYecLYQnBgMig/XDAAC0JkfS0hinIDyofy5f3krevs2bGPtvfdqh8fr3tDYvr/32XsPnt55cbI9OHg22Hs6eHp/f/vpCbzn8V4QH0vaVFemWjpJMz/NIoIb+RVNiJ5klhfUBuPO9l5t+yk89ZJjq0ut0sU19+ZW6c1rlbdv4lf61nX329dKb9+ovnK9cmlLW+tN+p29bmPQaljVeidT7E5/o7u00m50KuXyUr/f21jNNfVkPNk7PN7e2d95sTMcHo1Gx6A6cPm1JGiVrcnB3tHONppKd6uq7Vi2g4rCYbeNvNOwL6y3ayUDFASMGnoGEWBT4gCKd/qEmhxdAOSpMhc7Rd9TtfCHj4rQxiIWeg6NNXTVtvjZxnarttSp93qNfq/V6dThNHfa/EBZvV61bL7to3PaH05UTdOErRoNB6amuJYhZ0kw9eVE0mU9DpPnO3tP9vZenJyMQPnRpVyKgtMGzUqj0urA061bWrflwHf2Mg++MWhlGqQ+34HyNBWyoUjxdK3trrRL/WbFMNS9wf5JOMtN05fkSFLhIPrzuVuut1vLzcaSYVlogGrJ4gzH6YTLzOTwqIEysK8KCC1gAxIIyLt8eeva9Uvg4mgltgGxgt+J4bpjaIhTkk1JZw42UtFM+C/UgYfMAIVHI4hV2RIpB5CxrRHyjN9MwwXkLPQ8uLa6CuKIrkol8TlOagJuxMvwekzh0sFGGaHClfCXEHq9chl6ZqBUnChe3BMBmkSGAezNppMpVANFAz0YDAYPH9z/0Y9++OMf/+jevXtHh4MoAubi+koC1hCnXpjMvGA0mR0PxofHg/3DY/wOjgY3br3y+ptvlUp030/VHOH0Lzua+8X2y+FrUs8if87U89m+IrUo0svNF8YaobWMPZd6LkD6hSYUARcsfovA087uIpTjNM/5IHKd7hVBXJb4IxKLeFyIFlByDUNOc2/MyYh8rcwLBK0XpF0EiAokQMAjxw+FyvIKuAAkt/C8+boGEFK84kT6BTRkIBiKkUjqNYko3GYuRxPjGvCxIWu4Bm4F0QDbFIXLbCN85UrSX1ZezPRPD9VRqk2i+efP7r372ft3H3+2f7S9c/zi3v7jT3Yffrb//OHJyYvRbDhP09iQQ1XyJcAjpAhuNe7KF14UXVLNgN9NTrpOulZNS6Z+eJzt7odiSQzcHehNnAdGgyWjBJ3u0pWbtw27dv/Rdppp12++2ltZyxS90WwvLy83Go1yrdbt9pdXVxXdGA4nR0cnz7Z3nu1sn5wczoYnwfhImo3MPHYtbT4aHD1/Aa3RSlWVS46ZnPkRzg09X2qWN5ebzQr8dD6mYpcV/EXAIxqRMXSwGdhMi14UfScan3ukHMKvZi/gEFYtQ68CIS1LL5ctIuRSA79+t9nt1tqtSosvy4O2lSyTr9mhv6Dg0FUoNZgmvEAUBoReSfN4FsohFyYPw3TvYPB0e3f7+HDowX1LuCA72IqqmuVaqd6BFLh61u9Uqi0nVuJ56ANU4yCBezmbzWE2+UpN4nfrxvpSudeAf6Ecj4+PvWmiqZFmzDPpCK74fF4uV1uN5Wa9B+YGhx8IaSZZNB5DOPIsmc9nIV9A0TirJQxRX4jfha3NV27fQNPCwhAdBc9DX4thHFoZqscCJClepy3HxhOJ3IJsoiHRzvw6hAaTms1msyRJDFXj6Ax4NhpJkjhrN/AJplmiSPzUNeWa3SSS6VNRxqHgKL9bKlWIkI0uQweUUbzcCYEUt2Ypio7FMVXMQ8P6cxQkjvzhcPjowQPA449/+KO7d+8eHR7DbUbWTFbjRI7izAviycwbTeZAyP3j4cHh4ODw5PBwcOHSlV/7S79h27+EK+8wFEJ8FijN7NHFtqjSy4qJmLNI/kR0EYpWLgJ2z0B1cUGSkcW5oi+QUBxQTvjoULOgg1As8kQaQQ2aQr4FROEf/vJc46qvfIOekoB8GT8vDUbIBbzAioQ0gQARE2WlmNoN287XpcVkIDr5rEXxEadE5ktPsKFiyk4uRcAm8h3cLnas0V/9VenaZjQ67Hzw7sbT++7ew/GLBwc724PpNAkDeTKNByN/DKT0Ut8H7qoZHOBEVWJZjgmwMPJEZnAitIxoEPCoOLR9v3p8WNnbtZ89VQaHpfGRPj2y58fl2Yk9HZqTgTMbmOOhM/MrqVyFp1TSpKo1t/RDKTt4+vSuH8muU9dThaCr5Y2lVn9rs9bqwGDv7OzNZtMQLrYsWaa2urTUrldLtrn74sXhwaFdrjaWN61KAxX35zNDAWUsgbZe2GhXS+ApXDMLTSvG1LmFww0XrTik3WJdkEH0iFh8FieQ5LA90Y2C3JAVsWtRYyaQH+VoAPEVBgW3MDSF36eBSeMa4bRdtHJCRigOsHa6xpd1LIsfjzH1LIz2tw8eP3jy/OmL3b2D4dQDCA0Df4qOhRlM6C4AEw23hr4MfT+PpqrChy8H89EkiQLYEMuYjY/SIF7vb9mGmUWDeikyck9Lk+FktDc9CdEQhpVpFvLOx1MpzmqVZqu5jCKgBeIsSJPQGw+Ot1/4k/F8NomCsFGrdVpt+JTwbYRQZ+ubK7duXa83qhRVSisbxPfn4m1zTQAUWhAyK1JZU+oHRI4UTBgZoYdidIgKodLKUOJpJIBh1C0xPTfNEn6JRfAD3FfleB8kXxAH0QXARdwJWblPD4tX4SvQXO9DjEniTCGQvB8Kyv4klKI4GQcy6ZADix8+fPiTH/34nXfe/eyzz7e3d8BSklSJkxxkHTh4MpwcHg8Pj072D04OTwbHgxGs8nTqeX4QhvFbb3/7W996G3yVzbAIL3dZ0n9/+PrUbzic3urslpNZ8W2YYr1GEVWEIsfLsqGfiv2zTOcP0biUC+wx9iyLEAuxc277hVBIgeid4g7ESHGtPLM1nUve5fxqPDKi36BA5PsLeCy4PwQDqsdIBN4QFhvEAQFOncwVwvmWBvQbjoPMoXw4aeCLfL4tqBgcHHENzlwEaEJeBGskEc3B2wA7tL/AyKRi+TevpfUl9eGx/Om+/Gg0+ezg0Z2dh48Onp9wWfxw35s98yfb4fQI9jWKvRRYreRprgoCyEBZhGxrcBs1uEW5Fuf6LAwqZrZek9aaaavpDCfyYBShGvCJYP5R75SMiytMtUEJ1zZ3j0Y/effTR4+3kySrNhqD8Wzq+a5jo3Z5kkLiO+32ysY6nNTjwfD5i+2RN4vTWJLSkqFtdJtLzTogDvb+cO/IdKq1lTW7VoPKB/OxpmStRmWlW1/v1cEaDY2f++I4A8gi24TftQJE4nQO0RIe+WMb4kDgKPIKnkLKSJkQfSkwEj9BRdhTtA9ARTgFLxFSRbPz0QPPRz5xBskqOp3fATLh+3NBTh2Alhxu7z++/+jZ053t3YPpHNQxH/reJAyEFSLh5vf77HKi6GnkS+FUzvwg84+80RiGEeXSdJDGLAjXlpYrppUH44oT25qvpN5kNtienPianFt2rJu5anqTeR6ETSBkvec4Nc0wUgnNGYTj0WhnZzYYzmczUDZILmpWPLylKAIhN1ZfuX0TnKzwbZGMgkUxOBbHJoXWE69Ec7HFeAGhEouwUC9ZDGvxGsVF0NA0RXyUjDx8PgJhR5ui80EqxDezKGX09wW5QQLKgyZlDBqmeLWFK9yKt9/pGRQ9Jm7GC522Pq7IMQrQYhie2JtPiZA/eeedn7x75w4Qcm8+BwmATc79KJrO/YFAyP2jAX7YAWAOhtOxWJ4giKNXXn3tN3/rL//ysMb/TrDGoqzYFBYMgayOf9lWopGYKLIV0QyLDGdR4o/IzF8RCtwrjk97WvzhQZHEI3peIhnHMGVSBsrYKLvwRPTFJClaUKigJma54Rx0JuwlXAcdosIywuel7wtkC/kGDahSgo4HGxEvt3AsMoh9n29Uw6XhA3JcS8gb8JJLiwNHoaGCYmaIAltMpTyWU/C+Vmn262/lv/KaVHash496jx5eGh6WwmkMt4xzejIpCrMwTqGfWc7J2iSxtMcoKKEVsJ0DlemGivdLWE9RcTJbHKJs5blfGgzqh/vtnRdLLx73nz1efnC39eBu++G97sN7nYePlg6GG6F0684npc/eN9OwVClNXGPb0fZUaX744ul8eMLPTduAgqxara4sr5Qr9sHB8+PRYSqnIM7rqyvrKyt8GCXnz7dfnAxHVrnidruRnE9HR1I4rrtyp2Y3aubaStN1oSu0FURl6C5hC+1SuFwAREPTRYMqpB0ASZAQ3QRZQ1eA26P2cPRglMA7aHIIkaTn1DOqqLgwiQ41kAHXpTbinpyew56la8DpcYwGk3csg1+E1HR023Q0h1r+9KOPn+7uhYoyj9OJBy+A4yFAgUSSDbdilFtGpRGAJgYTKQ+9zI8cPTSsxHQM25oPj41YcuWyP5lL+SSO9ubTbXgNg2A+V7IA5TV0Pr4D1k0CyYuSMEk0I9HlncMdL/HiLHZUNRuNgqNDJU2dUvnC1oXlXu/keDAZT9ihSrayuvTq67da7SasBYUMlVPl+XxOu6KZgRcAvjTVVPihC8ESC00gayS+QU6EjDCIgQw+TEkBQmLiNuSIr9NnMfZxMlgixJcr3JNbQm2FZlHI4ERRrSiJoOo0ygzcipXKxH3YBcRl9gNOx7n008S6U6QQo9Ho4aPH3//+D/703/35+z/96N6Dx0+f7+7sHQ0n3nQWHA1HB8dwlwdHJ6PBaDqZilclxZxjwikKy1rJ3/nOr7799rfLpTKPWDTxE0EUldsiFJFnoYgpkhCKyLNwFnm2cz6cRX555ysjxZ9iR2QQO8XKO3cfiZV3zvLwD2SN/SZ+iFywgNPzRAxDAX+IZQvzBwVYZBLxpwFR5/bEZYXhZJ8UKfSHimvyYuBL8KtrjuWA8aH/CIpKgZB0qrGlLIm7kWDRF8MhClVwRj5IA95JXIkQXggtI+6jSGHCzwH4SRqJNwaAvrLMQW0CF90IXAoGFXCq80N7lBUgbiqrcc2avXUte+WmCn7x6ZH5aOwMgnQacIA/hfudyZMkHiXxREpmSu4DrEXVNIgkLsrW5McJ+MRIlJr4ycJSiJIM3n7mmEqvma524muX7OsX7Y2+vta3Sq4UIgTUC03L20ut7trq3iHs9zYcmCfPH+4f7QNckigZHuwHs5FjaCVT1dWsVHOXVpdt1z05OTk+Po6B9Ya1vLx6YW0LLRomHKI7OplrpYbV7SaKPBsPsmhecoxmo9xuOP1OpVHRdSlBL9AdlskUQS/AI9mWUDbwFtXAjvANQcphh0CoNOxySWq0qsBBPo3n8xj8A5ERj6EKGoMeZ28TIQERaBDBQtnvp34f/hOAxT6Io+LYREhTNdCy4+Hk87v33vvoIyKkJM2TdDiHUspiiSQ0taLaVaPWVp0SGE/oj+H6+VIS6Erk2KGhq6aRzD1lHrqKHUw9KZ6l6dFkBoSEcx5O0zzU5ERX/DRP55kxidIZ7pAlihkr2sHweOKNIYh6nqDVvKMjKcnFx89LkFNOpQhDVA7StLLaf/XVm20gJGohEBIVDCMPBbQMIwoi4B3MCqpJiRaoBllGA+Dss3+sD/4KtcCGTxI5yQ3KAKlH+RIKGU19ipblS66QXD4JAxTSWHCnoN7UD3YmjVAx7I6Gx7WpFEWPLHQIB8BYDjHFnBMCmguEfPzw8Q9/8KM/+Xff/+lPP7r/4MnTpzu7+4BGLq3BMUUyxeHhyfhkyMemnHKM08QEUzFzBN2rvPHGW3/5t34LrJE1+QWEX8A71GdjjUXzF4HtRKTgrmjBl6FAMQT2/9kBgth/GbNAOfaRuLJocaEPDNQKEcdDkRXZeEfeWMpAQurlsok+BPwxkVt0ujDC6HFKDwsIvKTE0fgmsKUSyWPMD0LFkBo4DBAVSCWUGJ0dRILZJ5QOXBA6h7OBmARUYiJLAyeDmsuVIeFYQ48mF1b8776R/sorcquuTGebn96/5Cc3/MAOvSTnt7JhsnmyMO6Q6kKZKZ2oBn68OGteIAJrUVQHrZXglkzlYRzC0TfnnjOfVrx5Iwracdiejirzcc2ftxGTG91S49LOE+fZXfvguRNM02ZNajQD2xiq2Z5rHLjWtpY/MKR9Uxo4+nhpKV9aShJ/11a9Rkm5fRUucmbrByXrOA53DW22tqqsLCcN+6Br7axVjlbrg35t3q0m6123bklG5uUpP7uOboKh4bAuCTCAku4cKJ2m8PEFe4y9q4p8bAb6bKkkJdAtaCvhkHYPrQStVjh3IEV7qzpYEx0BIRlUS6GS6ApGiOaCMaH3R74peopdpA2Hk/v3Hj1+9vxkOo1kaexHx+OpH0EBxQOOLOU0zVLdbfWba5tBlpYdo9OpK64+Q+EsN5ONLEyDwcjAyYESRiD8oWkCU9JWs1NvLCGDhzICNeapMvSdOC+LhZ0mUupJaciptZFh6jbq781lbwq2i1pcu369Xqvt7e8Ph0O0Feq6srz0xpuvdDotsG1iIocaVG8+R70M3fA8H/4wLkukpNQIRGQ1cYT2QJSIWWxFpCDxFJZibInj2HRDFiyBTkquqEBMCDH+CZSl3uFsbqnLxFMeU73EnpBM7or/2KXvTFyPIt8Ljo+OPvr443/zB9/73vf+px/84Cef3rm/s3NwfAx2CDQMfD+czjzSROwHcYguoMskSlyUlNKOf7zHt7/znbffFmONxX0Yz1qeBRG/2H45fE3qWeTPmXo+21ekFsV6mWWx8s5dflFQHIucYiO6BmrOYxHH2LMf0sWWAfko4NyexRVBXIh/xcUJGQzFnbgtWhOZCnhkjLgEBAOdDtZYtR0XjAKQAs4F55TfT8oEU0Q2lojzgyEYgm2g13kV8QUsOFkhjWrKkRkxnAJTiSuj830/ThPsw1rzCiwjrig8dfotXPgVcitWAwX4SYmhzJqV0duvJr/yhtzpSIOk9mjS9rTlRLJmQQgkwPkw51C4VHiKOBdMlLBNqaSBJt1l+7EE3GM1ofk4FcQWCKIGqT72oJVm2dH6TXlzRbl+UXvjuvX6Ne3WJeXWJaNZVixNXlmpdXrt4XB8sLsdB0N/fnh0tHO4f4j22eh11jrlupNYChzDCEqj2ZVmd7nd7Xjz6XA6Bm4sr6wvd5akjN/SmoxP5t6k2q5U2iVFCbQULrpfLefVktyqyGtdu1mStHyeZwFUBswD+kh2wrlRMEE5vGxDApdDQ6GCrJKgKfyfZUmaFz4uA0i3MCKoPTqb8+dhS7CH04BkQsjYHEI6gLomnGJJ1jLwbU7Lo4dH6kH5Yv8i22g4efDg0aOnz04mE1RqHASHozE83SRnL6RwCCELbq3UXan2V3AbgFCn39RKhg/1N0xJ0VMvzse+NE2U1IgD9ERimCDlaa1aazT7mWZO4wB3V0NZOwpqgQT+rGgq/O9ZnoR5kIBVGnwzQfWmkuejQ5Mk9T0fDBW4BLZFhJTBGnuvvna7221zXBD1hTioXJ4MDWQZFnwB1J3rFyJJmAWKPWUJW0iiwDehNsQXIaWsf5GDj0cSDteIASZcGAIHqORoOhtZnCssT3EiLoAjQV55RbYkuwNHFHzuiyDuAfuWiIWqoCb+0dHJx5/c+d4f/k+//wff++EP3/3003vb24dAyOFoOpsFcy+cECG9Ob88gbNIEyEp7FM0Hy63UGiG119/47d+kayR9Hix+02Eb/3t3373ww+opGw/okpRjSK1uBcOX+6I+ALCGIrWLE4XWbizCGLwGJECK7grLlK0HESU2nGaofjDrsIlID95VjX1K/1+E6Y15QqGvIgkCZ5CWkKnmvn4PpRORwzdC56YCsc0IZ2HO5DLbqnENQBVuWTrYG3j8XgwBStQDVVP+c0/mc8QIFP8IBtPRIkdxzY1xVQzQ5qv9oJrl7Nrl9NeJ3INZzZb+vDjzc/uXzOsW/tPvcNnQ/gwYuQn1VgfVAjtI/xPUR2h16JZoNlgVeIfGkg0A1OIwqiERjcS1YE+QbTYAIjlarNyEglCBH3SpXLfWLu2vPN0OHo2VsN5vfz01mtHl18bddfntbpqOajVPJc9WXYkqZpLLjivH3r7O3vzGR8moiV0XUvTCCx6PI9nkaRZjmqZ4KtqGumkd7gCvGGn7LRs1dEIhEaSl7xAnXqcR027IylhYipmv92/qRtWlPjwt1Bg4ABBEfUlLmV8s4Pvr6OiiEV9SKk5a4AiwdFHQ3xPDy4bxUVkFEqKhoJMoBORH5EUNkFChXoLH/LjD+98/MEn/KiL65qW88GHnx0cj1TTzlUNogDeEima2ejXNq45S6vHoxNHjjoNQ2/qO/OxlyphqGiJMni6bQbK5dVb9UZnMDmoNeTV5UqtbOmmMczj5+F4mmTJga+Nsk65CYgAGXyWxRE/XK7CXNaqpSVd7yVBxZvuPn0aBOnFCxd0RfnjP/rj99973/PmuiG99dat3/u934UzbRqWCmniGEM+GJyEYVCvVgE6tmXblgPURh3RXrDgsCKoraDowmem1BSCQqPPdkNDsyXQgMwoyB8brVAnHNF15pp1aC/ImUA/nLtwkfkdcJzCOd2kqhx6RGAWajcaHcrDdf6AcMfHJx9/dOfd9356587nz5+9GI8m/JoEWDmtIoQWZ+GyondwT3YUSylQQvzlT1RlcSz/o3/0j37v936v1+uxvCLzWTjLgx1si8iz8B9MLSJ/ztTz2b46tZBBkYVVy+Wdg/3f+6//6b/+w99H8mnNRCJ/LBhPE1EitdjjtV5ueQr7gdvzobggtsQEcakiljEIFAb8aOOoW7gUN7gQMsHAgSA2LHOr2elYli4lWkY3V5VicBQ4rnBGhYsAqwkV44Q5YAzYGboPPrOfZNMwmqdxLOeO7ZYt29IUflZKzrhIxcRL+KxFi3OodszHNMBLld/MDOHa5pJjlSwdUXAgY02arfeDN99Qr14O65VoJld/vNf84KgX2uvbo8ndgxe+xKUqcC6nkaNYVHQunUaPUuYgOQq5qKmoN/9jI9oXf6n8igyEr0rpshGtl8PValozs15VWatrDTXSo2kaRqORNpqbkVpOtM7zXe/F04PQ82Aa4lg6GqQ4+41br3/7jbe6jToojG6VMqfrq1WAppbNH9/78Z//+e//9NOPV1ZWr26smmqkqNHR4Hg8D9xWVy2XY8C0P1dSzzRxZLdqztpSpVXWgZAZn6FbUCx/GsVwQRW413KcKLbVb7eu6VYTLmoczwlqgDuAH2olgTKmfCYCpKdbDC2GBUJTxIBisEC6h4AzfghUE+NRtAhwFUHXwZ9wAT5mzmPKA1tItBYbCf0sw82/+/mDTz+8g7hyuQoK+ODR0xc7B6rp5qpOMgViB0bbWq5t3tBbfW82BiFe6rpaWTuOvAkn8ivZLPP3x/I021q92mwuzeaDUjXtr7jVsm445jCPXvjjaZzFJ5l9LPX0ciLFz0Ynu1k2B7iYsCCS69orjtGLfXc2P3i6/fTR052dbQBplibAFvGhrOzt77z+u/+n//233nzdNiF9/AcrfHJyFAV+vVYHGimK7rpc4RV1FnQXbcPnFyTKhbFFNOsOvSP2QS2oYthhDLWp0CgeEECETnBslzhLqRPxUKgCJHG6mJIhcRYWoZVPzBd5hJbDLeYzlCyFV31wcHjnzt333vvg008/e/7s+WAwYu+jaKJMgtecYQUDOo4XZGkXJS7EnncQOf/e3/t7/+yf/bN6vV7k/8YDAXSx+02Et//2//zdjz8U10Q10BkinFUY8aLZFjdd9MPL5mAQjbrYfqGxTst5CsfnsuFWdLsWWQoBQBbRnGhjTc7hZVzp9TqwrRzlYiOjEJy1LTocoIYIVeXLppAqWkXOWslABf0wnAcxnNwo54oGpRKkIAfO4dzZ1DscTuI01zWD6/LAZQOawqDzIY8aJEksZbYuVfWgZnoXV5JffVvb2sxKjpHmnb2j7p2HvQf3+pOTjqlUp8fh6Mjn5z7Ar4DL/BKBqAetO8wNysgf/2agUGzcRcWLuopWIiayunSFVJASx8q4whZqK4ZTI742TlDRANJSrWeVmu724+PhswmcMi2Zl2y/3B7UmgeNZtBs+ZeuqP3VWNUiSdZz1eCQFJoMjmmmeD7HxE2DCsHJHpkE1zPma7gobpqFiRShCGm5EZtOKiVoVNnSPbiTWe6GicM32MHHpATMdh4q+yemWbnR7F9XtE6WltEZgtuhhsQ49ALXfmFMAoIBkeIHDsGCAYeyrkgm68xRsTRLpBTUnhaQUgT1ZaNBPelwo1HQMHx+JSCDlNP3wj/9d3+xt3d448bN7lIP1/nD7/3R/YdPNU2s8S7ciUBS1Vbf6G3qzaUwjst6ZltpqW3Pk2g29tNxYuZm6IWqqq+uXDRM52Q8VvSs36s5SqzrceLkB3J4NAvkg7SX1i4srQ2no3s7zw4saSpJge+XSlbVda90W6t6ro9P1CjpNLoVt+TNZ//vf/0//Nmf/dl0MtE06dq1jX/wD/8v3377zZIL82IqsAGa4vvewcF+tYIYzg0FiQf7IhwCrsAaOViHGgjKiICmEJIuREnoBtuk8EmwI1QFAVCJDCK98JYXHgozAUxpgUjxuCJpTNao8cNWuKHAZYnjnYRLFgGMdnd398MPP/7xj9/7/PP7e7uHE75wzSFEAgPvAiRlsXBxWqmFkPPWhYbj3hRelgn7qNgCT/7xP/7H/+Af/AOyRiH25wMrygsTYf5/SC0if87U89m+OlVUjQ2MLf6CNR4e/AOwxu/9AZNRFiThj8glMoktTuePu18IZ6kMbJOvDuK+Ihf+4hQ2Me/GbuQMVXEhRmEj8tHGKVJa0dTNZrdbck051HJQDDjbiXh0YnLFQpV9BmeG9pCPP3lt+KRhms+iZBrGvqAuju1UXEBPbpsK5HE2DQajKVeB1rSIsyBSU1V0vpPPTxNFSQztNk3D0VJHHjdK/u1r9u1XlN56pDnyie98ctz68Z574JV01T3x5s/mw1BOLQ4m5QnKj2LxW1fsTVDGBH4qygRY4JNaVhkIKlbWgOBQdIu24AgVHGvZdGR+58S0TUOJarq/Wop62nSrFK1X87oGrx78OI0y2YukIMQ1UyOPtTwU7yrIhlxt1S+W3H4eAXe01K5O0LxK3qmqZr43OP7s+GRPN+1yyQUAQynDJMY1ZMNhuxLbgUgRhR5QrMPpzQw51sDI+Q0IHTVJQgltRkOAqvlykNSU0hWrdllSG1lmIQ9qQs8a9SGWJeA/MmwXuxlqLx4do40gcnw8RXViH+dqmnIcAdflqAbJEXpfKBYQk240hAqNV8xdYfMNh7MPfvrJzou9jc3NldW1eRC++94Hn3xyN5d18fVUWITUw7UbS2b/olLtoissNSyXZKOsx3IGzzqfJFqopIEkaVZ3ZcWy7MloCvPY7vKbhbLqZ7ZykiXHsyg7zvtx7WJjaRZMPt57eqyrUykPo8AqmZVyeatR3bIkfXhy8nwn8eGe5ADGRw8fwRGdz6aqlt+4dfn/+F/8zm/++q+V0Ks6ERJMee7PB4Mjkx/R4SgjV6Jha3BGLawWqinG6wo8YgsIDRPaJ1CRqlEoGuJhQ9FA1Bf8RC62FjSKggipW8RC+9HkwtlCa+McWFu0sABIel66Dvqu4BDB9/29vYOPPvrkxz9+97PP7u/tHU0mREjCtigLrik68hRncFOxEfHsX0YyC1OLjhSRZI3//J//818a1vitv/XbP73zCYovegJVOL14Ue3zAUnCsC+Szmc4X6SvPLGIFH8XWaEpwgQtzqXK4VxxuiwZqgxdvNxb6oH3wcmCQUQKPKpcAu0hCgpaZRggWnoSRnlMyoZLwrmcxaGXcJQdhMSyzWoFWVSHXpDmedHh4MSPA7jPQMZUUgzQRgAs5IJYFUXSvGZHr27pN7eym1fiflfWtXIYXnq6d+XDe0uDeH2wJyeHSTIP/XkSTHP48mpZhcesJRoXtIBYo2YUSVSVHQXVpptIEER5hYyIH6QKFaakFRZRUyXTsBs1uWTFFG4Aap74MAaSqfPzLYqeGCVcTB3sjad7IzVO9FRGrTNpoikTTYpsK1rfMt78TrfRBqqBAacAMBDqeajO5pLnA3uVeq1mWZo3m4wnM49f2OE3q+MgDCZxOE8Vedbojd3SBPxCjrx2a16v8OvJScbVU8E6LH3e6Sa243mhnyqu7F5J5Bu5tJnJTq5aXNGDiMhXGsGSUQmgPaCRhChL+SibAx66KptQ1ARENY0oBRxVFAwTgKyC4OIKNJb4idmoJFV8YBqEnh+AL3748WdzL3j9jTc6na7vhz/84Y/vfHofWIg24v3k3APML63kndWZammq2a469YYlacl0NolGfiuzVxr9sR/Ghp6bFvyEIE1VC06tudqqlezsODzaCcYH47k1M1u+23frsK2+kU9K+iAInz17Wi3Z3Xp9q1W3veH+3Y832p217qqlGQA1UMY//qM/Gg5OYL36y+3/6r/63b/6V36z1Wxaps0HVuI7pCfHh1EUlEouCDwQCv3MJ7vk2QREcseCNQrFELoipEiojhAWwRoJpRQhAqNQSezgFIGTFKhCj5Cfngx/uHMaRREljZgG7eGEAci+aHOw4Xh7Z/ejjz5+9913P71zd2dnn199FO+y8ja4NakjS8OACCYADMQNqK+8NQL7nAuIsDaUbVF6hH/yT/7JP/pH/+iXlTX+N//X/+F7f4BUBGRiGntD/EUoYnB4euVF+OJhceXzgechjmezAAjFpYsolgY50Og0LIgpIovrkC0ABl1FXm90epWSpUacZpjDieanpLhmH7oCrC9PTdPWNUBpnMMj5vNeKUyyWZzO4zSgEZZty66WHNuUTZ1zHIGQg8GEi/IoCt+PzyVdpx7CegJ2M5rtwNSjRiW+sJzevpzdvqY1u0po6I+n9Q8P17fTC08n4WRyKAXzaRwcxvBHpZJuqIoUA/7QsqRVCLgz213sC8nOAJs5yAXj+cCCEM9dVB40D36lbMtK03BWZKsK2NAkMMJIS72WIa05+ZrlLVvzsubHYD5ROE/QDnHHzZdKUdtJGoZkpzk4jAE4S+U0tFJFi7V5Jse2ZupKkOR+mBpRZqeqmciqF8vDIB9GSiw7uBUqESVRkIZosVjW+Cg68dRsWnfyRkk1AO6iX1ADW8+XbKMF5GIN7NTYSORrSb6WSRVFhlurxVRE2CmYCdQNdYSUQOn5mFtR0Gu6whnktBpgKdSinHPr0fNoCuTWoLZsOyojI+EmysBnPjMNgsDzo+fP9x49egqA3rxwYXV9YzAe3717/6MP7kyngeuWcAWw6Rk6s91XOxtz1QH/bdacWs2GAZt5s3g46+TOcqnlx/kMmFYCQoZplANIK2W707IcN5tEk53p+GgWynO1EdorVhXseaREfs0dzL2d3Re6ZfTbS+t1eNLHR3c/GTzbnp6MwMHKpfJ0Mnv48PFsOoU1Wdvo/87f/Tt/86//dqvRcCxXBhlXdcAMWKPvzUqlEihjAW+CFRMbTxFSNCIkhkE0hFAKyg2hghBEHRGBD/qFKmJPtDdNGc5CJqF9QsQEQnJ2k/jwB85CIxdnqwxAyNyn9dn78MOP3n33/Tt37r4AQs58QfbplPHWCKJXcNri+uIW2BGwyHgOTuE4h9UTfYt6sMz45b/7u78L1thoNER1vvnAKi12v4kA1vjeJx9hhy3FGoma8z83L++FHcQUrBFBpBYBzbHIJrY85MG5UJwrwllm+gkFIOJocTpiRQ5+80eCHd5sNdcqlZIqxhVRPFJGGVKAAxBJsE7DMlrNxmRwEvsRKBJUDz7JPI69NPWTPIhT07Ya9ZptaHwj29DjODo43PV8D7LDZ8G4mrB1LliZGlZK6dpyfv1Ccn3LaNU4VziKWoF34/nejXc+q43yi6XGyvG9F+nuYZYHPpR1omZBppckAJIi6XQ2oeqEejYlZYEHAErAn1JUluAiyDlqgFRRXdY+hREwdLNRzRwDPiwYHNsLTjF4raHBE1PszKnYgRgfmB4P0nmigjdS9BIZgMx3EbNyKXntjeVaTQUu+VGEKk29YDpOQ/iOucz52gJluOqMF0Q4Rddtfqrbnk8TIE4O8HcDFcYmho3xwRFNJc6jME0iHZ4+Bzznzdrx+tr+1sa405wqZp6opVjqRMpqKl+K5VqYSxxRRKlTnaMFgv2CNYIXQf9hOegucxRAPK4iJIAhJiwUq4tE1Ijtw0FIWA6uBcRl1sWsY66+eff+w+FwOprMr9243u50ZhM41h99fvdB4IUGH+iAYiYemm6pp69fOgxl162BnW1u9afz0cHOjurHW07zcm/90POmunbgz+ehF2ZhqVG1LGez3d9aWznxjj7bfjDx5kZq5IO4kZvdVkOpOi/8ydF4altWzbVdWSnliZVMdu59fKnbX2l0YTFAi997771/+2//7dHhoSynrmP+Z3/nf/V3/jf/ydrqilsua7oD4ggBD3xvMDyBWJRLXPaO2kCeDGBEp+Ev8ISKIbofIlIoBpkZFQV/wRrZWIWnzHYr5AeNKfSJASYpCkPP89B2MT8cQsEzLdPlS+hceY5CWAwgpimyPXr07KfvffjBhx89evTk6Oh47vkJx4UAhbCGpwGZCx0lnnIHMq3Kma6pjuPU69VGs9FoNk3DjKL4yeOnj5++8AN02eIUsMZ/+A//Yb/fZ3G/GBZocIrUReRZ+A+mFpE/Z+r5bF+dKpBPtK0IucQn1P/NP/3Xf/gHRQRzskhocR7iFEbyWPzh9vTkIqfYiusz12l+/hP7p6cigziRB/zDruePACJAUiSCTGBT2D94orYsrdfq69Wyo4NWwWvlXBlO4YKqcU52mKKDXBjrCsxwMJtDtSBjcNe8OIVfzUcrSW7q5Ua14diQCzjhahQlxydDEAiKW8JCqjp4VAqfzuAoW1B1wrUV/dZV4+pW2qlHpq36+tL92dKfvKjtZDfN2pW9w3ujow8NaeLH8SBK4lRyVX6smZPOyToBYKjmaeUpsBQtHOJuwDLUDxXmShjIIIijIkWIS2U7leuq3cvNWiJpmWTwi2FZastZTcmXzGzJViqWHGYBqsZ5Zf5I0xNTjytm0jfDS5XosutfcKYNK4CXj2tnWuwn2nBuD2N919cPvNI8dz1J9jNpHmRDP59BurVq3W5ZmjONopPA98HhVCOGeqdBnkxtJbDlWE38LAlB2B1TtpTEzaeXqv7bK+HF6szNdTnrxtJKIK/m0nqWNwCP0DtwEzQCCHSW6RwPAdKloZjuia6DZeAwLNqJZkOwJkAaHUy6AmDQZEx8MZijJDkXBIn51lrEz0hKDx893z88TjKp0+1tbG0eHh8/efzkzif3jg6HJbsEGAemziAdSyvG8tZEMiTanHK33YjzeGfnuTrzLpZaW53+JIyOJfk4T0azCe0jSFyp3Gu2Ntb702Bw7/n9URBJiZaMwrpsrjQaqmvuRvOj6djQ9VqpYmdaXcsM//DowZ3p7v7hi739/f06v14t77zYQUOiHuWq87f+1l//nf/8f725vsZ3ZQyH8zhlGdZ5NBpAMCr8ZqxBS0kZIXFknQuERFUXg4XUE0qPYB0wrWwqQS6oVEKvkAlbWIdThMR1khAI6fsx15eKYUaRwzB1t+SAqvLxCwSOd6FLDzxEG7733odwqh8+eHRYIGQhnkBIwQmpn5TpQq5ZKhRH6HQOhCw5FhCy2QRENkzD8sPo+Yudx4+f+X4oJB+ngDX+vX/xL/4FmohF/gUEAuhi95sIX1zlG9fmxX+m6CISv1PWKFKRR1SYu2wsxIkjJIq/ReLiOqeJIrmIxSnoGMQSFsXhaWb8hUEypXS1WtlqNsscD6Hk4PYgGOR5uIgqR1kCt6bVaoYhV5eCMwgPmZ9DiDlBEToEyIKR7LTbjiEbmmTbhiQBP3eTyIf4lMtZq6mZWm7p0mq/7jpp2c2WmnKzGkF0ptPazm4tCK8NJ1c+fuTsRXWtc9G2qtO7D9WjbbfE2TqzvTgZh1bVkMsoIB87cEIayGxCuFcg1aga4AExKH8hUWLLHygjt2CUFK5MVbmKlGumliY7pgo+QSepIMoKpz5bklu1cTq0K/IisFXYhSAG8id5xo8iOHCKUq/fdg0N3DWJ8hBnTmbh7AT6QRbGt0+QxzC59gDupemSrhuuYdpOnKgAd74Lzs80gpjYEIQknkpxyAHUJFJlrpLKx7/ZcdncXW7tvnp9sLm6X60dyIaXyfUk6ydSPc70jGuZunlaimQjAPHK3DyzMuAjXy0nHqZ8wwY1R5F1zrHjvFI+VCPX4ZceUtiZkAt/JHDxwS/R70kKoKbJ++lPPzRMR1K0tY2NWrW2t7f77js/ffLkeeizoyljchYYitzr65uXYrclyzYqtLHaC/zJyf6+FERNxey4Va1alVqtYRbfu39nHoyWN1dts1ROSze3ruZm+mTv4Wh4pGqWBM9lFtYsq7ncfTo4frF3uNzr9ev1Sq54R3tmPg3H+23TudTfqDglz59//y++/70//N7R0QF8Woj166+98vf//v/59ddfrVSrtl1WdQv1h6/s+14QeEAwWH90MRoWJacDgAZiE+HcQh1IELALxBTHxfMYaldMe88NI7gaWRQEQRiEk/FkPB6DpuOC6OpSya1Uy/i5LhdlBHGkLMFiQUf84PDw6NGjx598/Mmnn959+uTF8fEA1wAsi5vjvio6qdDIIorAw4FhHMhgz0udVrfb6Pd7rWYTN+IkTduG0AKF33nnvb/4wTuD0aQ4H5X6JWWN6Irts3mNLEWRjoBSFa3y8lwmnV785c5pQATzvNznOTwFOwQAnrxIXtwDGILNF4ADOYSthOcFKMzhV69V3Isw+4YOOSp8DTEiJUbpZX6WWLbMcq0KUzufzmKu2811iIM4CbIc3mGQxKbutOqNkqXjGvAq0jgajg/SbKRpfHWtVtUbrczQI3i13U65WVPKdtJpap0mPHb45+4w69332t/fde94a0ntmmmXxwefJMOPWnaEAuyPJ/MgKZtl27BRG1jrJIsj0lFUC7VC3ei/gAPB2xYjm6CMkHNOv8RhRtalwgdVsSuDvbqZWsvVeq6XZMNNOfzJF4BMKSupStW0yuIpuySbMAR+NOerwaB0aeBm/1/u/vTZlizLC8R8Hs9853vfFO/FkBlDRkZmZRZU1gAFJQapodUUMtSNGpMa0DeKBr61PiCD/0KSaTCBtdFAtdFNQ00UdM05VGZGRsb45vfufM98fJ70+63t5777IqKqElmUmUL7+vWzfc97rbV/e63t7tuXB270or96wV2NfH45CeYlhk9RupPIfRLVT3N9Wrh54xeWB6htNL8y/MLwYez1PeguftI0S8KQVdQG36WkoQtFK4Z13QBrKyBwhanEaYC70552/upw8tP7q6+NFnv2ChhXaZ2m3irr7boJwaPCsHMtrMugLINC6ze1i5mDbKVOCSAA6AEaKrDYslyDjwdg4ELFbLIc6g7viMI2g75IhYc3uACq8ok8TX/3vY+WUdIfjEabm9u7uw8fPXr/vQ/ufvRgPlmFfsfCJKWVCVSx3WvurReL7gBU9XRrd7gBDpydHmpJsmE5ozD0el19MJxo2of370bL6bWbB37QdWr/5dsvB4H55OkHF9NJY9j8xkWSb7j+1sbocD55PD6HYnRrY79X6NX8TC8u6vlZPV82WZHEyWw+u3v3PrTGMi9ksNRvvfX6//Fv/x9+6ht/shN2/LBjWK6mm4JOfNsOwg86UweU0cS1B4FIyAWv6dTow7Bo/2gLM5hLFaAQeKwiQC75onq2XAhC8oPXvC0NXbjfH/R6vSD0XQwB1wZsokxM5XEUjy/Gd+/de/vtH/zwnffu31cImVJxVQNVVY3xyNYQqFERmySj2vOc7e2tnZ2tvd2dnZ2NTgh0BEZ6mO3iOP/e99/5jd/8ncl4Bp5Jts+d1viX//y3ZK2RHV5D2yebTtrDqXBEiwcUah1z4UKhmnARjiRZp2B61WzJiyuFhuDBpdbIeElP7bTxtGqvE97Z2uw7UIQwNKRlfLQReoGDaoCJUIw6vcCygTNlkTbRMo3iZZlPyiIxbczKhWMZr9zZuLHvhV5j24brwoLRHERpmRfk3dC0dBhgBmZVwwBihpbuz+fmyYl9dBhkyZ00u/3k1DmvwnpjRxttUvE6Pa6fPOqYlWPrxUyLp5Hbd62+W8EIxIgHIuYab41jFPO5SQTRlIZNL8Ti4g0fysVQMLhwwE0s0B/HATGQEIa/5lq655guzR25VUkhxUyATgM95O1Fp4TQc2PCumhySmtVgCKhbTRZouVVGldZUTiB0dvq65YXTZM8KaAggnAwnhsTQx2dtmvLIjRxvwsU4daazbVNNL2B1hgAjTF4US8fqq8LdAnM5L2BurGqxNcudoZH+5uHB/uHt27N+0Hi2xEgCfNUY2RQdJumU+hO3nhV1a1r9M4r625ZA4uNkrq01zR81sdsXwm0YezFSRZBncpS9DfPG9iB0m/KAxCtkY/Ev/P2DwO/4/hAmG60Wj569OjDu/emkyWgE/AKMxcKaOaa3VdeTjd3U2/oOYPQdncGveX45Ozoqee5oett9gb7N26XYfc0j+/d/yBNZr1R17M7Qea/enAb2t3DR+8fP7ifNXr3xq0EpK6qWy/cTJv6yckZKHujP9yxvWJ6YRmrdHny6Afv3hjt/uRPfAOI8B/+w7//5V/+pYuLc0p3XXU7wf/ur/9v/8rP/6cH1/bDsOf5IaEfZgWfmMEJE0BydnpycX4+my/iOIbeDIxUm+EB0bi6ACGp6iznJxM4REALGT55kUcxTOUYI8m2ueQMLRBTB/xQDgf9/jaAajQEJvqBZ3sQMovjGupmwd2A79699+4P333vvQ8ePHh4fHy2XERZytVFDkipQ0BQBil1VDjJTVGsqePqxt7OzltvfWkw6CGESfigpExkGSy27MmTw4ePnkYJX5NSmf/BP/gH0Bo/X3eo4f4jtEYJXceqtG2bcWb8ZZnyL2EqE86SWC7ErS9VGoWTPLiFF/CVIGvQ9LPr6qDjv7ix0Xc7ZBhUAr6RW0Lh47adgBQdiQIv7DgOhAQImSbRKo6WsDKyMteMwrIK3zE3B8H1g2Bn0+l4BiZMTc8HI70TVkZdBJ7V6QIweF/GCi3TN6rGbRp/leXjZTPPNh9no29PvA+z3ajzhbq3p5lVOXugT97fNGY9u4qSaBnHntMJ/B7ISpupzmJY91DaNMCKKJEMBEzCuDYr2pYGbROup1qVBmDzXdPxbQtJMCRrvaMbQ90KgeYAE2AprEkDYin7vdq2BetR0y2uHtVoP7A4M7UMxt/QyLfs0qkTSOmKKwuZbZmD3pZl9cdJOS3TAqVBXzT8ugkMraNZIXRESAK3AjObDBMG1VlUBYaidSbIjTEOlQ10pq7SlCZvsOc4jDrrNItb3vTLg7NXe+cv9JMdP+vqsak5Zm25dUIqN2HThGXpZc0gb0LeK6qCuvYbzaiAxk0A473SjUYPGs3T4a9rqD2rmB8z4JZwRZklGRcjeIcUtVMNBl48uP8oSYvhxqZh037DSH/8+OnFxSxJysABFljoU+b77gsv6dduLEFXO9hwwu2gF81mp2eHtq1DfRp2e9eu3TQ63aM0uv/kUTSf9Id9YmcT3Ny7udHvHN1/78mDu1lTBwe7Ocos6hu7+42hP7w4S7L8RjC6YQfl6kxvpvni7P7bP8wW0Z1bt/I8+863v3N6fEqa6Zhsqn6v81d//j/9L/7zv3pwsAtId30w12angGUQChHY8/MzuDnMjygGETBzAuSVIz7KomCR84FbzpTrUQaFMY65CRiIQ4Ss6gQAW5aO7QCoe70+VDoouIKQgeu6mFshXLBqoGouFqsH9x68/fbbH37wERDy5Ph0Po+yHJXLiBS9lNAgDuNSAIALBURIjTs+AiM3NzfefPONra1NKPSQZaB+CYjkNtElprbDw+P7Dx/HccY5kwOj/vzdoW7XGkmAtmQwQ3kur1svPEInJpA06DPDW+LB3+agE0UaeaRYVaAkk4yI5Q9nInAD4Pgsqyre0ettz72zvTXwPL6AyjL4ReOtjQ2Yrlk+n60uGlh4brMxMo06ThZxGiVBYI16sPzqjZE3HGmuWQ+7zaBXWYaj1V1gi+1ZVe1GK6AjuOUvFw6smqIy0si7OA6ixF0ue8kKNYxMvX940swq39rbr0aDOghq6FpZXB6dNhcXfasKNefidOp2vWAUwDCHglUmVboqikiWOvk8LcAQ5pwJSYcCp/PVbT5KrWOkAQdBSxOd5hs1tJJACtkegHvacAmOOh26TGuLTwJnBtS5CvozUmZQHADBnBf4gBDmCaMT+hDM5SrLcqiDjoOZouMYtkMVssj4FoqFAizAE7DPhOIImvE5JWhjMJ0tPmVa6oYGtYC6IoYfRBnAzSbyzhJ1uFrnRhLQEIwKWJw7RhL456PB02F4vDuYh1Ycekmnl9jQEmutE5SBi9kN002k6SkxUQ9QYqnZTTOqmiArgTZ2Xjpp4UWpFedWlKEK13aCNCmztLBtH+oO5GG5mM0mFxv94Ww8hcUMYAKp0jydTKdPDo8fPXp6ejbBfOH5PiaR3LV7r7xs3nwxc/qBN+qYds/QlqdHTx59NDzYrnkDZfilV7+8bLR3Tw/nq3mVxRC+0O/dHF67vbFn69lqfHj80QerojKvHcwd3fSd3e3tycl5XDQg1YZh7WPyjBddqEzV/Ae//bvLw/FXvvzW7Tu3v//d7/7qr/zKeHwB8aVl3FSvvPziX//rf+3P/tyf2trc8jzfcVwwV2io5Wl6dPj0wYMHJ8fHc34lGDNCAtRR6iKABx4Ih+An384zTG66DoBzXUfBl+3YtF5d23O9gNgn2/wiyHXxD1URIoSUAKrpbHZycvL0yeGjh48f3H/w6PGTs5Pz2WwhOw2gDi5yEMhlTFILROm8VBdoLAefBNLQAFTDcB6ORmglZgLIJmWXUyiVYQA0BC4vCLJ0kGFZa/yFv/t39/f22rG/hgM4hWagmNKxVOCl+yNjVeCPGHs12afHSrvYdXHArf8IrRG/68LhVLhyApKAvvaydS1RlZM4nBDIjLJ0AYdLkJFKCTiJ8YomqVMDIbK1esv3Xtzc3fC9UTce+Cu7yTueubnpwvgBvKSFuUr4UQrDNvgCaBoHnukhW51CceqE2s5m0OESS93t5UG3ABQ0NcY4RMoEvqwyq4CBZ+jLrJyn+lLTVnVzMdPnKzPLnSDYaczgvUn8YbGd9L5chDdK19VtzcgWxvx+Z3l3x4gCs1guJ6bldLqb3LG2aQCQ02yxKrK0KrIaYlI2lc5nnY2gssLSDioMLjNwDFjJ6AI0Jwv9hmWJTmOOFT2Sz/8BJ4Fm3IBP8JGmmMzqfCaQbyKnUF8d2FFNZmmJ06Q9w+h6Xlpr50k1L6wSNrjnhH7XMjxYZHmVwaLXudIA8HI0TD58+4ebC/G2OR+60XOuYHGRF+MKWi2EhIyQhQAojxhHMkWJqcvfyqrznr7aMs8PrMl1Z7oXzEKvcJt818uHTmEb9cBrfFnQN5rUaAqjDrQK5jog2q+afqn5aWUVZVAWblYaSa6vMpzNWvNN04chWWRQ+jGheBCTaDFdzCadoJPGVCU1w0zSBOQ4P8Pfxf2HT58enbmWH4JBVpP6XvDiK+6dV2K341rehuH3DXNxfnp09MgdhFboAyFfffm1zDR/eHo4XS1r3lBuOkFvf7B3bYPf+E1OD08evL/II31va+U7ludvDUbLyWyRpdDwR6V93XSMcuGHmV5G73/ru08+vN/1ffD84b17qxmgF/QzC054QMjb//lf+yt/7s/97Nb2lusHtuOZss8lpD1L4+Pj43v37h0fn8wAkEtqgbzlyId6W60R1OMcJjdqIAgOXwFwoSYiDcYmpg/CIQDR5fM50Jb5GTQ/cB3Hg1LhOEBbMKAogZBT1HL49PDhg4cPHz56/OjpyfHZYr5I+EVgIDlNBYGHdgyjcOWBF/8MVYMcwsop20C9o9HQsswsA0cI4Aog0U6csrzMCxrqlzDxt//25+ttmP81tEZZa2SxraKnAAw9wn97pRwuVe3w8BBStYTDBbM/g0sq/613XYLCRHUhwwuYAX5w6lpXzoIBBI2jaxue/fL+Xt9xYfQ5jtHt2deubd6+sb07LJrybBmfNVriutnWCIkLIKFW1r5vBD4A07ds13KbIreKgjVenBsnh16JkenC7N5YzoZZ4ZeVvVo4ccRPvRXcJN9tNKfR7G7QHfQ6s1l8vNCNnWvG/l4ZBvyYCTGpruO5Nj7tZNGmZx0/PsZs3d+g1tgkTTSJonlaFzomesiY6VnhsBMOe9A8FrWRazbUOIg7rFcIOoWde52UDMFhwNSmk4cUuas2ycNbUbSnqyoB9YzCAljBnNXSHFBHAwvKjdVYAYDe1xyrQCFGoFmBZptyTxiTDGZ0eZwGVDBMPhSD8UUpoooAyKIGadDKqvhONZ+s4dPHOr8WygcSoPPyg2NgCYx4u4IVV6doJ5QWdANKmqHPbXPu24WtV46TBgE/xKzVyUb/bBAsHGPR68y3RlFgl6ZeuE5uYiJoQkiBbJvfQHfPKj8pBnHWWyadpAgMq19rNvQZ3XBgMqKS+Xx1cTbe6G/WuQ6IguYN0xLK0NHJyXIZH5+c/fC9D1dRwkkE6q/vV5ub+1//hjXci5Zl33Y2LdMt4rPTp1XPmVZVNxx9/c2vN17wYHZ+fHo8EyVvZ+dgt7c1sjoNBKKYZ+Pj2tSyfu9xFWeBtb21NX5wVFZWvz/sldorw816OdfNyLOzs3v388kKJuz16zfuvv/Br/7qr0zGE9AFihP4CwR77bWX/4u//te+8RN/YmM0gqig8eAs8A5EjlbxcrmIVqsCNgFU+xxASijlIEARoBG8nIY4UHiPyobeSMehBivA4oc9uG0TQdRCesAVOM5VpTyDmQ5l9PGTp+9/ePfhg8cnXNS8mE0RtuLHOYljatzKMIZqQE3lchCqcc2BIyoU+U35kRg+U8FINIJjVSk0EsAIabJcoEj5xfV//ff+3i/8nefeoW5/mLhtBTyXsZfuj4xVgT9i7NVknx7LGNVl5ROtcf1c42VepGVy8TGIpOD5Wa9UWoTKmegGj4pt84m79DOlEJM+8fNXCQCBlBTmKhwRGeQGZJomP4u14YYv7e7u98uvvrb4yhezvlt4luEHpunyQwVF1aQZP/YIhzGNQe57/O4BZ66Gt35d3600K+X+jFVpGcfjbDyHdtcFkixq9zTtr/IwLnNMnoukjsuKOy9XfMp84MJS3pil6UdRNeu+UQ6+kttEYaineg1D8Ky7vLtXj7ecZDl+AoHp9rZ03cGwPV9Nz+I5TI1cdjnxHX/o9zf6e6Y9GBfWRLMzu6uZHS6gVRmUuQzSXFU0uy2Xr7BQavnBdmp0hGOOE75sXOdGk0M1NqDk8VMzgMfcLLnPTF1lGBuBHZhOJ7U7sRbkRq82PSqYICdpC8JWoh0SGoF6aBliuBMZHzwElNKIA5EwTnUqLQRTWXOE5HCHAqow3I+aHxqu0O4qB6xjoFi8e556VRI0QJFUhzmvl0Or6BqAuXjPmw2tRajFNzvRVpC5WuUbDdR1sEdv+JS29BVoDKC0kyKM8v4y7aVlt9Z7te7z3Ta+QM0hy08mT6bdsG/qPiDTcT3wKcuzk5PT5Wp1fHrx9rsfxcuU79/ZWo4Jcnt/682v2TvXkmUyNOxtzB1ZNJmeJVa90rR+Z+Orr7+ld4L7i8nR2XhyfORY2s7Wzk5vu2uFVpZ68SyfnkAlzIadoyZLXWc42Fgcn2VJvrm11y/tm27H0qKimQZWNX34dHZ0Pru4+OiDd8+PTsB4NBviK183zH3fefP1V37+5//yT//MT442N1zPlw+9gt6c9CJMp/N5FCcFkhboUY5+ceYS2xXMB+8UQuCfnYMezU3rLYIZNxZVCEn9En4kJyZxmw/eGUmyFLrooyePP/zwI1jSx0cn44uLKb9VEPHrtFyu5khTY5K1IH87huFYKy4FNFrAWI9mNIwjWAKYjcLEZOtABDOE4a3TtL/1t/7WP/7H//hzpDX+xW/9YL3WeOnoFw2PBzsuTvxCB0UAXCh4I1GENMzY0oFgJ7SCk1LoRawc/McY461PakZ8hgVjEYUxio8c6BVm191R9/Xb1wJgZRzvbJW3bmZffMl5Yc/tB7GhAQ5sCJBpZ5g4s7gzObOKzEFpgK7JxJnM/bTpTBedCGNWM4vMTFdOjUEI4yQLyygoKgxLI09hJtZOCNTMmozvf0IB29nagqA+HS+b4aazf1D2+pXj8fVfWMu0bzIjnjuLqZdG86dHPd/rDYKkSNOLPJ3zuzPQEZ3Q3b21vXtjc3Nv0B91Ic6Pzpb3UWIEuceY8JJVBmOxqQrft4LAy0o9q2CSlJBoCwpbqfGRPlKD2/YYvEUL459PSZYZEAmUAnLplh90uv3a0vJGTDALJrjdcCchh9LOG1qKU4qd5NRaKwDlhDfUNPALzZLPhPDxa76iAszD2K50DfUyJToNeCRvuXZIuAei0aRiM7gTmdIkoH1ajjynaFSWOzfNyGwKx8gCO/WMxDWiQTcOvKXv5qNu5ltZEEy6o2PbBB08HAW6TsXVqgwnTq0MsNRUtheeX2jvvHtaVqFpbocdQFwQ8UHm+v7dR2jVxtbW+3c/+uF7H0wXcYXZpdPTt/e6b7yVe90MWKtru4FrRisY36vAyLvB3sHNV26/6nVHJ/PJ0dP76ewC+pph+r3e5lY4GmpmdnHURNN+L4xNa+wYM7cJh2FxNs5XxWiw62bNput4oFK5yOZHyflJNueXT++88MoH773/27/169BxDd3MSwAP7BXddU3Y0z/+ta+++eaX7ty+vb2zNRgOAGFkAUgrWiLEXQ0o4ZA6k388yD2mVWFMRB62CQGs0DVhhkNVhT44ncJmnuE0Ho8nk+nF+fhigjAopjF3k+P8i6wYpyIA8r8ukmNWalEHQ+Sff8op+Xl2zZA2/rIIVa4qk2f5Rdjlfo2X9V061TVV+yci/+hYFfgjxl5N9umx7CN1AUkCX/P09JRaI3feea7t7WiCQ5gKRuyz+Kt+OCQmtZ5z6BqDyQeho2wGzWSiGyJM1oDxS4ZXlV5iIsWAA3JWQEyLa3fW9mD0xRs71zeXf+HHl197LUnKbFV1Lbdf6fYqmyf5CsNY1y0FXlAzcs3KGvdiVS8SDC4rM+1Zac9WRlF7mh2sCi3ivveAxDKumqh0cuhfFV+mC00fOACphqG46en7vW6Ua3en5dS/Xoxez50btdXRoKpCk9VMt8672VknPwqzJ/X4/tC2Br1hVGRn0ew8jiOoNVY48nsv7h68tHvt+gaGBJctP7xY/P6Tk8erItbdxtWzdF4kCTQ6yw3dICyqOs75zS+zqhzwqeZHsaEVYiB5fAgmt/i4Tt5USdYUCdcFTagNgdvtdftoEh/l1JzU6pQwqg0XpQphhSegvTCC7BdJE+Cl1ggGQH8VBQU1YqJASMtmJMNUwoMLH6wMiaDPUNyh8DCKeXnHqIKHWg74CnQFJ6AS2kYFxdFpEjS7Z6WBmbhNOnCKoZN09FXfykdBGVj50Fztu9NAz9EcaLBl4ZWVV2t+rXfSzIwzoKBumr3ZOP/oo+Oi9Gxn37CGftDFUE+S7PGDwyqvhlsbdx8dvvPuR7PZrILw9Efa1kHnlS82/Y14Ffcsa8PxrCyPk2XsakU/3N6/9urtl8Pu4GS1eHh4uLwY60VqGXWvvznqbvchURcnzWruhZ3MMcYuZACGSkefRfE8Hg52wsodNJbvNkU5rZfn+cl5dDG+/+De/XsfJMuIejD0fFPLobmV3EYj8L07t258/cd/7MtvvXHn9gv7u3v9Xg/6n5BYEJJjCzSXsSBcYwh/JZgkZ4j8S7iMIwnhuzNQEJfL1QSAOIdyPYNeOJ0AL6eASMDkxcUYZFlFSSZvXlIpbTOrAlk4uS+lIpxsVzWoJqhEcq0a0DoVKU5EQ6VAEpG79orypmL+5t/8m//4H/2jwWCwTvgZOwXun5n7+n/G/RrpQ7Fo8TOC4eDjd8/6r/rD0zqQWr+EXLZIZZcQBXgciyqI9FEkkzQYlczOGZCCgTDoQrLOD5UegxrRo8D8wvXw+sC8Map//K3w1kG02S1902kaJ46Gh48Hjx7qaWWYrh8l/mxu5wVXCjXLSRI/yzvc6brqFokD26IB6gBOclg4OZoCQ93QuOELrg1T3z3Y8DrW9OIiX65G3a5n+8fny6XpOPt7+miQ20Fj2fycgeMYDkY9dLfUzuLm4jx++rRvmb5vR0WazKD96N3NzvbNzc2D4fbBcH9/1Otxk3F0brosjs4WHz04Oh0vk0yPI3Scu/zbjomDa5MkVQFlJLScJi3jRQKjVZdvnvOrWkDJik9MG6aNxpi+h8bonud3OtD4+K4xxgcsLPSMZwoJRhzVOhPYRVGkWU7ljmwQfqBRvBIVBHyRGKqDbAhTG9xhAkBIxYZ6KhRZcohMorrCFQwkgx+lmfI6CxVPFEV1EhHc35ErG7YlwaVtlpYZm+bSsdPQTV2z9N1Fpz929HRzVA97kYvYJveDxLELrYTymjtubNtVlloX0yopzbT087K3jO289JPIfu/9p0XpvPbmW1AW3/vw4W/9zu8fnsyboGffvB28+tqyrAZh18yyajre9jq+2x27VdQzutujL33xrX6w9d3vfP/p0w8HHXt+MV+u8q2bN6/v7gVxkT45Ouj2b1y7cbKan1nlmZEONqBCpnbRwMbwdc/G1LScmXVWLC7Si/OTR09nswls8aMnjw+f3i8LUMCFiCRlWpUAe9jORh9YvLO5tbU52hj2B91ut9PthK7rWrYNiBwOhnwc24WVzGcQwWOSn0SUOYwM4LmquAU31N8sS1fL1fnFxcnJCbBwtYqgMkYxn+RJ4gSzBV+OgWEOWObyNQoBo8BVOhEGMBOeZ05CmEBdftKplqhkH3Mq8JMlXA1/tsv3J0pQWRD+qeX/kbEq8EeMvZrs02NlUOAalyro8Oz07/yf/5t/+QdpjQiRdFf84pRfqC2xyKzC5QzHMCmDZ4WiUC0sychQQUpEoU0YoFAUoXwwGJoMGwkVUiugNe6EzhvXra/crv6TnzL3buq/8SR6b9ozzc2O2YGBN4lnx1GUm3bo9erGTmEk606hucvCgvJhGE5tWYlhRzkwBmpWkZVRWad6VVi0Qbm1Ip+gq3NfM28Nd3pOsJhP0mS607F927g3S5/Wo3z0ehneKvQhHwq0uUamm56hW06V+NWFvfjAunh316q6brDI8nEap5re627d3n3h9sbOy9tbL+7sbnS6HpLrzmmcfXB2/oMnR/cwrxf5lJubYQIKuLW069TyQWFTq32t7jtWncXz5TitE+CiWRV8VYRv1XD71xz6seVrTtc0O57dC/0e6AuNM+YMwLvewgZyooU5SJcwgH4gJnkgfCAPOXjIBiZmKIVDGAevumNA3JWvGuCMQQoAZSLiKKxuWuHUKaFBcvGMS7Uoj2ObbOROlK5ru9yCmKu9rtF4WuY2SWjmoZF6ej5wkh1n2QVCdvKtTuE3ha8nHSfDJMfNc5vI1Utb94tUn8+ivNDzuhunnSgNkhymtf3hB0dFZr3yxpcbx33vg7vf/Nb3Hx6Ote6Gc+2F8MUXc8exdDPQimp8tuUN3KA3Nsuk7/a2Nt54+QuDYOMH735w99H9wLGKxWw5n2/dvLW3dzOI0/rJ4Y4/vHbrxXEye1rPz2FXd7wt3a5XEJbaq4xQM6JoXlaxDk30+Pj00aOHD+/DlqVaxlUKLhMX/MgKpi1OGpgkhv3u9vbG9tbG1sawRwd1v+u4nD+AlaPhsNMJbQeAyecGgZBCQjIJ9KQDcWu+BgrgAwIC/6JoNb4Yn5yeTbh8CLxcLqOID4MDJFMmyFK+ei43jcFU8J2avrCazKVEiEMALlUA6pGwZw4hEvssPZwKbC9QmpSHPxnPEsJIBtGBHtAa/ytqjZ+ft2EutcbnHOnHzqELH+uGCmyd4J1cI5jNutI2WTtcB0oSJKLM0PFlDtnxFbHURmAcUiEhYBMQdaPq29WfeDX46Tc7X7jhXN8u9ja0wOwePXRnk1FWj+aLjY/e7x6d9NLGc/vd2vKzEkY1TF1om5pZm9AyqrSo07pM+NVVVlhwKJuO1tsMqrrIogKKWMlPVZr9XvDyF1+Ii9Xs9MIq9OU8vogya2vH2t0pg4CfduZtYENz1Edb2VpLr8zlIj887hQ55Px8Oc4bbWtv48UvXDt4YdTf8LnpSZYPxGyCgENfTfNyHmfTVT6NiumsPJ8Uszn0WNIZ+IxxpFc0PUMoStA4lmmFxsc5v+FqQVO0am5H5Bier3meBlXMtgXbCV2G2LbAK6iMHANcAiSMkqAkacsxSg5SCEM5znAFanFply+OyTjk4GEwhyThkWmkQP6IQo8wxIBrjGEo6pZHsjluiZuoGhWYJWacEpo5pkLAKoxwDnWiKZiL2QAaNuzezHUqx7A63ZnvH4du7lhVv1/5Lqau0jKybnflOcvAybeGludPNO2kKow8d8sqWKyMk9N0ldmjnRdKvffoMPpX/8PvvvP+xdId2bdf233rx/mEpFbl80l8en5r43ovHB2Vs6hbbt7YfvH2y4E9+PD9B/fu3QNRV/O5aTk7t695nhHESf34fNvsXN+7Pm3SRVefG/mo2zPPzi/uPZyczfSa76cO+8HGoJvH0eMPPjp6+DRezTWoicmqKGCTmKYVwGiN8whaGxhL3Z1fMzegFEJ+QAXYCRAlg3eXDddx+Aayx11xoDLy9Sh5ZAf0X7OAuEbiUmtMoRzCeoZGCPCDPxXgQxTpjnRM2DIbbOfok0I4PMWpYiXFx52KvfQrz1X3sYyfWs7VjKxJ0nx+dvlGdVe1Ru3wjHeo/6W6Qy0IJsHKgawcGvinw3ldOB28iu7tpWS6jMcVYp+dVXYckBWKiwSBkRzSAFJld0kYFCfe6DT17Nam9lOvd//kq84bN40X9+pzzfpnH9a/c9Jx3e0bw01fNw8vZo/iammFtr+pm528MTU+6sq1StTR5Bnm1rQEThV5lWhNqkNlhF5iujvByGnMebpY1kmpVXaj7QaD12/cMat6enFslPE0je4m2rL3UjV4Nbe2Ky1odAeoUUOoYc2aHkjqN3EnfeRM3tnQlpudwWrJmyt7O7tfvPPyF669sNfpWkXSFGmHG0L5emOlZRnlUBajkzg6isr7UfXBLD2ZJ5BwwKNl1JbWuGXer/NNV9eLZBXPVoDJMs8qgJqFrpWGV5r9yu6Wtl9bAbdQqLnICvDheiDhH3QkoxXZWz+dYgyvZBISVktaxQlwpOELvaKpCL/hxSjFcJOSmFZKpQipA6zC2EWQXnNtGAf0SD4sRGURJjdSIy932icsIn3N7Ri5KgmtXastsLvKjaYILD0wtK6z6tmzrpmPvGzgpz5qr+vAiAdm7jd11222OmXfXrj1WOdaayfLw2XiPnqySDN7uPdKZfUePz37pV/9wbfeGafepn/zpa3X3rT6fSq9i/Pi7OjGYL/T3zpMl1nf3ri2dfvmTd/p3nty+MHdj/Qi16jtG9t37jie683n1uHFUB/sHNyO9HTmVXNX7zh1uIzPP3oyOzsz8iywTLfjDjYGdZY9/ODDJ/ceRbMp8LEEUnGG4b1j8AK6G4ALZED/AaroPsItiI9FqAQeqpvLjmMHQEjfJ3raAEkAJJ/7RxYhHCEPheAPOihkOo5hV8NoLmQPS/hzecegBiYLQOIfjvwSJyxt/e3P2lEQkFThAxyzXXEIVyGXCZS7mgUOfnWpErdZ5I9Oov72+g711YyfoWsb+lm557TGtsUcOjgTEBUdpdusl+GyAKnacAUK28SqaVKOMo6pVVBnEBoxHAcFh75GNqKuMeQs7kPIhUYIQhJ48fUN/RuvuX/5p/qvHBgdN8wKd7Hwjp/svf2d7jLa072+G2zm+XAeOxEgw6Opitm6gSmTZLzLEq0gklrGB6M5tHkPkC9ncSAb9ea1/ub+6Oz4fHY2g2zBoLZ1c//61taN4XKymJ8uJ+NVYpj+zWvNYKNyXDQKeFsZFp/x40bVUOBgPDZGEidPDp3lqhc6wVZn/8Wda7dG16/3OoFmOUZe6ZNZPJklju0HkHmn8nx+yiZrjOmqODpLHzycLBYYthgHbp4ss9mFuVpaeeYAEgvoB3VRgka25fim6zVQW6Emwsh2uGMOUZIPsZHo4IaSbUJWK8cgNM4cULxNLUxBuHLkjXgIWiQIeUfwYzZGkleiQ8JSJlYyVE4tdzmrMr9UgD9WzHcLRWEnY5UOK6ioqQ9Eg0lQGNkoNhrREA4+QwS6FnqBLkSNsYABipzoGe+0y6N6NvRIao3Tvjvf6Dw52D4denXX0xwzsWyopVmlrQx+2LAzT+xHT1e//73zh1Pd2P/C8MW3LpbJyclZmdfxIva10LVCmOr2qP/CK69afrgqIBrmydMn0fhYLxa+V492gzA0emXhTWajWh/2O6lblz0nqoHLhnY6Pr/LR7mjzFjGzcbWVlE4Dx/Pjo7mq0VREqMweVGD5pOhhgtrgO8+84lSqgEcL3x2UJERgkjiCckZxKVFxoDopLtwgCmeORBPkkNcyDhRD1V2ceSaQir8MUIxiD6Wj9/1mYmFfZJPXYiTtB+/vHSqhMtY5T52CXclFzzsOlLBp3be+ZxrjeSehK4d/GieCsH5MupqGlwwlww6KZ0OueBTtMKpBscxCDHaYU0hGTUHGSOUGX6xlLoHtQ0RnNrR865bfOG6/pd/MvzpN73NLbOy3ah03p/6v/LQ/v45rKXuTifYCDt1E56k3lnl5Wan1l3Z0GFVVIu0XBZpVKRLbhzDZ1v4op3B5X3eW7A184XRATDyZHrycHac8E24OtDMV7av3djcLlar0/HJw2h5Yg6rwetlcKcwehofN7Ia3awtXUASyqPJbbfyi2b6jpOcbPjd3cHBS3s3Xru2d2dncyPouKaZ19XJYn62XJqWN/DCjm0EBLYm0rTDVP/+OP324fh4FoNOAL8snyezcyee96ukq/PpwVVeLGorMsLC7jSWA8sVQF6Z3coKK8urDafh4qeJ6Yo0pl6nrGghutCePFC8UNdiZqtQ4dFlFDnBwQ2f2NXKA92FAsEHdPgNcAAtwxmFXymZeTkKkB8SLH5o/KgFrFQaJOckGY74k/KJ2NCsOMNA0eUlcnORNTXrxNJhY9fcjkg3MQ0FlhbwEcm8Y0ZDc7bvn9/snR14+dAwQ+jLRlkXiVHmljGo6l6cNu/dW/7Wdy5OY8e/9uLg9pfGuXH/yXldVM0ydZqu4W1GthFuh9dv7vX63aioYk07Onoanx66RWpa5XC3P+oAIWNzsjAjPquqyd4ZiyqzskV9dHr40f3VbOFw35me3buZacHZ2fnJyfliHlV5rBVZjUm+pZzFlzSzFKremlaAQH76nHoDZwcSmYRvSQpHLVHhJK+ZkkmQlfQVD5m0Np3xy2g6SSfnyyCpFGcVBXclpnVXQ1hpm2HNXeX/mOfSfSyZhH3ctVkkWr1D/bnSGtudd5SjgLdeOHox1ZNZagyhkzxaJ6CJA01CYNuwlp2w7xDP1opkSKBKLbAIo9lITS035BEdGCEwpn2t2O03P/vjwTdeK79027yxHdRp9969/kcPtw5Pt6fTG9NJT7c7ft/vjnr9je3acifL1Wy2qtKmWmTFbFmvsiapmxx2M/Q6WCR60LdMW4+jvMqhq0CeYIvaL3/pdl5mhw+Oo2lqFOyx5Rsb13rQXRdnyTIqzVHf2t8qw35jwrAFBWDguxo/nsyd8CpavrpR5PV0Xk7GYeDs3dl948e5o3M/QNoUylbUuPePlx/eP21yvee7va52cH3kdfxVUjw9mR+dLM/OVhhfZmMblVZGy+z83F1lHhTdok6gfVhO7fia69bcdBSqhNFYJjcDt+SNbLVnNhQvKHxARREKwUf+kT8kO9ihzuwgfTJBPmMvcLQdWiALEyNShSAxWM7ncWDtyYaCwl/CnpyUMMgeGSgfWRp5CEswVSqnFilTJSuFY3Jq39C/qE4SIOVpSRjTGr9BkXEpBSLD0c5XF7mCqpkVX+NOLCs1q9Qz5v1g6epp156H7sVwsOz0Lm7cWg37gFegKNqSzedZmpaNFxbh4HxVnk6reWovokqHoFi+TutisH/jjdzwnkznk9WC732X454R9f2sF2auY7pl0y3SvpVxrxLLKC0Hc6ZVV1YKuVpWZR7l1nSFKdI+Pq/e+TD79tvx8Zl6qQktN2BNF+hMqVNjFMuWrAHp1HxExoA+LTngZxA5InRV1y1tFd/EIZPQFGlZILM8i5Xcaz//mFT+lJ75Ke4ye9ucthAGsejn3dVCPhn7qU6SyRQonUQBa63x//f3a0R1n6Y1/tJaa7x0KlrS068OXl46SdyGi6/1iGNWSczhhgiMZVmCYt2sSMmAGNgy+mroc6WrFaFRfunF7le+YH391fLNlzBzew9X3jfPnffn3UfL/tM4WBa+b3ubHW+3N9zqH2Tm4PEqe7pYJHlSZpMsPUrzi7yKmqo06tLWK1u3Qr9vm06eJHmVFXyUudr0Ol+6+SIg9L3jh2fxvKgLq6k3be/mYNNujKfLyZO8SoNbTfe13DqojUBIY9a6xTd0aM8CIKE12m6daMnTMjqGlf/Fgzt/+rXXvro32naAzFVhODPNfud0/Pajp1lebvr+fse7tT3o9cPTtHh/snz7bHrvbFGVpmfZupbl6UU1PbSTmWfCnOY9mMToJPYwtYal2SEQ8j0WjDO7Rs04uJsjgYRtw/ijQAJ5yELhBBkAugoTQGywXiYpFaukTpLRcTEMafg8N4JldJEn6CeKhg6kW7ylz/wsR8QVsbhggTiQmwa15OGZI5Z3tJXBr1aSgbvKvmc78ctkBGE0HLZnpXMNhqulKi8QD5DHJwiaxNYLF9NFlXn6fOgtR1Y8aJZb1nw7nF3vx7f79YZluTXmjLooquk8T4tCdzqNv3cemw/P8lXmJLF2MXXPkjA1zY1R+KWX7/R6vaeT6elymS7Hm+Zqt1vaRtTr5Fth4TWplsPUrx1+ucBOa25jZCWRGS3j1aqsKFFZtfHO/d1vvp0fnp7O43glC391ncsr8dx+EmCZ84UTvnLCZzBIJZxEa5RJRkhHR6KtObG+XjsmkoRMwIh1LnKAyRlFhyJ5uc5LIWjLa0uVpHQS9ZxDAhUoHilNHHLCf5n/Y04lU7GXWS7dJzN+3nbeudQapZtysFs8w6m6cAkBV07RQBEFIq6CkQwhl4nFQaQFE8FKScZ2Iw4+mAx8v1fHwAc/YTtphWsU14b1N163/9Sb7pu3rb0B0obH5zvvfXDtvXd3L8YHadGvjUFj+Iajm67dGXa6mwCLZjleRUfL/DwqJkstS7gLmNxKoMrTGLVRhSPj4Mb2+GQ+P0u0DI2oKqMc7fW3Dobj89nyOG5itKXW3Lo79KqyiRZ1abnO9qgZ9Uq3qxk2FR1gApAImAjyAyBQviW3w8tcKzN+ZLhj3Hwh/MJLW/tbYVWXi6x5MsnvPV1NxglUCRcaiF/3N7u260VJMZlFcVoXOe1Toyj1LLWiuZ0kZqqXhZ6hok5PDwLN9SrDgKYIygptqUxR4abQkZLkisGbL6IgSIK1iHOUMAsi6FOB8PGXXOJ/m/6SYXCSXMXxgu9yiybIKlkkfiWHlMX71URDUq/FUVUpYwWm1zVJDe1sTL43JjQsWZ1EGBGTqywsjl6Y2Zg+jZyvMGK2ahJMY8BYzKn81K6Rw+y2zcg2F7a16IVL38qtMtvil7hnrpls9OKwuzTcxPEwDespNzCHmFDvBrnrynXdXmFqUVEkaeI6DQTP10pP123dWEVmurLMEhNOU2TaKrUrvQsDAAwZDWEPAOXGac7PYQVeVhXpLNLPZsYqRfN4BywtnF/93fkv/c7i8UVVwESpubkRu8fVVowE9F6IJFSgR3wynkiTlnQMhEdSilMRTIX/Z2muuOcDFZUZqoIv49dOElw6XghzmUga85x7VsqnxX6qUz3iIXnx//f/vtqv8f9ftEYVhzOapwJxAqeVa0MYLdfKyai56pAX8TwzM1eVMGQw5PiQsEEAw3wKsWe1pWmk17frr9+xfvKL/uu3rZ1B3elYc8P9wbz7q0/Cb086p/kgaXolFDgzcCyn65gHnf5+fxP4cLgcP54dTpfHZXKuF1MMH3nSThZuiMXmKBwdjHai1fJwegr7u4SNpenX+1vXR7uT5fLB9GRVxtAvB4ax43VBpKM0meiB1vlC7b2SG5tQ1NBYYBG0xtoyGqgGaDDMPd2HdWvosd6krmEOXOcr+1s/c2f/5Y1Qa4pJqn04K37/6cXDybwpy05TDW19e9g1PO8kKR5G0WmWpVnlVJpXF26xDPJxP59qZTJp9Fnj5+5W5e1mdhcaEB/UASnJPsJjzfeK5JULUJy8JRcEZMQjfMNvyw1wnWRXnOKZfJKrltvKz5Myw1QoQbhFQvYRP6yevFKBUjBSS8H4X5tw5LlqERNR8BiOBhCkmICJcUga9qGChg3qcsFDLyEbEotpDMCLamXXS1gUJRRI1J85Zs0nHevU02PfnPfM1cjKulre19Pr3WIT1rSTbPnxhhb3Ld2xmpjbn5l12WSZwZeftDqw9Y1O1zC9VZGnWWoUSdcqfBe1lbCedb1O0pzfNGFvuYMwBNXQ0rCOOyY0ywrzutlok9Xgf/j3o3/1q8nTM8x1SVzwPjRAHo12DLtqjETe/ZTeIrztOwknvV6ziKRquYAwJhEaX3EtVddOUjNMkZhFqrNUIEVdpid/JKVw4Ipra1w7lUYcf1SDmPN5/6VD4GXspQdOIv/AjNAa1S7f7fVn7dqmfFbu2R1qdETRmj1ac0fVhU4yFpcS+iwBYp9vDNKvCcTE1BxUGhWKtlPYMRHDtmqa1NSrjqV96Y7/418wXr+uvf6CcW2zMaru2enBe/c2PzzcPzo/WE33jGqowVbis4QWpndojSafDGu0NE2Pl+VJrC0zPg7i6UbQ3u6uUrMprAI+L33xteuGZh89uIgmiVYQXzSn3r61BV90lJTLqtIKGE6+56QJrG1bg9K20a87QW35vGGEngAlTIuKKPuEvhsWt+znrg9IXnNPsSpw8t3N4IXbu9CATqfRyTifLiq9MO2yDIClnome51mVY6Byr0i+bWgUqZatnDLxs4WRpstVVTo9fbCJBmj8sDL5QRJy+wWCGysWZrSDCE6H4kVMUtdr0gvZRVmnuGCIC/nxL9xgUkQLC9sca/bIBX7VcFLhKgnOzMNQlYovXEs4L9uBKUVISmk646WsVhSYEEWwcHaIaqngLxVIxmGSLNFYGuGQEUyfNMJzPhQksSQ375sDvKqae4/nehMZdQmoCtzY9y/MJu34aRhErht1g9SxMtRTgeNF0gny/f0ycCu+WQD4QzVkA9Q6Z3rRLCbOamlfnDfLBbRTWQHPkcjzB6PG1pyOcePO9mhgTS6O5xdjs171vem1vaLbpzTXNI+KXjA2/cUPD6v/17+K/sdfW5yOS95WqlzMypXOD0GStiADOyKUUBTniddy0ZJdYnmt3CW95fxpDtmYUeX8FKeKZQPaaplWXX7MfQzOcHnpV04lUE5xniXyt02GH6SQSp6VA63x7/zCL+zv76uYjzkku1rsx9wfHvuZOkqkKARtL+AOT09/4R+J1sg2yIhB5LPmSEJEtQIsYcpd9aPYT+0CwpGPEi96l4wT6S3vSxoNkKz0tOz6tvZjr1l/8kvm6y/oB5swY13oiN+f9N+eBu/Pww/jwVnVz/WupkE3g7Zk63yoxRyadt+CdM4myycX0WGeTZym6BpWYHEj7BpGT51lDXfYDg371et3fMe7d/T4ZDnJoIZoNQzh26MD33Cfzs9nxcJusi3LGlrevKxmjZU724X3YmbfzPQ+RqvJ2x1GxTvUHJ4Y+bCqTYPfCrJMGE/ojAE4Htnlq5u9N28dAEcfn6/uT7OnS2746RtNz9QC2y41fZGX86JcYmyLiezWmZtPBuXFZjV3s+U0Kc+tURTuFf5uaQ3l8zDACOCGiAkAmvdbyBGclfTRK4TmISF066hLlVHYo7jYxrIY8Qt3kUzgjGHyS2ZJPPmFDMQ3ycHA5wUC4W0t+FfHM3kgy3Fme0V9FA+FAY4NNPgQJIMoK6Loc9GRRXB5hFFAf9CAhnVt6g6/Lcmshd4kZp2YVWbwHZp8CPXRjB0jG1rp0IhGXt5zc7tOdjrlfph6DVQ6oGstO0eidBRcm1XuVRkM91WhP13VR3E1y4ooKqA1ZphczKbnetu+c7tXfGEw2w0T1wAU8zXz41n3X/xS8K9/LTqdLCvMkI7Nu0xASkOL8+psUUYxv1GBWth24j6JApRHf2VrOLmWVggJpbcSoq7/KMf0isBr3qpcqhy4Sw+dupAUnyycMiNFtVHk9tpdkafnwi+dCGUbJWmfq/eK0z93a41/Yb3WiGIvxX59viSp/Akn20v127qPNUmRmZKMcEoBrgUWCSiQc1kigzG63O7lf/qt/l/4E50v3SxGbmDoo/NJ+OG90Yf3bxyNr82znayGYQqbFaoiRg/sEmCmawYYSpUZRenJRTXJjJTPtJhWbQfG/gsbbs+Yns8nT6JqZQAUCzPqbHjXb167OJtPT5Z1RpWjMipv4Hf6QTbL8iWQs3R94JqRZbkzGBa9ThkGNfQ2bmHD73fR+DegrXBOkVmMeEj1xuI+CrzHbuq2VlpG3R2EldHEaZ1DpeFzm00ndDzHyLOs5HNusK1oj4EQXDwrIqeK7CIys1USJYnumcPdJhyx6meyBsqJ9ClgkWA4IaU0BScYmsKBNo58Qk5SHOGSS/4YJelEhtoi2zzPHGUdP4QsJIGXRakYFtR6USqSMQV0PM56KqItWMBbDGIhFxpbARCIfiwBepa0WCARcwpz8nF1QX+UwS12oZQjOkdWWftAXVC8ACyOLMcooETNGVc7a5PqppbqnMBgXGDSqiw7MfSURIIpW2SeFfU6c8NcNU1mWqVRZmaUuHnqNl4cdy5m7myBGdez/aAq6mJeaBFfSR/sDUzfsJxqa7fbH/oX57OL41mZRJY2G3Qjy1rUdc4HzrTspZcWX/rqhTecPjis//WvJP/615b3nlZR4fAt6gYYK7e3hELiQFfFYKGYIjO9pLyikQpZO6ELfp4LFHfJHIm9kuwy6ccRgzWvU8JdjV236VOcSiZ5VRpyXzy4fFYCUiEeQSqUh9rl+xf+7p5ojevsrftk21qfuB8lFoGXHglu3Sdjryb7tFhIKZoNaWzZAV+71vjL/0aFtOGqBHrlhCsJuaxfQq/8Kvd889ACRR2aLhzC/Ng+jE+u2XFZvHLr9OZ2+eU75p/9sf5bLxmboyL3/PuR/70z//sXg/fi3eNyI6rdTHNLI6wNDwzhXQnas55vWV6dWcUkWz1KV4dNs7S1wtfsod2/tXNzFHbOx8ePp4fTMkpqjIX6oLd5fXtvupg/uThNmjwDRGrapjfYcQdQEqbZzKnTbdMECl8A0v3Nxj2YGweRsZPpITpmcsI3+bEWC30SueCXXzGKDYsfLrDQKgx5S8/6pr7d7ZmGtYjLGUAS1rPZbPj2wHXSrJxk5Yrfp5L9T2Rzb7dZ9erjjeokLFerOD+re6vOC2m4k5khjDqZTAiENDtJXll0pGTCL6gihJaDljUC5R+8lhg4ppILjjzx4lfFMqBNx1r4CAFLZl6VDJUzDlciNSoxGcoolULikQ7XjFVjlSNHpUc8ME3uSMgf+qIC23xyuQ6hKaFEj2XgwDTKJ1K5cAA45S42euXoDecO7g6sQf/j/T4NkqU1Tl1bmD8hWtwnKLcsWLS5W8Yje7phT0Q7RGloQgGTwtZrp47dYtItF4FeR43/MDafrHjDre8EMMQXySyuV76p3e54P71f/NT+4YF/ZnEPEDjzdOZ99z3v/lMjK6qNUbiz7bt6TgVfMw/Hyd2n8clZ+fhJ/OBRfjLR4kovMVHWsHjQUX5uArRmr9HqdW/lVxFlfRInfOQEc+lRwXKmWzOawxyR6/LgrhQiZ0TK78edZHwuSl0q3Lh0H0sDpxKoStvmqeuP5US9jf63ZJfvz5XW+E57hxq9EtJKBMW6dQzHmbyRwMs0lw7hijaSToXxWqZ2ag8I5ZwPqYXqwPeFb4/0n36r/9WX6rdebK5tNEa5de/e6MHT/cPxtePx9UW8WVZhY7h80BgVo0yRKUikZTmOZzTLJHlyos3mVqVZrqN7GJi1VpV37uzefvPGeDz78FuPVkdZk1eFlje2trk7wJCYX6Qlv28pOx/aWrcfol1JlMI8Dhy7SktIubs9yoZh4fqyhYRRUb/lPSOTHcAQ5RoAtBWMPNCKVrRlajY0Vtm6GfRjXzHCVUJ23vJt6FBVDk1VrESuc4Eq0FQTu4r9KjJTIHMZgyqDLa03rEx+sFhIyj+eRJmAU7RE2SiA0KNYAfVGJSDzWLmkRDIRd0SRafTS0Y5E2DpICvmYQ6xKLaUyDQtjk+ldZ1XCoKpca41sH/KwVsmCXz4nII1D56XhLBCpqDWKWimRrETBugXoxywq5YLzpXrSADnYAObnc/vSDtJCqmUBNRKzMNKcb/GAJEahw/KVe99IgVK0Om64ly8/IW7lK2+xDJPUyOtlZqxqR3dDL/Tsjs0P1I5X5cmiSUu36xueaVtNr2eHPa8ooTEmdZWjOL57mqZ6XuVJkZfJaGvypR87+erXjjZGF5NZ8r336v/wnfzXvxXdP6JpLtPgpZMWCZnYJzgZH/hdU151lk4umX6dnURmXvwpVuAkv4pl4uFJDjqVSC7JsXVs63CpKhVuPivk0q2b9MyjHPJJsW2Wq4UwkH1iuMhN8/f+/t+XnXfUHepnhcBd1vux8pX7I2NV4I8YezXZp8cKoXCNSwmC1sj9Gv/lr/AdatXwtgQ0Cb9sHsfps3Bx0miJRaCiyZXY1iGcuXGGmojiKASQUcino+WbXvEzXw5/7uvOKzey3U278fr3F+7vnAXfmm58EG+fF/1E65R6IJv1wHy1qWnyBi0Ovq4XukaTnSWzu0ZyHFapbxuuBfXMNEvjlWsvvnHnlfFi/K2P3r4/P4YZXdW1r9sHgy3HMC/m00UZZdzxq/Y1Z9cZOIYV50s0qQddo6rPK9PtXDPcaxNtZ2UMCx1gBVMNPYDWSBUIQ00NeN5f1XUuPvK2gVdbFp80h6Ft8LFsmlHESpjbVdc2oekkRb3UjIxIX5nQZWvN5gdJl7vNca86TrLktO7PvdtJsJ9YfoXCgbWCKOi7sEwozHdNqBtxiCGEHF1zo/UydM0znlpH5ks0XRtPj+SRYoRTbRnimEaqaEcnzkzYOiECHCYCBoq48FDBzKKaJ046AAlUV+IkHU8SiHxMIxJF2ZOiwG4GQgZQQMETNHPY1XxCNkdL+RYnElsA/RoTpckTsZQLJ9QQNbupbC0x9QQDjMRkE7jU4TfJsJ4O88NecWY25bg0T0unsLoDr7/tuk4VzZfHF/FxWS73nOpnbzZ/9s58N5iaegFBNPnFL2uVWpAhszE8z9a8ap4kTVV3PL+q6jKNq6SYz5ujU+vdu/pvfHv19gfRPKLCuKbR+tTSQMaWIj19z7nLACEe07VltI55FF2FcpfZ2+LofY7scJdpVOGqwP9vnGIoKA0vTmucYdSzSoSX3OX7j/PbMOY//If/sPV+Fu7/8s/+ydHZaUtRnqU/zw75kd6qNM/510EqgCnpoTjKBQeiXMtKOi55xvycvbSn/+3/JPj5nzHfumNudINVtPnt79/55tuvv/fk9cP5rUV+UBr9xvSgqkEV4xMyfNNeyG+ZXsdzinL19LxZLgOrDgLD6Zh2B8OnyRJ+nXOw14cCMD1fRLNMXqYyqtoqq8KyMdNzUy+yDf/Allq3XCAaNEB+Kb4qCqiThaVVoVPbDoxk1Sd+D5QGnSzcAyMxuhhI3ZE2HtUhLnIBN6G/Ebq5PgmFkk8so/qqLAGR/MSqMvoAPXpTVanepF6TOQUUlzwrLD3Y1HqjyvYwflE2icvaUFWrJ8Ixu7QBB/G3BiCoS5AaKYUBMhp4JT/Mwgjx0L8Oaf3MyIvnHRklTsETb5ldlsEM8EgV1JoZyrLE5sUFUxK8W9tcMqOVdWPwc4YSTXpS01SqBVBVkoGAQDi5Rm6ojiAs5gYwniXyJU36ZVZgRWwHy2XlMuOyHdDO0ASygGVSxba1BlYu37KvYD00vl67etG4aePGmFntZeEs9LDubblbm15/YPkdnd+xt/LlKo2yrND4hYo0T+Miy0pUG4Su33F0BwLp7gwPutZoedZEUytahhen1mrZBK61u6W9cK169WXz+r7dC/XFoo4TIZAyMzgM5KwCCOxoLHsoFJVLlUSSXqbn0gIjkYZ/TH7FYaSotPLf+lkg80gA/RIml7J5BY0hjjFcXjnzkGeDxbE6FmfCPkICnWd5RQoei3tkIJybCOEMv22bDj8HDNuO38GBMeW49k/8xE987Wtf73S6LI6MUQx95iS8PX/S/SGxl4E/YuzVZJ8Sq05XLpfR6t/8h1977/7dtsHCGvyLuKqQdXo541/Ghvguw5VHguS4TCROEshA4/K6XxevXa/+0k8HP/9ngq+/og+G3t0k+LXjwX//ZP/Xzm6+m9w4rXYSY6M2Q113dN03NB8eGlbgkGYFurHlm6EWJ7N7Rnq8ZVTbpjtwQt9Fej3L4rJItgb90AvGi/nFapbUeWHUhVYBp2yoYU2VNlQZiY41v8ISmKbDL3UR1JZNtajNQgtKs58a3VyTzb/YJ6r1yMHhCXgDKmLwqUHNsYwo6A9WjaMxgQJQD2A+E91N+JuyrKC6po2RC4QYDfTmwmxSt443tNVGNbGL1aKy5s5B6l8rjFBURuKwqGMV1wuAJhz5QlbiISkuwKQIThITI1Q0kklcG0C/ePgjTWaxCmLaECmJOrkMY3oEtdRwxKHKFkBjo9Zv4RDmEKIKVSnVBUATyXisk0mFSCFjDT9yoRoplfNgq8SHBCQvzwiRxqpUgofIxj6SJCC7dAB+rn8Ic1gb8tGPBFZV25kWJnov1bup7mW6i1nRacpuuRpUkVFVk9I5qXuJuxv0b3S7e647sO0OJs5Vli7jKAcuZvH5MvvgvPrwwjtdjWbZ/rTYnWThKncNZ2ua+7/zaPrL9+LfO6ren1ePl0VWF72etbdjv3hDe+2O+dItf3vDzYtquuAj6HCkI4+1R3zohPwJZSl0TInwNUzBqXRIwlKIZLx6Fs0nJbj+wzgFaRKsCrrqWKPKjn+CpOSQ/dAkm+S+PJgeBRNO1wehkmcBSQMYaJuytYCE2/xijYAkPBZAElBp/9jXfuxnfuZnfN8Xjn/2DhxXwvTZuK///F+8XGtcC6W6EHEESSh0jJdL8ZDS4mGcJKQkUhQluG0gp254Ec436vnOBlDFa9Kv3Kj/xv+y83NfaXqBe3K6984He09Prh+eXZsu93JtyA9dGS5pz9U9lq2bdolRhqnfqH3X3u50x2/fXTw5Hgyt4ZYLAcqzqsqLfFnGU27NuP/K5v7NvZNH58f3zqq4auRbzbDGw4ELaMxXpcaXptE6bvISDPzGLIE8daoVCb92VLq2s7vZdLo10JKjG0jOdU5qRyImfHmZtwAoRxQZFIY+2lA7uR2akjl5J7mih7HITB1PaAOI5hp8A32xToJs5fDbb3liDbT+dg1TDNVBtJkUTkY4DhIUaIDL1hEkcCHR0KHIGbbkqpNLBAoN6VGORVDRogdhjPlYRvJPBUq5/GU7JCcxiDzHATRkv9tkUhUd/CoMjWYIwJxUZCgVPDjJC46wSIYTOemYDcSjj6svuJRqSUD5besV/bUNZw6m4yUcKIGZhONYQpBSGoH8bChqL80qs4ull8072cpKiiivFpZb9Yd2v8PtwAQUYFiYZVFOFylgLM21uvIcIwyczjDcvT4cDPxotRyfXHQtZ2g6R+8fPfxwsowM7rFmzMPOZG9/+cZXpl/66tHW9klSxCcT7dd/V//l3yyfnGO65ddXi7JuCmA2ZSTjJe9fo6loIjsOJCcDIDCiWyPC4Lyrbl6xL/BRINoJjIRCCJJSonmlJm3q35xBSiYmaRVhSSaMLZQLUWbpiESoiPalE+AzbYff5oKXX+OHayGSn/+1TdlWktYc3wrjYBXS8VBeDBKBVzAU0PgX/1d/5ef+F3+pPxghu/BROClONQ7h8DD2efdHxqrAHzH2arJPjcWZlGuTwDWHZye/8I/+m1/85X/TCiGjRFdQaYSe9Kus7VUb24bxhwxhkDipR+XkLyCGbNNKcA8q45e2i//yz/l/6utuONLHhfvbJ71fP9v8KN44LUfLZljpQWN4fEVPZiW5BWOhAFbAEGPoagfden78g+nhD/d884Ued15cVcWyyqJ8NY/mRVW+eP2FFzevHZ+dvn1y77zi599hbPm6uet2YdqOi3gFAUWTJHDPC3tgYlUkXHMqoDWW5sgMblf29VwPG8OGOkh7TzpJKVRvLnOHUi5uglgWTWirQhkQF1loFApDiwHlYQeCuyAoJbjWgPIQ3MyFylgl/Wqx3Vz0qvkqLU+MrWlwI7ZHhe5Ca4TAKvKxlUJmoTAHhvLBKzSmV1Gfso6jpT7HibR27Rj8zImYMi+rYGoVLWEQGLlondTIUP6o7iABcrQ32tqCKWRywc4+K0Cl4bXQQGpom86z/Ao08FqlYrOlfZIAginsh5+BSCp0JdxJkLQGIfwwuZQlVbC1NYYpIivexoZEIY1RZ169HNaz3fJipzj2y8m8rA6b/srfdTtbfa8TWjBQKlgRWpUm8Xm8eNqkFx09HrlNz3M2ev0Xtve2u6NomVyMj3tWuekaD44fffPpvYdpkYLXFl9z7FvFnV7w2pb3xk52ZxC7dbqYOv/ut7Rf/LXkcGKXhV2U8n1brvc0VVVmZYWxIQ1XO/dIz+RVUoI8b0aSCJjPOa8Cv8kw3ociADGtMF2mVRgY0EKQqOaSEGAN0FqSdpwrVLnCDkKYUjJJP7QEdJPiWKD4AJCwkOmgqxAKiQqCeNw2GvgIhOSHKOFsZW8rFKV6wGKYUH7hTMv+2Z/7i//ZX/nrQQi7Gq347B16IeLzGbkf/6t/8Zs/+D4YwkPEjA5tFy9PqI2XlzIrZ5VMpnAkABvg0DBSpW2eUJ/ZuXoEVsGgdbXyzRvl//7Pe3/uq3XX6z64f/Nbv//yR09vLdKdQuvXhgsFkXaOLFmAa5BnFAPu1IapOaC+ZleFsVwt3rvvG9XOrc61l7dguR4/Gs+OZ/msyBdNmVZmX9u5tt0UzeR4kkeFVhhNhRFSO10UAdWwaDINhhebrVd+zzFdTLNNGVfIWwG8bcvf2dS6ncJCvZQcpfVQIoiB5LnQBlIHA5oRhH3IF7RGtbCDIQvVEJ2nSGB2Z1q+0sJ1s1Jvqrosoet6dRykKz0Fmut5f08LBwBWDgoWQmVLnBSnVAZFfOUYK4KwDmOyNlT54SiZrbRICFNIUVdFaJ34mWv5KEWBifRIOB2L4A/VOy6aMuwyvfIrD5Op2Pa3LUoSCqaRdghBZokV19YrdTCDZL4aL4dIHXOuM6ydjHk2jVWRSe0vE6GepjLLlZtMwmzp5WmeFovGKvsDfTBwOr4t93mQDrVyXRt2b55rZQ7pgeDROvSsTs91HC1bxPqyuDHsR2dHs5PF+LQ4Ps0KsEwviyzSm2zvhfitn4iv336ye/BkMDxezJt37298eLwxywZp7Rely203+JVI7vybFwl+CSGiPnP8oH9oCEaNKJE4+OAtULQEiHKfN+5zy69RIwnkS68BqoBVoCW32wNeIhfGno0OQOUFtYTfUiJRSudHaGCbUaEjKpI0BFlAHOhEcrJQYh+Aj/ohoI+J2TpquvBQX0ES3nyEMQ09QGUh4eERRlA2mIyqQPOlt77xxps/EQQ9YQSrkHrolMCgOnieZybdHxmrAn/E2KvJPjWWVcHTJoFrnp4d/91//H/6xV/+nyAWDCARSI22A8iiCmwHOd2zKvAHv+rCZYeZSYqSlPTBKuWTzphQizevFf/ln3L+/J/U/ZHz7Wn/3z3d+L3xxr1ie6V1K8NvDF8zPN10TH6rl9MVn/tQ078GbrlgRahHXvI0OvlBr1q8urX9xf3b4Mnd08PH05N5uphnq1WZhl5wZ7BvVc3D+clpsUw5c9Z2pW/ZQWBYsypd1nkpnYMptO34O1D862pe5BdVEetmYQ5N/8XGvg4Vlu9Nq9tA4pS1A6YjhE/rgf/cbBE/8tQjZ1EL4gNiQFhBH1EiLeEA/hFsY/I3tdiq026dbDeTzepcK6LTMjj3bkXebqa7JdQFlkDk5RCnu+TYGjGeEfuqA+ExPFriM5FM9e2lcIIehKBBHy8D+RCrGPqMl1IYWo5igWgojQ+nYhCqkiQdkvACPcTpsnIVxwL/aPdcHpYjWduO8KotVlpMmqii1xkRiTYjkFOeyssclD1OM2wtvdCioNpn/WqyVx4fFKe9YrIqoyPNn3oHVrjX93odmo9cflYzot6kerEwqqWlFb5l+qYd2u4wCD3bjJYzrVje6tnmYnw4PvognrwzPU/5PqO2LCKY5Qed3ld2N784aHbsw1vdsxcGTTKz3rnXu39yY5bsJSVkM+f8ArmsqrQsqxoTLJhC7U26I8sy6Afljs3HFA9LP+dWPty9DSjkALIFi5AEqIkYZIC9Dj86ChTEuGv4QeOMqCalCR34kQbLdrkySIAErqF0kAnFECBBP4Vy8JryWQbqj9AK6VgG0qJaUSWBruQXAZSzuiqLOoWwBl3hxuZIANH5wutf+9rX/4zrhZfM+2wdAbT1fhbuitYIkolEUsyUj15EMF0bSDLw8jKljFiOsrVTPlLaKLXGNSqH93b1XK/T3SD9r/83o7/0J9PNjvv+Ry9+83dfv/fgtVW1WcDQsT2L2/gb/IqpiVmae/2Dfa7lYHrF5IqJkd9cytPl46fmar63F177wujg9nZVm3ffOXr6wWl0npRLzKxNaeZB3++EYbJM0yjT+FYK22M4uuM7RV42uUzTmE21yvJ0N3AgNUVa8m1daI2OGUBr7ISFTW1VpkIhDTCaLOY/+g2eQ5Bo5hAh5alvzMScjAkhFB1Z2sYfaKOSy2+pyfxv6VlQxm6yKuIidbpVb6d2Q7ndgwpBwpaeiurCcZagAuEYgJNwTCVuI1GH3EiXXDxLKK/JE+aBiEpOycLfq2nW5a4z8pqslGimlTDwnuxfJ7uSnv5Lzydi0VypBT5BKnqQHiFtbnrhWMalfF0W3TpSA0Gqoo9HAheQC0VzLQJRUolQlJBZ5nY29eJJCLu3KLgNXdiHeWAHPgSDT2CxbO5zQb5VNRBLlruBdbIuQmu1sesyu1hYi+zmqG9rWZrkR0fLo+Mld4vn0h6yN3qY7L9iX3s5vfHC3ZdffH+n/7gs3PN498lid7K6mRYb8q6PCGWtFcBHTqNQG9hYtdTIBkA6qUkglKXyW5gwNrigZDpcBRSVjBQCSqJtQMCK9jkgkesd6K8Ji5roKttGglDU5+iBUQbLWFRSgUEqoi0xCWzMjHTcKwjyiOog0oiXtoojwpLq/Gc7IfB1BexkEDVFg48u8ZNLum07YEZW5K+89rXXXv8Tvi+WtMIKOcGtq1ZsXYeu3R8ZqwJ/xNiryT41VnrQNlDcWmv8FVlrhEM89ZXnHLIz6zrbsyqelcPuXkq5VNQ6+rhaqFlV0fPi/+ovhH/jzxq9Lf0788E/u7vzOxfXzpqN1HD4IQLglxXwsytcaOSHhaDRAx5t28ZMyC/YY8KskqCe6pOPvPjwi1u9V3evvXT9Niax7917/+1HH55G43kRxZwp9R23P/KCeR6dZ6tEK2HBQCD6htOx3bQpVlWBROR3XQ4Ne8dxHU2DVT6tyozPRo5M747mXC+1S61R6GJA5Gj3iggK7kGhJb0cgC8/r8V5kw8mIwVvPHFYWvLcDlhAJZMYikFXRmaTDY1krxn384tVVhxb22P/ZmIN+QQn8pKahF1FwEsykwnPri49lw6ElyTiZQlsDpNBBAQq0BB2BQ2XHl1164wqK35EJuUaV4AIDGf0VT5vza1n4TCUEYI0HOlSnMjJpaOfqXmo2lj0857n/aoQObcFrQtEWxBOp64Zr3rEOMnGaxXNAMmHS67Rqf5iJPt1ulmcXs8fb5fnTRkfVsaZt1UFuwOnv+l4rkykohRxdZlv20BxxPyq1bwlQaWT+6oberZaPrXSyStdf0ur59nyB6vz749PYn5rUc+qHLZvYJtf3Nh5dbTdN6MN+8mbW+evDBIt844nLz6afmGeb5ZAK5RZ2wAw4DRaRyHjbj3caIO6l+odtEkNabjAlBf89L9S13jbFxavAVQUPKWSKTt0QNKhIMBWaZTVDV0yx+wPiASaYoYndTQNJhlvD6obVwZ0TUIoInAlCMki12ciMhK1KXCwQjHmhKxsDiRB7aVP8kMxoCpclAWibMsGU7KivP3Sl77y1T/teMEzDn6m7rN+rvG/+ydH5yfsIomIjpIc8KjhhF/6pCfqGgK3jlRh6mjTiINvDawNbEegBQZVpuvF114s/8bPdW4N3Ht3r//Pv/PqvYevRvlBqXtcd+ayIs0YPqGrmfKFtJKfXgZ18zLPIDmFbCqVltNZv2veenlz72Zft6HU29EsHx8vohngTu6Ew1XQ6LkcUhYQUfaIHauhjqrbxMJPhiIp7RKk4RcQKkEvU7fDQHMdWUljVymfLOGq40BEMKIhubwZjTCqkUiLPyUiKkyIwzFNZGlyaL+ladYOn2hMjLzgSzLhoPa6vNGDhGyoONainPKiBPl9zhEqrib9mBM+MXqdlf512cxLuqhU6xTq9wo36dArrnlJrBxCQeZrkz2fvm3Qs9i1B+7Sh8C2Jcj8LFSFPMvysZaIk5ZfcR+7lE5KoGIdJipwtSmNMnHTeZBFZlkkVZ34nabXswIn8CwHljZxCfWr5XMwgggB4QA+4Syvf9NXx9Xs0cXi6cSh1W1Ml8nFZBXFVckvaCAnxM4uoSqhzmBUNGGeuFZZd92k25k4XlmWvUYLeffXhe4H0LAczw4CQLJLoLNsx7NcT3c8w7INWLyQI8gtbFrfd4PA7XSDTseHPe97tu/QzuImVLZru47pmLZvQ/11fcfzEGD5ru2FjhVYsIuC0EUgD9QLXcPhwzSuC7QH7DUAWT6DKMY5MNC2UDswDSMDggz6oWMcDeQ7CcMlRn4PFmoL9U6ukQoHKBUgG9lKk52KunBB29q+trl1YNuuJBNmPcexloPq/En3h8ReBv6IsVeTfVqg+J4l0RbR6t/+z//ufT7XKJ1k/HO52L3WIaB165SXaa4ma9O1FzKlg1KGnr55x/35nwlevNl8Z+L+s7vbv3VxcFxvprrPJJiGoJTQrEFWITqmspLwCAUvzfI8K4sir6Fv5WMzPtl19bduvHB7+wDigNyzaHk0PRsni6jO+Kl7qJec/MFGftkTtgZYhmbgLIGYAml6Uv8TULZFJ4pqfkmGXz/WPd0aamaXCh+NZgyNdXfkVwrjLwcMhIGTuwgNVUZYMzRnSAAKCFcN4eeXabTS1Eqryo0qcbSyZ6TDemYV8bxyJ8525G4WOt8TbyFC1SR4iYoE1MQjFyAPY9dRraf1r1nBX9VcdZajvZDyrjgVSMd2gwVXsLAtBCGgE7pDxUZKQV+5oi/lKo5LSuVY/GUIx4l4mPDjHqS59IpbN02aqwpRIciicqnC+ddGqGu2QXjF67ZOJGAaaX3eq5Y7xelOeeY2y3HdnFqj1N8Lvf6W6/ehnVFd5w0G7omGzOQFruxGdyvNKRto/zCFtbhYPh3fPTl/YDclYPV0OX+8nI7LLKshaaUofNwOo2qMrtsP3NE8s45mC9dMrnXzwEkrzSpqIGQILLMAzLbu+LofeHDAHEATkNL3HD58DsiCTib2NbQG2zcBjN1OgCPkR1oJsI5DIHXlU8CAV8+1AuCt6wSATNd0PdMPXNcHnPrIwUpcIqjn2J6DxMjODxhCcmFo8wOH8s1H1Ghaunz/SJFDCIqJg9iomMBXGuTbhxxP6O8lfiIdyc4RogaEMMbQBxs7u3svWKYjQZ+9A38/W6cES9yVocJB2Apd2w92VHkvOwbP851s8ULEU+7XQs4KPo7Az/6Zb7zc2+o1i/HWt373pXv378yTfimgQ/SoiiorigTzeVYkaRNlzTKtlnE+j8ooqdK8ygsMxiJNoV+GfX/nxkbY8y/OJ7PxMk8zWAtsPKvnVrOwf8oEMATVERgHSUY/gHx6U8Ck4BINrqgYoKkAyKIGjgInZWCzEDpBUjiWSZjj3UTeUOQhW5YqEw2aJoC0rtZH2ZQ5AtFxiUJKHLDkAc65BljPcyC2yU+7FmaZ1QB9KBn8/hVVRnZBql3XLbXQwMPxrGlwTIlDKK4i2gNoLxJJXfLZQaVcSlXTwdUMrFbKURf8lWs65QNWGPL0iDrU7XmJlBJUNnHMq2YQjhAG0CvxKuwS5HkgpB01vFTp+acKlAxtnEr9IziRO/ZesjIjCCEtKI06M8vEK1OvgS1SZhCTIKyAIj6gBTLBRxYAArAxeZg4CA7UmuQJZj6dYmJMG8U8TidRPE9Oz+aHx/OzszhLAKMulStMhtyeydJrO51p2dwt4utnJ1/+nd967e3v7RaxNXTnm52jTmfqhnyFX7N009ZCp+lYmW8uA3sROquuswqcuW2cavVRnZ83RQLV0bOhHfJtROh5loMBA+MbB+wQdBStxizGdhKg8AcBB1rzFSD0h0+SCbyB9sJ+g28MZVA2QGo+geOgd6QYDDaUR9XEgGHMgcvFVq6MQ2wrDhDIFOxv2M0kFQwwVCUsa3GwLMrVarVcLoo8Z7Po2B5hCpmjePS5dWi/OtaOUrkOJHi0URTiH9mpXJhIXVd76yX3pX1tWrv//mn428e9s7xXUi8rfN3w+eCOZpQVLOcqjos4LnmOsngVrVYpv9WcF0UBxasuVlaTbnXCW1v7m93hdDI5Oz/Ncn66rcUsyICupXwkJ0PdlHZgpsgQd0BFT2ASQGLwi5EI+NbqlK/I1Dm3jxIRonlEUCXvCVg8WD6wTrCRKoE8hCFjH7VVQGS0ym5wzrU6451BATcBSZhiFTf0LxOnTMwqNurc1iuvyfg9/rJMdS83uZu3AJuqFU7VC7cOYROItyyzxUwFnioFPeQTD3SLZG8zSl/WySTkec+lXzmyjZkp1nK0V5IQRUFlrER3RLCqkPEqlZyvuk+GfMKpCuieFaLa8YnM0j42WTVGDknYBvNQxZGDnNcQBTZjIOvcGrNfzTbqWUeLk7q4MJzEGbl2v2/7HaIhS4WCJE/UapbR4JDxjZMFHQkgahuaoxdZMputzi+yyd3FyQ+nx3eX4ynmRJNbhANFODWKEbTMsmWWGoarW1sfLDd/7b710bwx/Pnm4MlWb9J1Gsc0bQCrXQZu4TuRY809ZxV6q467DK2V2yyMYtaUy6qOdZvf/oL5De0PFjOf3pEHw8h+4h6BUl7HKnWr4P653HWAq1nQ7QCOXLcnaAK+SQ6YMJCgkus7fE0WFjT6yHVwAihlSrEVfgwk6gVIiHkcioHUt5Y7qpqAVkgIxBTkRdl5WWC4LpZLaDqgOegoBiAdFUgZLX9M7rPWGoUIlH0l/zIQlOOlDBgJ5+nTnZSgfJJLLngCv6AWFlDfAIu2Ve1ta47TPDz0Hj7ejVYjfqW9Io44NSY4S0yVTCtXWhYZaWqkuZGVRl7qeWUAPkveQylzLulYvtkb9UzLnY+zw4fn8SqVBw6lWoIdN8spc3JRpn7KjbSIK9yQD0o9lVWOaE66XARkt9lmaTuqYOPFp/CQxjELx0GKQC7wr8YeTB3YJcN+x0E35TE47gkB8IKmyHcToSbmUFf1Glpv0WBCRVSRaVmqpTC9oDq4/AQWClZFShPUeJbmtPXKuJcEUvn6sj0rXskA4cELOEQpaKCHyXBiAsiQMLlNBodwVa/4VYg6QAllWPOKWeE4fi4TXDqWfvVaKlLu0kPHvJL9Ofcs73MN+0S6T7rn08PhWpXWdht9IFOqjDuQYSrCRGiYdRhqnizxeRbXVngrTTQmYAatDRwY0SIrECI+Ky5vkgIexot6kSDVJEpOJ6vVLC+jGvOg7PADgagqPYcOahXa6mSFGbwsd+bpG9/63u17d2+aRbPdebzVe+w6F4Yxs82LrnW4aT/Yct7bC797s//Nlwe/93L32y+H33+p+87t4Ue73ccjf97xcs8pTAO6W87bNTDUjaLioTUWDP2mrFZVudSbzIIowhZvp3x0wUDffNOSr/tyy1OuJ8KKhp3uOqZlCo0wPrhGIlYPBAMKM/RIflaYfoAr1UfQw+JtKA2xLmrQNQu2EmnMyVGRyrJt1/NguXu2w6eCMHKgx0CDhDZBcWu587lzaLg0n7+f6AQoQPdpnfsROtyKLq1mfkfl5kbd7zTvXjTfnnZOmh4NG0JiA3QAxR29cbhzaalXOaznusQBkeDtmJp3ZoAE1JYgJDBTQ8fdCAeu5Y3n00fHT2fRkvVg6KJAGcBIjKkLSpYFVvFuHLhJVucoxNAxYfOzLmwcByu0yaLdEmFNCkoOpn51qHlSjWqRCbaEjz2ISgIIbnqecdB3h04Ny81o+CUTKbUEYhp1YUJNrDNfy/06NcoEaGnXhV1ETZkmjZYaAVcZ+e4D4BIly7hew40cgkzqQDrM5KI7oslsGLUUHGyeJJEcRCf05DJwHa78z/CQHFIHq1w79ozdpO7A7TT4pFKpGVnDDWJzaClsBg+hDwmlCpfyW6bjYDN4/EhOOkwn2eEUCa5cry+fdUqFXDZcUW79S7JJA9BLQJwWNMlGPR1pc8DXQvdW7obuD3q2O+K+SJwReUONt5xw1PxoJF92omYEa9XVNF+vQy1362UVnxXZDDPwSbF8b3XxMF9elOmqzHMY6/yUDTc/A7CAmePpbB7HttcLejfuJcNfP2xOsrrrj3f6D7v+E1s/8ezDvv9gy32w5713vfutm/1v3xz+/q3Bd17offNO//dub37vYPOjYfe845WBRczibFunvLGpZRrPuWlWhg61LqmKBDVj9rdsz7B4IxGMAY3QHeimlgldP6cqaZuW43C1kQY6twVG1/lADwaiSBMscj4fQnUQKjSXFAGPDOetfpSHKYPvTAMSkR5RnFWQnTMJ0Nd1PB8HqjAsCyQtqhrWHkbvWiz+uJway388rhVoOYvsUaKeqSF/oFPCqARVdR+XXJrj02FGZdjc0rvRPVCy6D18GC4XXlO4JphY6Hqu6QUm3dqoKqMqjQogghlMNmfmvoqVXiIccMOHF5oSoFlZmLg8vyqMZFGdHS7SqJClY7RV1YwfHRZABX2VizC88wiH6Br8gWkrDyuKjdX2jCMIZ+mspHw2wDheBJLbEDXYJIGIlDyrUzdVARWQt9Hrsqy4OFNobCrNEKi6kLjQsX0LGip7Z6GnaQ6cQRKNi9KGLGRyzVK1i02jqsry2QC2FDBFCabkyiVDpG2Spg157pDWyj9dW8g6gB7pOsPVeR0ujiULptEPXwXNy+CyKqtnNoVO9LEo6F0yBkl6FQLXsuNTHGOeuTYN85KHz0e2V39AOcKvS4e2qqrZbAFuRJOkVWFXKeYkF1TW9Mx2Kt/H8Pdd04F0EA1l6kY3MEtD68dEh0CTC+ZKESdCVE01T6pZasAcQAV89BazGx+oAftRL4vRML1S6tCL1SyK5nlZ2rq1OV3c/uCD7fnU7djj/eCDPfu71/zfv93/5p3h7+0PvrUz+MFu/6Pd3qOh/7TnnPWdi53u2Y2NRy/tvvfK/vde2Pnu7vCdzc6HI/9x3z7tGeNQm3rVhVMfO9qhrR+75rllnOv63DAyg7uXVBR6IBd6JcTgQdOWN8BtBzjPb8BZ6CWfaFR6H0cJ8oBwMJIwdEAL3n6WlwH5aQdxKINUFppzzb1sCh5QWkB61gLdEeomw4sqywo+iwnBFtZ9Ov8+D24tYetf5YiK7DKHCK8+Ftv+KocEcqjE7SF54US++LA/LOp6VmrfP60eRF7C53YwTRUy5mBqFhoX+zKuBhIx84YfuSoryl/JuxkNn7CB7DXcJhkTIScocHeWrA4nZ/N4BXyEocAXmDlRojVNAZwC3qpH8jmzUZPisjIQEoFK9qWRogFhZEG8MUykbxAbFcwxJ7j0TDmjIgXDnaMJmYnAmtnkZhmbBdcR0Vo0Wx7ChTldmk1Bi64p+q7VgWVDBbWEdeeUSVnkUQ2ZdvnGq+iX7CCrY6VtvRRY8bOFazJLE+WaUUx+xclyECKpBTw7VHYVBb9cXgLcOkRlXKckgwS0QbEGhldjN5XV1Hypl5RAFn49HHRA4raFCG09V+r9wx3LuUzVFqIu6JEerQNVg/FLz/My2DpFjZZxIBQ7Am/tcKFxNWqWgZZnmrU0BoUxtHWv5xpdu+H+EKI5oUzunkatkSCJAATLvY2aH7nQ0jKb5OlYa6BA8/50ZGuzppxXxapGsaWQD01DNtgpzSRdnEUzTJkdu1sYu987DT44tyHVA+/RXuf7N/vfuj383ZuD7+z3vr/de3u7/8Gg8zAIzpxg7HWO+8NHu1sf3Nr9/kt7v//i5u/f6L6z4z0YOqcA2MC88PQzpzl1mhMXZ+3MNy48c+waU9dc2XrKxyEM3t5Du7nEJBOt3FNyLNu1HFe0PijHwDUAO7hMTYgjRAgAgasqhZDcbww4yXdi4G2VECWBNOAwxPg0OtRl5CFnUIKJo6y0HAiZV3kui5QtE5FXcemzd5/5c43/9Oj8tG0uUYI+aT4JJaRioDpJIkm2ds+CCKNtNhVEw5QzqcWlG70OjOLPvOG8ONp553vD45P9shpoDZm2lny1nAdZ4roPJjwSmZdkgYI5G5yIY6PMN/d7e9c342V09Ohich5z8NYNH1XjljrU7VEztDCAHNjJsUkWs2nwIoVlQwEgGxnEtRbOhQihfkHoNMzA111+U5VYSp2C2dhBeNkg/jMAraRlYYHjRY4pEkYUp1ae6CSfYFNdctO/ktu4IGcNw9pKU+jKmWZXfqe2XZbItUZqI3AUU3afg4yjmv8kJxt85VDJ2BScCVMKAi6ztE4VqMqSJK1fReIfta8dI6Xktnz0n9MANEYOLt5hQBGIEioIEVRitoD5xSECJUp7JbD9ed6prG3cp8Q/59YltOnavFc8VxyCSE3FKTQG6q5dJH4ZhVVsNdWybGInrIOOFzi9wLb4DUP2BLylDMrKNNmOP3pRIJeTQQQrK5Kj2epoXmYFPzMY+pysU35KgWo+n+nhB9WgammGRbypKzdwu4PA79h1bpw8PbfdbHur6viz0Jr3nXHfv/DsrDZ7F9HoaLJzNr12Ot6//6T/4LF9cYE53u93tNA9C72zjncxCCYDfzxwL+Q4H/rnw+Bk6B0jcBiOR52Lvj8J7InvXJjGVK9hZws083lvCLrgelNynxZIGGywRrOZADTClMsdUYSSiEV/iXdCRC6zU5sUuMSZT+kILFKMSGmkoJWkknLBS+wrkoxTOUYbSQnPxtb+9va1z+lzjb+knmvkhCHx6kCiNhc8KmAd1YaL4+X65zJWDo4QCVSpQ6f8xuvm5r7726fN9+f9pOmDqrAmodxzc0JStCybsmo49SIfB+F63Movpz/HKPUMFkX8wmj4wtZekiYfHT98MjtP+axMw631MI1x6YsOgAeGOnwfBYVSu1eKHjRLD7iG2Rv6HbBY18A2zLAy86HBGCieZvYbM4QyJ5ciH+wJO8TeSfHUF7nfCByan5cZtMCq1m3u2ohcTEvLjohd51oZa2Va5WkB41krunXSrZZ1nS00f2ltZmaA5gGeCeYsGR0miAnO8NwqglTWcCjKciqRZO2l+BUsMK+0EOfWSdEMAWcow23UOpmkl7J4sHCkVKY0b2Xww/qwSK0q4+MdDTQOrt7SGqB+JgTh5bpAHKoBOLVO+VTsVQ/c2s8sKEddip9ufcmxpihPJ/J1mUZI8iyW4ZxZ4TinYT7K++X8oLrY0abAw4vKOdcGtbMx9IOd0Pa4KsdFNuZAGTIrguPsDzjM58EhHnwsrC7n88XTi/nTVbGCODoOP1cRlXJ/DYwR1tgwtQFG1LV5T7fjetudXtf1k1I7nawczTgY+F038+x5xx27wRy+Uz28m3fuJZv3oo37yfDuyv3gIj6cR7qjDTp1z57A0u56Fz1/1vOmPXc88E5xjILzEUDSOx/4Z8PwfBRcDIOLvjsOzQvfOg/diWvPtSbi5MxVdMuG1sfpjuMcJg3f1DdAU1nA4S/1PZKOOgCGCWdrsUmgL0DKqSYgAXRHKjuUVEoLKISU8tQGxIBoyXcTRdCQk2DJYCitzXC0s7f/gmX9cT3X+MfzNsxVJxAgUsY/CoecAQKMVN1iSPsrDsH0rvPQi6Zi/BAeoMDptW9mf/bL7ouj4Qfvdo7P9ooqRAKLj9WUtV6WrZrIe8EGuEjCtnwxwCAxjzF5V2milfn2QX9zp5euVufHY37uJZd5qzSrHAXAHlVwgko12+a7zS2ryHNwr+a7D/IOKQrH2Dcp9hp0IvWEGPho+k7jQITE2EYcR4jSBaVb+KHosKMI48CBilAUXHeX5WvO1mgBUvCs1jTRnLLKCibXSrcurCyHjlvYYen4FC6AOp9QF1CEE8ESgvAKjr9yJVC4dhLI6pVTaRgiaddRbRa0lx0AMXGhErZp1pDKQF4yiXSAcl/ZZWmksb5caavIrioLpAM7uYzF4lonZapraUVbvnLrZM8nZ2uQFLmeha+dahfbtBan59w6R1vjpVtXjFy8Z4CsaAxfvS/TsE46TQrFZqHZdTg0w3DQ8zxodxVUP6TDQFczCusDxVAygnjQHK2BrcVsOX14mk1TVGAHFuSmSEvZ5YZfsOEvBAg5ULHBpyTAasvSOwPb4vOT3tlRHaWDYLhte0FR+mndG0e77z+59v27L7794MvvH/7Yo7M3nxzfuXt/eDHeTeNbeXptPPEWKydPOlraMQpXLzSjKKyS+1JYZW1VJeDereuOkY+81dCdD52zgf+k7x/3vVXXTXx76llzQ5sa+soy+LgtSI2GAr8xKNBNIZeikpINhuAX4Aa6IZC7SkB/EJpeskldCpcZiF/4kQV+28Z4ltlA9AvOMKRps7l1sLVz/fOrNb53/67qLYN45tHmUsOKhwpmWOvolyj8ULv6uENGKZZDIHCKn3zDuH3deH/WvLfoxnWgZN8zjYCPHIAjxAhqIUJx5hc0IEepzoGvpdsUZrH06gRa48FwI83iRxdHh8txwudSwVY+SZ3xvgbz44CwunyKARoh782wdBF7eRfLLJGBbxdqLh910IlPbDJE3tXMnmaFNZVJefRLwFEowTazcQiS1UpeioxwvQVDz3CgOCILiSIdQfm0yvhEJRcgq7qytWLQRGG9gI670LqRNUp1F8quPLbIfuCgHiNnlsBWc4Suu4U6WbqUrzzSCh5yKUHiF2/rJC95oTjGEHaFLLo8VDDSMEqe8K1NPjaQW9XUyE6McmI2BaYADB3qkmQK+I6DLWBpcqybh1+GMkzFfsKz9uOXGRkoOT52MM1zPVr7r/yQNa3jeFU5US4M6bCOtqvpdW021OK00U+acGlv+sFwL/SGVmNWXMZmc9t+k5/tHRo5ACUWNGajWEZnR+d3p/EFUBWD3dStAiwVW4MsY+N1flwSV0bFp8ghQ7oz8vyO6xqmNY2zuPK6g+ul0zvOnAdx+MN4+zemN3/14oXfnH3xe6s3Pkxv31+NPpxYh5EXa1tZs5mVXX7Zq6oSs0nNIofXmJXmrLLmtc2N4Suc7QX8prsIg3nXn3W98cCHsf1k4J30vVlgRa4ee2Zk65GupVAxhDqc8UEgJTgt+Uh6CcEwIeKhW61VpMiPoYG8ItTCEKZkIOmNEElvWRgsGK8EWOEAUlCgh5t7+9QaoTyw/M/cfdZa4z//p0dnV7RGkgb0Ei/HkPKy45eey47JDzvOHwmUC+UhuaHr8fYwBo9Re1b2Z940X9rsfPRhcHy+X1ZdRLqB6fcNJ9RN1zRtzLtKPoXuxAXyh/zgNMxy6pKPCfZH/sZmp8jj2fl8Mc7yFHCH6i15D7qgeLPlRBQ+sy+vSBPyVA+4sMxnDMj3iuOayiBfEajlhQdKgOFCa7QbC/aixCFIiQvaR62gPUgMPlJUlQVfQ1RKQysMOLMLQj85gxSEZSgxDWb9wsz48Drfg3E8JkF+9lToKyLFbsulBDJWZggWxY7Iv0ovfRIP/jiF4IJtZXPFScAzx5atw9pBoNxVv3Sg1ip+NmIZ5cen+cl5OZ41We44jmZbJdechAxXSmfb1oVLu9oChVYq+Jm7rOtZ8PNB66tPZG6JD/dci+EUDcCwdnTjBIAr81DLu03m8QO7ZoTZzut6YcD9x/iFaFCbtyggL9QRaR9wAPAQCsr96tozdH6K/2haQdj0ZrTZh7FRyB7yaA1OYK2ICqwRCh5EH/aK6+rByHJHTqPby7kxnvuFdXAy33rv8eb7R7d+cPTq+8dffXL62sXqTlRez9KN1QzTqbu/c+B7o8XSX0R7J2f7dz/Yvvvu1r33Bx+9F957v3Pv/d7ddwdyGdz70L//vnfy2L04MS6O9WRhBI4dOmXgxIENy/tp33vadU963iy0IkfPG24Uij4J+EMPkDEBYoIGQlMyE72goOEalFCGooRDArOM++8iABEUeCSlQyrqDLwrbnGPAsnH4SqLC/jVt3YOtrcPbEgOa3+OmXDSij/Q/eGxn627WpV4m2Uc/dJvUGtUDW+d0IriLz8qDO289K+dXLanj0WJkwwyQTWhm3/jdeON281Janx/OpqUAack3eg5LibwPt8gtR3AE3K1QEE4pJpHcZPnqjTejTHL2G3ivY6/1x+UVXE4PTteziIIPsSbzxKWGYQAhUACpE0OuGZAEqiRoTgJhtaIOd+utDqXh7lsNIVKJ37AZKtunNro1GZH1hqpOF4yVIqkdgEZgFYAKZG7ExX3xOCtTbvSTXhIZzQbtWGgMBd3mEJf5G5d7WlZX1u59SKpm5U+iM1hrluVzp021JxO7Zm9RnbpO2cKNJzUIF1YrACB8rcNU01kCDnFYIZI6DpKmtWmVz/PPMzFX1xLZlQBgpvQlprcKM7L5XvZ4r0ielpXqWm6jemKXY18YkmyCrSN18/OUop4cP64Z91gOmmCRKHyj8uYctLXK1mUW19fxvKAqKAQVQxOdlP2quWBNjvQlr5WzDT31Ohndn8YdA86btiUkBd+2oxLqpyGBSQVKlLdh9/G1KtXtlVMl0dHFw/TMkIrR4OR63qrNOYyG/lBCkqFaAxL4zysux3T2fTCYbeLEsfx6qLQUnvvUbb7H052/t357d9efeG78Rffj184K66l+nal+UXGB9Ovbe0Ows0o8aZp/8mq9/ap9r2T6rsn+XdP0++e5d87K757mv8+jjOEyHGWvz8tnq6y4yg/mkWrIrX80nWTwF527fGACHnsORPXji0j5su7bCzIBCVBfLxGu/GLaRw8EJklRBIAZaKgFg0dI895Qxp+iD/saHhkO1uOGwKkDvvPpAShCBJSiMGTtrG5/3nSGv9vv/jfQmtkW9VBt/bwzLlBrtrOqF7hfNWpWHp48Er90oE4GAzQGu3yZ1933jiwF7Pew8OdPB2AdE5gel3bC/mGvO3olssHScEl2LjqwTpO6dAuURwXLvkslZ7mYWj2R0Fe5vPpKp4VWcS1RqqoSE5EBBc5AHFFNRC6AfCIhSGQrQHr3cDiiwushIlFSoC80FwtpDNcS3PtypFXnNB2xV2ali0t2BZ45fnLko8nFMB3iAUlDJjOrf5QcgXznJUSzThQMVjQIVOrnaZo0pzfB7Hl7WkOZDaCIgnxROKq5hsaaJJ6NJSlcRVWPNIx6Q6qY41yCOYzkDLYcoBnXlwOVxXONBKL6njJEEnHFOpYF1A4dZUdnZRHZ8Z00aRZWVdOv6t3/JLzF4mjqkBaFsjWS27ml/JVuKRpXRsvjsGSSF1dehQpxE+dXkoQJ2llGLPXDL9ssqqaDCaXyGf2zKpzN486VeRrGUi3MtzU65SWGfhmx+VdN/KQhUNllAe5pFD88RUB8pQ3YCyt7kDdfDqLTpZ8WNbRBqNBlhZpnCMfuEGWkcgsRNpYSiNNK9C6O7rXd3XTyWNtfpotFsHRYuvx8vpZ/OI4ubnM9/JqqFkdx3bcpjCyxVbH7PrgfFnUZmP0k7R7eug8fegeP+0fH47Oj7dPjrZOTjdPz7ZOTkY8TodHTzeePNq7f3f37gdbd9/bevywP77wJhd8atHUsp6TD7xVzx733LOufxHA7DZiAHddW03tclzJdAvlAZM8qK5kVhCOTJBxyBmd4gbaECg1PvDIlyiYgbM/w4mkqJEXDAQXyAeZ47Xt3Wtb1BphIIEswkee6SQvz8qpwEunQlQUnAq8dJeBl56r7jLwk55PDZSz8vGQUFhM0S//5r9/n2uNjJMU/JV0dMonZ8asw6lGqzB1rMPpFRqpSAkWUbXN4gvXzFdvase58c2L0STvggmWofcde9PzB57bta2Qh+2D+CiShOWb7SJpPIRjpuwVsBh5+nanV5f1+XI6juZxngA7MGGBM7L7LWumvMpj2VBGwSZZa+RMh8PSzMB0MfiyGnNgacmaWYEoQ4c2qTVWaQSaHcK8piIhAw7FSUfQcw4CjB0CRFMaDTTVVOMDlChD3hOBzlfnovmh2WgCxQ9+DmAuYmGs5R1tplWLuLZiY5gaYUEQRWJOtO1tX2ZX77ugNDmjHHoI9sRJFM5DwnEmNlJZkUrhKLUtB3gwkIcwnp0Rqoq40rG1zIIwyDmHBTNyl4Lc1+bV8qN8+o6ePdHKGVK53obtDbmq2hYJR81JSC6kV2eOs6sHi79MIG1QHrpnGE3Xto1eBkoEThRPCh5lioRACE7oMnzrBhAU2SYqO+ijzj3ghtX8oJ5uaRFYc6J3TsyNyvS3PHvTtXTgUAXyowRUytLBX9o5/KfKz1dhdN3TS8tOzxdPTyaHmFYd0+l0enlVLZIVlP3WIEGH2G60Qz0LwdK6trsbUkPVLXOeZ8eL6Ci2HyWb7yYH9/WbR+buVOuVTRBa3si1OtoqKMe7Xr3pQpIKCCv0yKgK7s/Kd8+SD2f1vbn1YOU9WPJ4tPIe4rzk+eHCfTh3P5gY3z83v3vufG/sfvdU/2iiXaRaWmW2HQdu1OH9mVnfPQNOus5UN1ZgOuTRbGSC5j8JgJGAULQeOglvpAKq0QziHqmMM9RBcVQ98CMzs9r8j3Tn8o8wBGcpEAALr7m5tb9/cMuyPz9rjYdX1hopcWw3m77ugCIHXNufZyl4ar3rxGuHSwTw3gNJq+ulY2nfeCX40oE9OXfu3d9P4iFh0TPd0LE9mzO2xccESWvuBcebIiAvlzTkgUM+b4xAXEeJbVW9YQhmLedxPM+4jRj3YqSGwWepyRVpM0ADCOgQY4l+KIdIglNtQewMwgt1RQgyJZlAYbm2WE+m7jmVfOsF3eAjKhh2MsjoIEpUJfn+SpnDGud72Wg4O6zEQZQ8vi8g4EV4p+hQuJCLL9jWuZbnJXQMx9dMR+CSCSW7nFkCRVMOao0QN+qRuMQ03uqRvGTjVWakQQM5LkXaWYgqlx5BDJZGj+oqWCQjWEJUvW04zwiHmVyXblmkh6fadOkUfG6gtk1n0Nc9j4DIBTWhnioK2VR1UhwDlVfJhoQjgRITetiM9g/HOjEuOLbaq3Uh0qxLdyWvusa/JAALZGIBDwiTCLPrws2WYZ2aVZ6V2kr3MjfQbSPwDBuYA60RLGLrwQwgIS0WSq5wmUUKU82yTi9ms4fjfJ6jcL/j+r4fLeMihVCBFUJ51Qr2FCe1mmN0N71bX9wMBl6aacmsWJxHWWYV/lbu7hTGsNYCpLEsy3WMvmd4TaInc1fPgYhonO1atuf2uj3YOLOLIlnZZRo0VacsvbLyqjrMeHc6rKpOluMYxfHmYjEcn2+eHg+OnnYf3es/vt9//GBwcrg5uejAVOmGacef+PZp4I19b2YaSVVnHBWQeIwCMZvJwVo2AYdGwrHLW6OiS0h/dMsyHAFE3rvG1KFke60ksfsiZWADLDALUVyHL8vN7YPd3WvQGlUqRdar7jK7uvyY+0NiLwN/xNiryT4tUHzqSs7QGn/pN379vfsfUdgkkmSClD2XCw7cx4Ewas/rQ+WQX/rk4mou8fME+tXlwcB67bZ9XmrfuuhPigAcsTS9YztD1+taNhDL5k7fpgv72rIt27T5CC2oDUzk4wEoibOVVujFLDTzrbAH5W8aLWYxJRV2OCAKdMcUXoJtMoTQYuh2LnNpfI+GcCgCAdVH7rwwUOmmupFzdOgubCbdqYxQs7oNn8axpQzFUI4c8UKRhIYJjCpgVQMnZY8LzLhqZEPlQlWkmEyhPBql+dWl2VShngXNvKmiuHZifZjpgTyvTvKiGNKZKYF+aCzGLi5RESBPVEZIIyUW4RiV64EpZ5aA0Q7H6lApwuHnv5xZR5teDilZeSWQ05Gyk9H+kkzj/i2508zz5YMiemLqK7bE6Nj+ruYMC40vySqKsCDSRwqU/ytn5WH0VYc86lf9oBj4+I/0bI9yTCQJpWRJs3YqP7W19hC+qAQ4g+OwFTDy3SYdlrOdZhbWq7gqj/Xu2NowDWfLNXoY/et9aJlV/shJjneUKaiBSROTb50uotPHZ/fm0QTmZ+gHsIKXSRTlqSxjr1uM/IIVqkRI735/9NrBrY3uMCnrcRwdLeOLwl3aeytnL3aHOZ/x0YaWuesYe2410JZuNg7rxNe4pOO7bugFnc6wMq3T5XKWlXHj5JqXNW7WOCWgvrbzxq0ar9BcHFHtzgpvWgSnmXsYO48W5t1xA93x3sK+OzfOU6O0DdeLe+60a0/69ty3l02TlrRyOPdLr3kvBb2h9kACE795wxIiJ/RG10RZ5EnuczIKBJROPyMB6SGJEFlwB+d6tLFz7fotea7xCg8/O0fA+gwdZULGDJxqsfRPTq2DhyPoecfA1nvFIRUVCcnbrs2TYLRP8tK4+2S+yKD/ESDIB8ELkFnW7jgKMUlZtuY4euBbYeCEgRsEDhfjAHQQX/ngBBgUL5PFZFlAC8DkxL3FDGAeDtYqi8rSYHYBFnQJdQeOrFS3udHjpuAjhpz60DRijKQGHWAnEXqhw1JT5Sjj8iTzc7RwmNXtq9xVXhRZjvJZP0xrUAM1A/vkaEEQNfG5jgpmfFXk8Gtiz5c5wFSRnSBNnBYUg/4hd4r4WgH+uRYqRwNNsSx1HpVe1npRauhUURplhUOtR6JtJI1KzPRSFzVXGbacKRDF55ekGTIdsDF85F3aTJCFFiALqJUhC6UQahIW9pChFyCmbbmdjmlZTYkoDQe7wF6z8egrDrlUgKsCCDmkLwEVTRQJoXBISvZcxciBNshksM6q0rIaVSAOcZLi8kK8V2IF+tES6NlQ04uS5CqhvdTc9BORIpBIDp0frEA6xQBkRG0EQzaTxoRMoNzyScvqxfkinsfy4DTk04lWcZZmXLVRGpX84ySCogSGktbphteuXdvb2dd1hx+PQYvQMIgSscYClzD5dzs+VMZrG/5mx+wE3N876Hnb+9sHtw629zdcz3Bcw/NlOx2WS8mktkDJBCx5vJ1oBobl8I0+LzTcbl7tzGd3xuevPvjoS29/9yu/+Ztf/uV/+/ov/vObv/Kvb/zw29dX56NATzbCu/uj71zf/OZu93td566pndVlWuYgilhoEBSIOIhD+wRDCiOHJOPAbmQrSAoahIrUlp6z/3DqkqJL+xr9IzhyfKjp/nPm0Cs2mp1kt+jIWPb2WZQKv0zwCUc5WHvWri1AQgQtQWCAFL8sWqkbWJA5ARCUDPrzazBkvKU3rqEFptFz7A3P3fb8bd/f8D3PAtOg2xEhkQOG8zSJJqtZlmeweLnHkmWhuAI8oeJDAUUy1bSyqnLACJ/IxnTPNmEIABSSmmOFeXnzmLtcQHPEBKm+A8hCeAOPqwLrIc2uYCix5dzkMamLVQWDHs0B6jIhqAWJUXBEhHsGTdySBedC/IXa/wLAxxpZqdCZ+ECwksQEKwlRoMEz3xRqAZZnyC8QTDCQIcQ0jmvofkxPPEHVUq9Uzf0scEa9mMORF+iAcMwfCg+lLumcICQv5UAxfL2Ir01TTanNruUNdMtF47kSLMiHVEIiQRp2RJ0JUC3ppFj6EMhrQaF1HPuuEqhcbZr2IBASpuRy3SqVuFWa2WsehDwexFiUSjCqa6uqnDJz61Svs6zO+LIzuM9BC+YCMzPZLUe1nGqzKpwbmdWN+qoPP+EBJC3S6exivpyCdkiB2TbN0iiBKsg3KBGCqiF1MGNkJYa3cSDolq53g/D6tZv7Bzc024tKI22gqRmRbmRAyJqb4nUt66AbXAvMlwbOCz2nb2mhbffDEGbozRs3dnd2A9+3TSfwOrC+obNzT2GINZd6eBgmPwRiwASyPN3wHKfjOoFleobVTbTh02T0venWrzzd/MUHG//v953/+9vVf/ue9uuH2lFaOO7FTnjvheG7Nzfe2e6/59mP6nJW5zlmYXYZPIfE1XYJM0etT7SOkoVhhDNnc7BFAgmA4igPwlTiJ/2kNSASachP+f/jcJ+x1ijtvNJpEEC1HGceAi1XElxxz4V/rLuAQolnAsKiZheVOV4VCYWNViiklthR8dYYBZxzDPAB4FnxSxwGv8kM9dHzbIeLhZwhVX0gcx5X8/NFnvLlF95NkZtsjdIIMKlxbREVKw0R2iYUHm5Vx1vMSCf9y3MIM+/ocAmZLFaN1qBNQheEqoYS+CVsdoPhqJsr0nzIWfTSCiZ00ZQNtU5GcmCik0pYOEwEEBVaKa2Od/5wYKCibVA2SqIiYUcGJA4Uwh5KOzDIKF+MEDmjnrTGKoIQAkVzktmZpoqawpmKMz7bgEPphUBP4qNgnwAl/KKJUo+UvFCpuB0GMxJh2VrkAm6i9AId73e1Ua8Ydc29TWd3s/Rs3qtqMQ//qJitwtG2iwdO0s62O5fAg3/2S5BMdZC5pWe4Uh7pJaPYJUQL/K3nCR6SlUlI7UsQlEPaJQsmRtUYRa2lBbTGJi/B8aRAnw1IAGZHrqGhy00pW2nijNI4T5NfPPilCqMpzLokeuVNMc+KGLMamqPlabFcrEqKkGogwjhwBAnBRogC/PSsoihNqiyp55NkuSzQIkzSoDPbjGaiQkxRBddBzTLVq9R1mu7A7Y1CO5A9vwyAb5nlBeZuETIRMIoNN8XnhA0ltjIsw2XzMXAI5KUT2HbQ0Z1OYw8bYztJt8fjG/c/eu13f+Pr//Z//Mp//y9e+L3fuH1y74aVOLvu+Qv99+5s/fDa5t3QfmI0cz7hhkFQJdwCSgwnsZgxqDBWNMeGXSdTBwhH2asxfuT7/dJxxW52nvMLV/ZxDYPadqhjsPkqCVN93pz0THnppAv/8f34WA5SCuqUyZ1qMSBk6kAQSAfJzCHZGMkYkIIxICDHNqYbQ6vtpnKbOtCbnmkMYHjwC2i1Y0Cjh3RDpo1lUZwvplGyAg9swTkIDcQfg0cevRAxlTagClg/EFlXt+Sz+uwmBDOWt635sqLMvlzto8ZVx3wXml9VAPRZyEIbCIKIS24/AGTHVI+xw00lSxRcsA7U/pzyR41KHRgAbC+Omt+swXAzuWELFz1hmPPzC5B3DjAIFGVdlGMKF4mEob5WpwgnRBS5ZCDH8jOtVDxrrGACjKNniUWtRDI2pk2vNEiBRG67C10I2qckFhgmlkLHxSCEWqQ5lrdp+dd1+6bXednv3mmMPqxLMIt4IlXgTHRipRzCPIMsHMvSHo4TiZUzyl/DCkmmLiWZ9FcB6WWXVa8RqLrDg/XK0cImVzrYcSIblwPkvW9VLwhu55FVLLUqisp0VlUx5jddtw1IY6FVKXc7klwmC6mgSnKnJORqakigy13kSqPOqxI64jIpElHYqyTPlkmUCkihHZwbiSZ8BhYHPLRSIOpNvVot53G0zKuzRXoRlXFtQG4KzOUCy3bdOCVbGNSJV67MfBlYTa/r9wc9z/cwP9eGnhbA41yj8JpqEZsiYmhU/+UOIxrAWAIUoNK2datr+32nE5i+7/Qsu1/q3WkR3Is6v3se/qsHvf/nDzv/jx8Y/9ND435iGO5iu/vRC8Pv3Nn+/nbvQ9c8tIzI0NDfjEyTYevwPiOVP0IdPwjTrkeWkGBMu5hrLAswSiJQaoWt9HNQwCO5LEueWP7jc5/5Hep/cnx2SvzChZzonoO3NlAlUcjWBlIe2ljhCkOYjg5JgEEyPngB+pZf2M9+6vXR6sJ78NG1LNmg+ugaQd83HUzx5PhaT6DOgUmJ5SE/kLIoHd8zHQdUrzOY5AVY0xkEUASBYVUinxvAnAwxArQAjoRF0haOMNMG26ALYYiDcWgM4hswmGCqtBxWw3lSjUvL9wwX5ogl6MQhKiJCbQ+FQhRhXMGjFlFwtNRQQ5cVIpkE0YNLeLiMZ3DlpnJtSB3sOugLRmP7jcEvqyIdpEdKA9kMEAZenmiYQXHD8ID51AIznyUCgSmIEAdm4b+QGelRmZxp07H7KJux3KsePygMhUpKYZJUiSaqLIxEY0TdJEYJmlq27XVCqxta/W7lu5lpVGgPc1LpZu/aTrJ28I2kR02slr+qJVI2/SqljCB1ScfoNu0zYvMEAkog05Gu/F/jr4JjpCEywk/W8SAXcSAZ98WKl04eGfzoECGpDnq1YztmA/Sx+a4P4RVVYE5GT2BAmziryU/em0Yh3EQnKmZPxtk8EbrTAuEeIgUndPZV6MyI9oftRp9B67xM/a6bpOXTR5PVpChTaOKVGfqa4wPJIKlmnbta5cFkiuN0OTe1Mgxs1zPTJFnMo8U0Xc7S1SRdTpJowZfuORViZIjODx6KKKJ9/L4qBB+9h6bP5z0MzXQ0xzNkN1k+sWiYfpqHs4V3ft49O9o5eThcXABfG7QlDJahP3atHP3FLFZyY0oAssPHF01ofeiIIBq7SnKLD5MDho66MQoTg8u2BETO5FRtwCdhgrS20bZ3DnZ2rjl8h5rZebR8bZ0qR50/6f6Q2MvAHzH2arJPCxSfupIz36H+jV9//wG/KEixvHTsx2UuOrlAEP44lNaS3ZYFxwBQZp1LhjcFhukb3a2LV7esr3/BnWnNty/scSHfnm6swLA3wk5gWyAlRByFCEYSKyHtXH+WlT2oMNyx3vbAmaKK9HLVMYwNvwOVf1WkS1guXL2rec9MLQajOLaIgIUiAHauxvvROQcPQQMc9Kjvm0iMQAgZHCwTWpOw9M2eaQ91k1urICVVE+qLcrOCqbj+RBJAcnQuE9CEkJQESR5SiSqSYxnSW4q6WVhN0bVKr1mVRbKq/cQc5oYvjawJN4pqdKSpwklKu8i4QjYhMLwCcfSuE9MxOVmkghRy4g8/hESyAk1iRhUvCg7ToJHwkFQNwI8qryzDAyvRdygKjtuznE3b3dfMrawJSo3Px0te3swSTrP3gHgWxXrkkIrgGM6aKR3w8aCnvYSjhyJEfgvfFPXWiVk4VH5GXB6YunioscjRiYOqpDogRJiMrDoLsnG/OPObWVamk9pZOluN1esZ9ZZdhBp3F6a+yOdNlUkAq6OyNX5kUrbNo5IGdT/L56eAyPis1AtwCaZmLjcvqMBJF9BBMTMUT0hJUARHnZeeHaSV/sHR6eEiWpZ8W0uHGNtd2DtWXflN0TOKjp5oySRbnjta1gsczKFpmk7ns9liMVsuLlazs9X8IlnGdQGxw1iAeBeymkcDBVAFmW8XU3CNGcCFnWVqhu96Pi74/gL+3Vqzo0KfpNZx5D1a+E8WIEqmaWnfzwbesuNGFmcUvWjMAvODbkMhkMkQgikWn+IIO8gz8VEQEszgiOP4JTKS9BzF9MApBWS0tXtw7ZbND3+15Xy27rPfeefwXN6GEVkTRxFl/9SFCheplSv6VBwvxLVJJQuTSSC9yIpIemFQZ1/cz37y9a4Wd+99uB+tBoASzdb9XmB7DudnUpSmCjIRV3jdZi4yvrlpex4TlVUTc4brjgIT0hPnRdJUadUUNaY5LigSU9EmaQIb1ITdwLSMgh+lhrYnbZOz4zqoipNwjQGAEcHkwAwYIbpjc2BSI2EDOO7QMgigbGqMvAbsFsIMO4sD7UJqNlk5hCkPApSWgzbRzmtgeJRJpOUld6DwQrV6g7xyf4g4hTEFMWy98oNRyFYgDLKqaqSfCIfGwtMm5XDFPCIzPYsRwCN6sgICF8+E3tYhXoY4WqmMIVUJOkhdRNQADEB0gQ0wzdLgEEHrWHaj2w7mFK7r2g6f4YVzHH4RBBgKjRxZHctGaSgEATijcII7wYDDDKy0HC5Tgd9Q64VYbJ78sGFEOrASGSkYSinkUOMNJvghJwBuDEDezYOJq+YqpAHBJXFVcyuGdGVlK6PMsqLKoEmF3cY2A7Pp2dDWoTWW/BgWt8rgmopj6DgYYhqeST86ZpZ6Ol4tDidlXJB+kDHUzI3zIL6kqXIktkgQ+yn0hsxzi9e6WSzz2UVaJTrwDCEQLYgyn40pSyNPzCzVYZvP+RkZV+N307SsKldlPMuhL8aLEnN+NE/TVdlwU2SKE6QSiE08Jv5jwpUVBLCKuyAjHGYuVUnuOss3zEzLt+wQHJSl+LqTLruTs8HFef/p09F04nW65ag777nLjr/wHIwljBSnquWpRIgC6Mi3htArKC4YdjIiIVMiRkhDUAa1xY+BJLESyKGAMBRRQ2vc3b3+edQal9Hq30JrvH/3MoSJyWOV6OovIvAnmMC+q9T0MjUD1+iAC6blAJQk3AzV0oqXd+2vf8ELNsJ3p/rhCgawb9a2r1lbYbdjw2BW84tM+rrOYUlblIWC2ZihwQ+XO+TBcoibYuVrzUYQOpYVZemySOOKj8UgDQ4wjJa1lEDB0bWhF3YMpyi4PMhhj2Y1GmTH4zsxGgJRHbtCQcAItEyrZ5g9ue+CtkAnAHoiBhOzur1LSJNPFdpAllq9N0HW4xCpldKQEe1Xyg0XGkUFMZuqYxRWNc+LNNWD1ByWOrRGVE27l3jCm90QQGKFIiMKgjSSkAKDQlghMvEZ2IV/NEDRnfxh7euBy3IYKFESy7AWKmVQI0bKFp0Vv2gG+CCrj5yfwJKCAK/7jR4WdVhofq17mCEQ5zj8wDvKAxc4GIGQNjcKwSUigF2MJ1bXAEauBuigLGvhptECy/LlZQuFMT/7SG1FZAqJcamkgfYDpyj6lV7IJTZeysooxiU9YikQGCWlHJVdpZ1iPKjOnXoVl8VM66bOjmF6IzPfcXNfz8y6hPmIwzIa26gd7oXSuJbGb/3hbKHl1PWX0fh49mRWzMBItBPty6qCr1KR2mQL9EV5lIxthiCwJ4ASPlnWwPqeJunhbDkv+F2jos74mWcz5AphXZrlyiqmZjEtk4lRxaFROdD7iiJN4tVqOVvMoWrO0/g8mo/TZSwfhylRCHBJ1qW5XAw/n36Ap8yqPOd9NOiUBTjtQNs3ncD0Q7MTml0PfdJRtZU05nlmniTm06X2cKrFtTPoGAM37cknDXVQrXby0lJr/xgCMsNz0MARDEXUlEM42gNaq1gMPUqY2PkqJfWPutnc3L12jc81Suxn7/5Y1hrbCzp0b93udVfZE/yxPxSIy46RKsqn/OIkMYPlQmQEP9AttOKV/fon3/B7Vu+j97bnsyEUDwiZ1/HdAHMlqAvRV0OAugEGG3U2lmXk3PKjtlzQFPRuqihtysLFXOjaeVHmaVVnGLwwAxCNXGCFqpbNgC/o+EHX100t425lSkEkO13PaWS9BtgJaRc0ggpjmoFPI4JzMhrEfzAbrMc/ioTewDuGSn9ijahKutmSS/0wTAUDZtklKKzUcjDSjCqJNbQWOq/XAQhJek4HkhkCBoeq6CMcMJB0YVFIwq6hNAIWL1WmdXU4VCPZmrYhrFvSyBVP7HsbjTP71XoZBw/145oPMaEK1S4ZCPJML/pMQlHH5JMEzA8asDTWwx9VJkYTmsd7Q+SHaoX0heYXyYZqAZAcVvBAFUM2lCvADHQhvmAwcQbiwidSswQqhVQZ0TZe8mAjSTxUB79cIkpuSDVGmVt57BSxjikTSZyOHobgtJ1nZpIaeaGXsJt1o2xM2RFEL/hMFWqs0qyMkzpNijRrsnJ5Ol+dzSFjEBDTckBiwBtoIssZ6AvnFqEfZY4kVISkYOh5zq8iFIlm8MOaaDJqgpbKydhE7yJolPNqFVdRrCVFgyOuymWZL4p4lkWzJFmlRVqlyzKLaq2Atc+KIFbrA7wUOvDeOsjFBJwdYByhJrmLTKMCs5RnG4B733I9krpq7CTtYAyOz73F1MkjP3CsXrgK/bFtrZAzyYyqcvUGeqyNqQyAy77JcgZ6j2Kh91OQ2FVq0rxEPNpCQkCBJ5giEBxGir2967vcr9GRK3SBXL7qBCra8yfdHxJ7Gfgjxl5N9mmB4lNXcn7ubZjLUDh1BSceMvtKIZfJBFFYaJuAP1RHlJzjoMzzQTJIQ7O7bb31ijnadn9wmt/DRNkEfJdPNze8sOt6HDlkNEcAiNuqfRxnGkxqblpbVaYJvdyo65xfo66yruN4lpPDBsEkS60ROgRYyOcHqPJwYDYVlSp94IUbfg9RCW9Mt1hkNkZgYx41YOxg0pWBjGGGZnuG1de0kI/GUeqBBWgJxK6CbFHvYg/VZyz5nRQKKemABkO/RQCEGDXIyGVFiKS+iOkeh9mUoVla1SKvstzoFNaoNFwONt4TYFGCL1z6ZAdYPeFFmiGix6bzxHIZRA+pxkvmQUPkl7FMRkeA5pUKaxNLZJuA8agbHjSVtaGzsFFRGv4RjH8qv9yLkNuY0w8QBlk4ZJgLRAHfuGKLM1iH6uhBD8TUQrhqsqKMGIUIwiiTIggaLQERRR8GHNVNxJAzYKZoh8RD4sClnx7QgCFSvhwyfbAuxDp12ivHvWpsN9ypcWVtZM4mRnKnmgXVVC9XWp1Dd5PPP2a6Dqs01blbWZYXcZ6tinyV4VzGk/nJ8ewpIAyzlAm+Q2sseS8GogUwV+srUjt7gT/OeQB4k2RKy3qVF8sSqhiZW6Eu2BtmB1qjAfUvG5erQy091/N5ky/1PC2zNIHOGEWrKFpEq2WyWuUplMoxIJvrB6QFDhCXIks1H1K7ViKFQARIgCMCMWa4BmTYluPbLu1rG0oBt3qARpDV1iwzzxLnODIXGaw4I3SzoT/t2DPLSIuiyQubW1dx2cHi4CRV2UVwHH7yCYxEIEe9MmwYpRyS4xKBYDE8W1t7Bwe3zM/LO9T/13/xT4/PqTWiJ7yWvgqeySWvWgePihaP/MrBdIwGGlLIiRjtWaXE3Iqo2m6aTb/6idftvu188MPubLpRNR6Y6gWe73tIDdWMyEAchcEJZUrUOJwx4aYldyJpV7j1KkrqIjcszQ090D7PyqZoAJXgm1qBQ+NbrBKdAkrQcKMP3TTLUtnzAa2CzcZ3FE2bH8/AQMY45XSKUFiCvRBnzu6oDhXafN0FpiLE34TNZ/FSVvhkcKM2hYoy5iknEkZ6UmCIOBi3QEyZZqGU6vxoE4QWxXkBNCakRDhJxWwczZfDi4OfQdCH5B4PsYi6EUedAnCIp+Am/KxSiaNiHYshfiBQWkIMUVFMJ2sKSC06AEJVO1E+RkyrMiJQGEkWSP/pR0lIAx8HpEASnx+HlgAPzyiZS1T0yPPpDOc4lbqkO9IMOUS3g1ONZxtE/cIFsZbrebTT5M4+8VblUqohW0u6KQ4jVl1edo+cAehYReIC6XjnAmZyr3FdPsUYrZKzi9X5NJrNk/kqGi+j6Wo1mS0n4/l4vJwu4tkqns5X09lqvsijPJ7G+SKj4qRmXICQ6MQiHKQNa0XDWTNOIqNCJjaNy94WF8KBZGhjXdn8Tilg0TAArItFuYj0JIPCakDJy6pkmcXLLInyLM1LsUeBnGnE9wr4UhKJxGJZD/uOM/hAJRG84pINOIYzJbGqAGwgPAyurIQ0247d6Xd1Vy+NHNoE7H+o0mnuTiadw6f+xSkfyhhuzIPw3HdiB5UBX0tP031o8TU/YVcqCYAgQmI4WMlUCqA60CpwXiGkgAX3SeX82jQ7u9dwfD7XGpXWKLt8s+3Schl5jEafVQ5xDEE4PeQ/s0gYAjhyIJEqHeUDQSpWStBtLtHo0Ws3y90d7zvH+QcLKzU6UPkBeT03DD0fKUUaIOlGqenQFLnaLipnLpN0DpZQV+Onyat8pZWxZxqh46IS6JQZEJMzJe+TwEFcWBL1G8Q3qH7UGaCWPMuQTESV3XRNxzXkzjW5zcdkoBvpZs92tkyrq0FPQrdaZMBJoSTsSgArH2BDBlSBgzCoVCJcgTAsXvwcRDijOVQc0RxTqwOjtJuorLPMCHNrUOkOQYwZZUxztKsBgGJaTJDC2kB4FM7wYNI1ExS114lUOpKByVTidVEEFYnFRYta9EOYMfm0dpqgEHuEYjnB8YyhTx0FcQxmPIcGcbHg7RsCIx+XxIEQjiH4+dyUDCepXZBTZWK9cnC0sZZ1k3AWokLHhjUHTY7Gu1IW4WEXQGr60QIJYZekqaqzqtkkfgVsHJSTQTNzdMxJbmRtZtZArzMnO80XT2aTo8VyslxN5ovz2fIc5+nsdDI7mc8v5ksGzudni8U4TZfzeDKJJ4mWQXIwKaJ7JXRiEXohjEwbbAeJC9hECFsDOYQM89CzWsPMzDbhz3A1I2ggaU2mZedNcmyWU6uOdT5AWazSeBkncZYlRZ7JI/lJU3Ipssy4uRo6L0YRKQV5ggflk2G8AcnVIXmpCwRFOCytQqswGSdlCmn1XMz8Hd/yzNrwbBfNx5hKG3NemEcr7fGsglD2w3rkRgNrGdhor1aUTtP4GndZIqGlZ/SRpcI5hY3yC0dpQip5Gk3EEVGcTrRNaI1ca/y8aI3//J8enl7d5Zu8/YQjJuDEfq8DeJII1U+cSQ91SbDgzC+6FfUzhjaaq6U/+SX/oO8dPuqenW7mJSSDGGrZlmIvzGhk47aAmKFLPqqNEYHxVaUVlEKUT5ACe1NgIF/q9UMPKh2HIwwbeQNUVu7ZB8ge4Ig+qAx1rlua5fEmASZmTMOwiGRIlY5vUZ4Aw5zd+VCbHrhmL2hsrqaxm3LDkp2QMUDdkjjHznL8CTE4Sol9MjLkX84IYSJJBQHmaj1CTFhQWQpxw5TQOF4DrXE9liQlW8EfgdrLEpQHVTCYTmRw7Sdmiw/JqNdIgTIpEGeYl0VxDLEQiVIe0cYkPdNKCH6oNQroqOQyy6GB0mscqmaWJ21ECQqhZCC2eCrpCGTSm7b9dNIkpqEBqO6G8ZkEFqkqox/TFuFUDHqUJroyFWUpllkkuXgY2PrFsQutt4HWaJaR22RA8qIxK7dTW7YGnJ0vmkXaxDA2qgpGYwQoyvM45opMVgL4Qzvg7jqWQ7uzMqJpgjRsJ4tvbw3Dx5U01s++kiIiFfwVagoHESehVM3RZ8icLKxaYkqVeb2K9bjkMqestHO2NqHVNZqt26HrdjBr83uVyaosYr7cSBkjrYSQbI1qkvK2+4pRHFBeAzhFkQZURpTNJ/sLSCkn9d6gE/QcIikoa1lZ5iwX/mI2mkz5xlivp/c7ycCbeG5cVHpe+mXND0RADcCYKnnLHSow+saFdvIS//yhGMEBEKEPS9WEDMg8DK3dves7Owc2V1glmTT+0inm/0HuD4/9bN3HqsLVQt2hfiBa48fcZRClQDnKAM4iyBLIq3b8kBb8YSKVlGkIkfxchNvkm3b0ky+buwfht07K9xdOBq2RKqAudyktqAa879bwLeaoKBOYGA2OBkcCm6Io0pJCDo4C/5o6bsqVrdUdx7NNPimRQ2vkJqAUYkzlYAMEQOk3hELegdE7Dowqgwoo7y2CybzBHIJrupaqp8W55xggd9Oxt0wjoPUKMZD3YmvAMg0WGBgm5JS6lQgrylYDWLrOXouHYkAq0AE0+OAFHyNuarOpfQMjYlVWeap7mdGtdC7ME7PEEiTN0AcxXJWHBcogvHQsmUNQ6pOAltYqMeLYNJWCB0Mk17rJCFOQpTySmmdMEqL7gorsE2EUSZiMmfiskdIepEY1ZyCy1f9YlmgPl7rEejiwdGkzHXK0DulUSiZSqdpkUDUYB4WDS56sU7rw/6HuP391WbI0Pyy9e+12Zx97bdW91V23fHVPz7TRDCAIEAhKgAwg6IP+MYGE9ImSaERqRtQMByRH46fZjmWvd+fc4882r0ufqd+z4t37nltVLJaAakgVO3e+kRGRYdZaseJZkZGRqq4IL0rKr6R2tt99CO10egSrLh+qRQ9qvEz8sfSSdXhchlNv3ITNw656UrWbbqjavtw16219ualXJYqyk95MsnAyibPUj1O0V3e5PV8161rDBspHyB7FDRFov5SARiLppD1xNI7ar+ZhIqIYB/SwUI9LDJFrxVAmXo8MlC/C9kU27qIRzSyqM/DbW95RluVZXtA5Wm84a6vztmrIXxmrwWKz86mxxkwTO41RRnfGnw5CemOjD7I3aMmmg5he4oeLyfxgMlX/gLCh3wzeqg3O2uxJGT3fdkkYnkyGRX4xyda0oerTZkjAuOpWGrucqqd5GtPxGBNdxST+JOPsAi2IDhTduHHnzp1Xf2f2a/wP/pP/6OHTp+Y1iXT/6mLmh4r7EDVVqeys1jtn/pcD9VjKELdgBupEUy/q4ZAmC+u///3lm8fpi0fZg/s36mYGCAMh1nW921b1rmZIArjtsCO2jT5ej65qMJN7e6FQsNL4z8DqcQ9DfopKzCIMG5INtR7VwAugoeppWMSqRR/CSNFOe3rxCsnTW3GWxNMLp0EYoRIFUiFBFIaTPJikKsN1X2ofgRSVD86JHX8m3Rqlucn1f4kAqYRZ9csPtUUdk1ph1Ft3eHEctNVOGzb40RAn6Fl1LOUu2kFAshMduVT994pH+enC2WkiqEjruGIxul/1obW6y+61bC0TsZEox0xV324jgd7/sFbht1h1ds3tSdXrbiVXxmqiCbkCrIZiLFfGEVVFrTVLQfmoXCtaN1iNdR//1hyyM4hJgA71a90uRSwda7POWlCnNBrPrFRXD/vZ10KBONVFbZRThrpULahMG3Vl0leRljBHQzr14wRx6c9Xw+XOQ2A0Fcc4rBep4acUHDd1iMvYbBHKqkWRtGNlqhIxsq+bBBp5HZFVuFprhMFnPzJb8Ep3i0WurjI7VTNkgLrpjVP+us4v67GSOZEW8fRwMjmeTE/nyTyN53G+LLTkN08ZSbcXZb1tqZiVoRJdtvLTzTwtZjVyqJMYSRWlcdtmH+kxWtSDodK2Q9ul2kvfC9Mkz/M0TrRMvE+6bra+LJ4/zTcXcRqP88U6n1wEUdu1SdNltpwSYTY+k7ubUpKkyHGmNGdAi/LqEMiBFAFXeE5v3r1x47ahRnMkspP9uqu9c4HXzoW4KJwLvHbXgdeel9114C97fmWgnZ1Ph7vSusZ/+d+++/FHRnYTLEd5SaER/TpQqFDd0bJQ4D5KU3DSChpO/Y7en4ZNFlV5WMsTlrO0ujHdfet297/4QfZn74ThLPl3j733LrLan2oRhI+GHMumWZW7dV1Vmh3xVk19VlWcNw1y0e1Qkr0efHYYCcid1ts2Q6+FGZM4zqIIFjVOmw5kNshARYVqyCS1OIpwokTTMZglwog1FzLp9O5tQZeJokZcRieAMCdBfBxHS3vmIiWhHm+QUXM5nrYQkjRoUHYTOvRnE0sTSmLsxxGRk9OKVIluLsGNvCEPu6BftV1VexBh1ntamGQ32NNOeSnTwtQVRG1J2T6RPHuFI5qb2wdaepz1DhKIYaqBBe5zU4yd99lZraXK+KE50lQkNB3Fr2kuRTBs0QMIUsYKIhMpa82N2mSG1UEN3B/K0M5WdTyuWsoLWRGV3B8lKVb/Ctt7HKDUECTTT0wk3J1dQrvHwsnW7tKheqmK7hyNfTHUy/5y6a0h625MV8FBFeahv/WrR1X5rBmrzmvQhY3Xtn7bes2onSkQM/RizQhdNbu2QSSbui23XVUhH5H2c3Vv69NiaQRZj845cklBgrC4xmOmpwivN7psdNVwrfe4wWFIVel3l1F3mXvdLMkPZkfL+dFieTibzIu0mE/m08k0SzOE7Hm5PmvQ0SKYirKWq0j+RHnz7QmIHIs4e8mU7Ouepqe19uJ+38RRmEZREiWTfJpGegdXW54E0bpLnqyjZxuEu59PqoPJOksqhqmyirox0WZEyomKO+ZL+hyncJTuoJH4Y456CUHqJzw5uXX79r3fmbnG/+A//r88fPKU9ojLmvdy1LazDnsyqg7HhVSYhDrUWcJOX9f4RyRhForH0z5McRDlUTDJchg8ybJJAoxOgjB86+b4rVtNu/U++vR4Wy4dJbsuaHdeX7dSfs3IcN5VvacP5+pwQ6FkCfmD4WimHJzXBrXezaAY6jm0IEu9PQ0MUCUkoeobYg6cQ93ZMJbEcVwgkWMLEkWt2fOWOIltEQRd0O+TONT8pT8tsnmaNtst2eh5opiphhpp8DjhUAnq7e4Q0UQLRbkkexkiwvJOE7pcQF2qEsirFzCSnMEW8VXia+dAGIcRXt0Lz3XhiidPy5WU11KmHFQcPcPKJrkqo3ws3ilQkYUAd1YgZSlYwqviqCAK30FipbX2uK6nzJWtTiqXm5WHklkCNfa6CPevpNfVUDQSIp2oTNyAYjOIut2FuMNzU4yqhjq4mrCvhLLQ4Ty6zSqoS4RDVRLFkEQJo3ZTT5oqRuONQQNGz3LENGjb9mzdrSutz8F+4Izk6D0VrXFH/Lp6aKoWG6Ypm67qsG3Rlj22MPTR59SQFEZGFRuia6mYFW1TbNRElFSotZdbHG2kDxlDrZniKNWDdyBjTNymRYznx8XR3dn8dpEdZCmasIiLaZRN4rTIUcXnz1blmkqo+6mtKkHUR/DVdjkjDidHXUcSpEYUMsQv80CPluumadD5wzCZTotJ3jQV9Ugy1aWu4nqzOH86e/Ykyubd4dF2nl2GYdV0XqmXKWktbdTXjQJEl/HQ1g8Y/ylAOxgYn6WSrVg6nAQXjH3j9PbpqaFGEU41cylVS3N2uT//svs1sdeBv2Hsy8l+VeDL0fpf73b/5F/Yt2GIMYrrbDw0L//WwdVUbfoFsYWaCJK9rDOsivTOKUixvHcyfPOu94dvDP/gm8Gf/V70d98K/ujr/t9/Z/xf/lH47/8w+uO3xuPD5EFT/OtH/sebvPFy67Uo1ADQtm16M16Gsu+3fb9um93QV+NYD35NX3GGm6QMZjDASSd6bZ0GXppITDGt9Vqr9sIRtlGTYZsTDZjHlTYFC7Ai8iQLe31Yv/GAoNqPNglj2FwP2Bd0sGkaH2GsL2fJNB/bdoMIBEHiNktDspWXk0ZRZ/+rQ/+uA7gQTgzXUu4Urv7qjVQ1Cf3Eq0CN3VDVgeYahwBjg8S6j1QScDcYSMjUwXRWoBpBtHHTsUup9x5rJQf6xXksP/6NkxaAvCq1xVhK+VwOJHEnl7lAgHVul9JOKl2w0lXMImyQVO/QveoVe22Gh1LluNS1cjOPgux3fxYzlb88xivLAY/pZwEeC1TWJHcVvRJNVVXH/tLUtRqoZhpaScZ+MoIaV9NhA302froJl7X2qFuP5bOyPK/GshyqXd/uBkldxbA5NtXQ1B2GChZLuW3Kti5jgde+bMGXDL7amA7kRc1CX+/0aA5Hr9FpLs7tCSpWq7Y0WwLg2qBHH/sFAJBPIILbgrGKx23cbaeef3NyeO/o7s2D24tiOc9mk3QyKaZFPgE1MpI/Wl88rdZCjUZH+7dSXvLrJPYoUCSzxFa0uoRNzwIu+rKpqqamYkVRTPMJKjoavCKOW69fd/Sg5KJJH1yO6NDjSX+UbyfRDlPHrOsCfac3zWUmxlhC9DkAJiqBNlKoQUQVrvLhvJCKeIT/6Pj0zt1Xf2dQ4//RzTVa/1OTdFxJvTXPxMzJn1OFIr8Gf/Pj1TIWs6dzsHmcLiezG8vDk8XhzfnJyeToYDo/mS8O84nYnBZfO6q+c3e1mPZPnoTrVdF0QLQkzQqt30cn9YH2qO1RPdK4e7JSG1MMqolmuwcfXYikVG3gDVEWhonMH70QY6JHva3rqPoSBImJDZ9kyuieBnGWYlNo8xRLkcTJ0GshBiz38yIsMm1X2Jb1ZlOXlRaoxpE6twmaI9K+RrrBLlWGEYlgd0nKq8lOO7htTPNc64rAtnUlJQY4jTMtGpMuEGxVEXQ3Mx85mzJRx5KOUIgVb03i0GycMzSlRKRKdJfwlhnEdq+qYV1aIIx7XaBuVoRUkjw6RFqrudxVcTgLVLhud4kdkhMdjCtWiuhLz1PFTAcqxFkcGk4JFz8MI2pUtRAu1VLSk6/zqEQrurV3olWailHBykISsac4gTqM3hwmKQp3CgnJlK7qw64GNUaNNo3rgmhIUlo5ohMuNkOJEhD/zbilMsYEfqE/ukfkV09H2lK9x6Xd45A4aWirrqqwr4MYL3XgYlySfbUtlcmwMZFWiwr7OgPjBj3TAq6iSotFOjlKsmWcTJOsyNI8ni2ybJoAc9uyP3t0sbusfL25oDyVqwrm39VEJLDGuwopEdUQna02Rj8iA1pJKmrXtLb3pDeCEBZLvSFUowWRzDFo62J1lu22/qQYDw82RbGK4qaqo66fhkGhgQDyqjgK16yV1ABZq5W6wIkGSIXqYgLn+ac3757euIPdqHFLhHJ1tGqaUwuuzr/sfk3sdeBvGPtysl8R+1KVnFvvtv/4+jvUOq4SuEtRVgIg+Zasi9kmoiIMg0fo91lQMbR87aT6n343/1/9cfHvfT/6+98M/87Xs2++mn3tXvq1V4q37iWvncazebLyip+v5//yQfzT83wzzjw/wygHwOVRmiY5nanV2i89y+Nwn+7B6h32Q6xBdNFcvTqKGLzasSkTv8u11ZRtoGNfGtBaVycrqBCbEhSKVFN0O5o8DeM8BgmMlTZMVMtS7Sqvchs/DuJlEh95Q9h1m6p8Udc7W4WWdVSGSsBs5ScJUJ4uREJpfqOYo5yUi2pKMjNZhbeGPEu1zKLdhsNmBKP4WRvqCbUkxu5AS45jAyDWWylS+gwbDPr0WHkUuC/azTegITUfAGZ2q530RMm9FGHzBJYJdbDEQy+bWdOrABeLta0xbWWRnp7bYXt16bDXKpRG6teOq15masDkQsONGovf6WQLNP6Q7d5/5TGyoCGNYtxulZFe2t8oHa4Fy/RhLm2YoNoUJAJycDs9UfKnnug6KD86XR3OEaULumnkdfm4mw2Xk2GFpbENsm24bOF1D2p8UTfrzu9QxKKjCqcw1VweU4+ajR77eBwnEo9x12pU6xwOo1YUomLFfTqD0KMaImqo2tIQGic4XJ1NGihKDXGjB2XFfpsHddrXhecfZvOj6dG8WBYZYHGaZ5i9i6KYkPW6re6vnj8uVy1SZI2ThBllXZstO+eMuuYzqlFbsV8jqGoiihsnNLegF2WGsUgxkObQC3O7H/SuWDOEqzZ8sUMUvZMJFSunMRYcpnU2+sAR04F+RHORO9l84ojOjjmaodMYeF0lFXdycvP2nXt/e9+G+W2va/zP/qMHzx9r2IcGyBN0EwUhmRIAAP/0SURBVFFFOf3rrJbuR2gS2CG+aB7ZAxtnUbzIi4NiegpYnC+PZ/NlNpkn+TJdTMOsiMJFmhZBloxJHgSn6eb37tZHx9ujA+0Mcr7rOi+ZzOZNLQ2AnULecJ7iRGCNkhwIlwRVA57qNOrFfEzbWjpQ7xUkEZGanhSOkjSama/uqdYoL12RB6YOMh/pW21x27VDC4bzolBmjUTE15c6gjyR5mirDtvJ86I086KIaok++jfS6FcCuJdBDmEClagopzYNlFgD9ndSN+Ap6kZT/hpMoyAtyJz77V51Krqjmqr+aPgJrNJpL25y01JOhaCwBrrz2O4/fkBKvezBmWR6g4RA7UdDoC8MpNV7FtK7WKkCfTFFawf1krLy1OvJlKWlhO52G+5pqSquBqoFHIIBzi+Y5R6/2KszHNRKo5DAqwYwbhdMVIhLw5n05lERe9Qr0lkFRByldFHKTSSWsAlsSuSMjyK2WKoooy7h7myyYX9atiWCBnpXehc2eq2kRoZz4JHvN1272Q0NA49LLwWLoAkLwQq9YC/1azshId5BgU5s+9pQo/GT4lW+uGY/ysZdm1NdVFuyk1wQhxIRf1VxqV4S6NfIJXU2aDOmfBaHhT8kQ1SkcZZMpvniYJJN4iiN29349LOz3UUTaDaLDNVJVD0NEhorrE9au4nm1wZgqunKV5C8rjtc1XkcsZradkiSJE0jNCT3JWmIrqxLGJGU62J1jsHcLZblfLJJQ+QiK/sMKBNBEJgMN30fOBMLocAuyYNNRUqARToRkIGTWoU3btw+dU+oVbpRhT8de+dqta/bL7lfE3sd+BvGvpzsV8S+VCWrp7/abW2u8SOLcfRUur3jRg5xwI10YrVYz9ChF0HbRbD64RvNv/9Hyf/6j4v/2XfD774+nB5FTRA/bfL72+TzTfhgGz9aZ/cvi5+9yP+7J8VfPpt9sCrKcZqn86N8MQ+yvPeLIJ7mRTd4CGGn119QMHuZ5dDEjNWIvoZcwGSqEQeMWnTzMhjqLNSXMWAPgm/WsVQGNzN2EaiB2nUoyf6oR4fDkERxnmZDRy9hlNQ+xrSrHsbGz4L0OIgORw+Z2fTdVjIVFl1ANZFxrUpU7Zwxw6EOIzIawawQijK/ej2d4SqQrmEp6ftdMJRRvwYatl7aBbMhTG1EIJnBtVEPM/dr0vR0YH8oUDtL6gxiti/lNHp2oDcl5de9HfcqpVay4+m1lbSnCSHd6HGjpmK15fj+IJltZ0WyQOH6hIzwpTDcNWSka6kh1jTzwwQ1hwRc6hGGgVraSw70DgdYXTKDnihM6UypUPqP8lRZhFO6dtKy4vYVcOk1ZUw4VEEAETmpHOtqouaVFBvhidIJZ1xw0bqAb16TDNtJf5b2F9jFKz/bhQdY17G3DeoXTbtmjA21KEEDfag3rXz0YaQHJaZpfH0SkDF9EmtbCW3zIDrCe6uWEtihmlAVcy7YnO63cENTROjKRh09LSQZhIrGNlElmyII59k0jSktidMsy/JJMV3MF7PJBA22anefvHj0dHsJ0V2ZWkBjNKH5eCJT6VYDU+FiDKzSIXKLE/uBDY+lgfxa+Iaj76RpTrdh3MyisBk7fZ9z9Kouvtj5dd3Ps+5kVmdphQqoG81LatsgstYng8M0kdGmjinWUw9bEcaASAfU8ymajpIMjo9Pb99+5Xdm553/8D//vz569lQkNQkUw4XcpI0c9oLu2kNBqtCmcEI9jSYFrYc8syRb5sU8zfCng5f0ftQNma8F2EE/aDtQr4voDFpMHydo0r6Z5+F0OZzeWJ/c3B7dyqJkFsWnl+cANXUbgxtip3FXFFR3g6HuUta3mK55aTjZ1HTpMKaGmm7US4YgIU1TmSBKDJQRt5lQij2ENV2TFPAyxmb3Wgku+A2e6i3TxWxMgMh0SMxuCZ4WlwPsZJRwUtVEKVVL4i0hp2oimmJMTRC1r7Oq7ApWTYTKSKevkmgDICzgMNB3qLUdl1JZ/3HNdCfrPK4gvbyDnmVgEgKDSpzRGoqSH/mmSDCfstGgIECm9yuohn1PT3iRAcDwovnl4ZKRRJeNdhFQCGjSPmugr1WIMKq4uGH1dzVR/yJbQ37SX6SXX4iTELSqMJ/QqgI5o/wNuXYOxTIQaTggPWeVZRVztQKmWwVIjxSIhRDADiORu3JVcgOSUUkRFm+BqqwlImdQY7Db0rOBfLKhi4n6bdsMu8rXqyEyS2CyrEOkGUiGDRQG6EdUB6SEHzA+0fRbq+8FWZkqXpySQrIyVbrz4JQnl5T+C7FWV4mjVVv1k+o3wI30ZcHkIEvmIYOynyRBHOeTDNS4OJwslvN63d//8Ol2VVGmlomjWBKkE0kydW5k0nyT/CaIVk1XqMq3w4RT571kopm9sNX2ZQ1yk6QRdjuVA0dSL5o/dPn6YrK6jGbT+ORgN59ceEF5vmm2+qTWoLVM7aCvxjA2QpmeYdskBLbDSijFeKiRm9ERjoQ3Tm/v1zWKGqqbqmT1c85RyZ1/2f2a2OvA3zD25WS/IvalKunK5hr/yb/65+998vF1nJ05gds4oyilfKQkEZZA270hS6jJPKy/ftL8b/908r//B8Hf//3ma7f9II3u7+J/9cD/Fw/Sv3y+/Mn54qPV4v5m+fnm4PPd4f3N4km1WLXzwc8jbFU/OiqWrx3ffP3GrYPpAgy3KatNU3d7pGD/tviaSkB6o6qGIgMRIeZ3EYeJTx/fgQWTSGsQYVSDZWlvmSmhBGU/26Y8lY06nWSz7/SBoTihazaYB4IkoEa/C6ZBcjL4MxKGfpXFeq2+97MuzJXIAzUKDznhM+pIdehsftVx75EGIdCcKk+ZhOsZuNcmfpX06whVHmRdNOvCDHNfGSLgqrX0pHVdHM2CBjZOWc6BQJVNQBrEdBhLxRkO0wShtgci1hCYvtKEuGqFioFRbRdoB/K8P2sLAzxa7sah+XhUqypMtamQtci6G/ocPK9JTfsMPfeCRGvlKUiKySkAquld5aCuoQVVqqFWHKsCWl8F3tV5xMgVrxgmDAGTQ1+DaFUNVbKhGpoElQzaQC3iGAF0aHLFeCC/JBMnhXSdwDlGohY65+2zpD0nx7VXVNEhCjIaLoL2xdBvESPMD5Ri6jZ+BVAGceQnkF6moXYFGVNf30anrpu+LSG3NuKV/rDixGnOVMIVL81jUrevnfUi8VLV1GGji9b/KIE4UgVjHXl9EafLYpln00Dz5lEaJUVeHMyXx8uDw+ViVW/fe/DRxfaSimVBXPhRTg/Shw5Qltr/Kebwpa6crX1NBStFJ64F843TnDV8Wh26rqsarefJkmI5mYb+qA81iO8IcLJp0ydbxubgdBks800e7dCo613SNHlXNkOrp/2oAw3M4hr5CTDYdvsijBYPI4dGj6MjUOOrvzOo8f/8n//fHj59amYr9aUFsNUUoXRhoDd8I32HFmDMobUJkCGAASGSdJgUR/kUyJj5kR639Z62Bm7anqNtIvEXOaJj7KFOFAVdG55d9qtde3zkHR+tT45qstvuji4u8naH3oOwsm5UBRMzNwhatwiUnQkgIxUWxnK5qHYbgKMEKdZGDxqxhBoF8UhoQiHRoF2cJbIypkO3djzPcg1yNf1wpProsKjI/DztablKHoCLtBaVQw01eW0ZSuCus8Uju9qwlFivf53dwEwaR1BTmtxuU9eY+H3s62mI8oxT9LTThUqjouUMr6oF1l4FKpVYpJSqngWqGtbxlNCUh87WXgu0KFcTO1MTwIrukRqV6NP7tQ5F7DH9Dt32+ehGNUcssEx0aHxRVsqGzqVL62K6lkd9SbOGQqvW9ZTAQVjBSilczkRRLp0GEOk+6o0HZXOFI4WDRfF9U1WVfQWskmqgaKcGKvDLGqqZKpErdOIwhHXtbzdeUwnwJZmXT1Df3q4atqXeGlBK8YYBSFZzGjKui+zGTaOap51p/VBmp1ShLAcNVCqHW8WL6zPOBcpzdUFuUaSlkDgJE8FAf/EBsRGh9MANyyoPpidpPAu8jDEYSdaMz3QSz2cFw8TnHzx6+MmzrhlT7NZcm9KmkySdYADrGwdJGqPLNdGkVxHshVhUI7XWGmV4KyGyCulsFeCfXsm/7BAuWnoNmpoxRF9YGuIoYgRvG0BGUu7S3XqYFN2RduS5oGp1n5d12OhlRY3dNJ4BzCawzDhv20YdSjLW0cu6LsuKJM1Pbtw+PjkFNUIr3SMiwcAv3S9Q8hfcr4m9DvwNY19O9itiRaGvuPVu90//9b9495OPjYykI4H6B6JpPdR1VCguyCgNySjrjbNo93fe8v83fxL/e3/Yf+Nuxzj7k+feP/88/ucPD//q+cGH68nTKr1ss2actkNe9mnZJ+2gT5MHWMBoW81A6VEk3ILJRZah+tZVualrmxqkvla06QB4K3mVftDzZXQzPRiuzLLkYBoP3bZv6zSMOah8DYtAY2K8GMhtEkPrPOpICIcv3Nu1AlJFkgBMdtrajhZHnZd40cIPF4OfAUFTb1sEDaLXewktBCboGa7EXg+LINN1fxThpBn2ToAJleFGTiO5awRn2oMmzvzdzC8zqZus8YtWmWvNqL4ZJy1IA1GlsuZFBJHCUcMmM4ybqotRSfmLHETgdLPJLHV0u1hRUyqj59oaM5x+0dIiuqXOqqcuqbxgnwVK9diDZKTDqi4PXjVQGV4d7jm4epoUozLGozaJ9oat7RKiofhEE+10sIetwEp7W8kmVgVmNFFKVfcoVpWxQU7ZqQ6O0PoTWY2YarerJMUZBFJ7lVKJjQtCjcO6aJ+m3Yq2leGsBjWOQ9if+e3zsa9EXD2AkR2EPRRHCYfWdut5vx4PwYBEeCCgWpuurRiZuUOHK0QMFU8kAzjRQJJqkfxSWWNkCCko17FGzdDtNBulS2NbSFvE+cHkcJJP9akr1LJ22AumRXEwm/V988H9j99/8FE7tHmaTqNsHmfzJJ+neZFkeZzkUZyFmvhx06U0xxCkmzGlciKVDXr7jmDMFhlFTsikfcjhu6YUNP0BjAGOjn6DuvTCrRefldrn5XQyHOXYUXrbcLOJm1rcsCahDlvtiwVW1BiIod4KecJXLXvCYo9R5YdHN2/e1BNqV53fuvsto8b/03/xn3zx9Kmx1SCHI6Pwoh2ARcxUfUhRHTMKtcM7DEiDeJ4Ux+mk8MOYHqfNOTxwpMaskPEadN0DzQAMmm7H9g4jvd6nOa5k206en4fPz7vDWXRjejEtyl0/np1Nd2soTKFRH2tmjQpdQUZ6FspZSsH4KHZg+Z0cH7VNWVel9EcCuvUZtAIN75o4tK6Cox9Z0/bcGOOITg+QcNhfwxsC62OQpHEwTb1YEMEDvugVijFNYqSZNBRPXZSDSrduoBJMjRCPnCs3eZSt9QjV33qveTjJPKfnh0FXYKAJMsBM7dOmZLpF+euwXmPdx3Qc4U5PCbzq7FpDv9k3y3VNS7qPgpPOj+Msxl4lUIUsU6XByatUpnKt76ghe+Qrv1EJIpris3apwc4vOujsQjgpXPSVNlQViLW647cErvx9PpaJ/KqBgV273VVIBRunLaUudUW9rDvLqVaWRDV03Vw3iv7KJ+y7sKq8chd2XYBRk6QCjuin3W7cVcgJWtoqTnJGJWQIy0Hqy4QCnzLSZ2/CSHvMq1SjmiJNudmvLvcBEhDnuHZVNGhhNHV1M6eRy6qsUAF1rFYvXcagxjCDmxF9p+81zTA23aNPzj747++vnlZeEyI7JvioIG0soL0F1ILei4e4APJiWfthopkuLcWIYs2Ri5pWV6uvHRIwXdJt9RP0dBqM4bGP43AygURBXUJmOhFlhZtVuF5503l/eLyZTMoomhWTN7LJ7TgrsKQFEDX8iW4GHFUWEActHQlCMcDQK73j45snN27Ftq5UJLiqybVz4Vexv+h+Tex14G8Y+3KyXxH71Vrh1uX2n/6bf/HzTz6C+8Zgk2U4yEgKlxUgaxYBw/BgRIrD4CCt/+St/v/wD8J/8E5ztGw/ucz/q49n//WD6U8ulo/LxbbTbGLnBXovVQhCYN8kzmck6fT8gnFanbXuq121qSq9ZtB0erpc630DfRUQdQxxdRPV4gZjpA2D5kNnDn0a9MfzNBzKZreJvSBDRQa+gLwtBwGGmPkSin2SbQkovOQvRuEPQ6NdcHutH2T8lpAlQwhkXAZBxlgeDOtsWOVeWdCzxrC1Lq75QMRJDzNVOauK66Rqnzny15BgIaq66u7qrG4u1B17/TRojmOvCPy2jyovM9RI48hf3/kkpfUmQ0JS7vLYGYGWvjXuODYZadQJzS/eqbx9j9hHOo846dJbbvqTPlTc3uFTppZmf4+RWlnZhXhhSJwMLNpy5RY8uoFs7SAlmZtHqtIOiyKNK3Kf0oXb2eopvwYNrvbpKB2BgZgSGygjNKkPTIIpAaxCvVDbzvIYilUa0Z+7orHLuvWkfZ4PG9ROGc3reIldHQoyng3alIQiDaLShBCVwiCP9NR6MGSthyBpFNPZy77d9Iy+Qt+SJt1nzRHJVWWjm66dxznYwrVmooDApm91i4IlN1p6RbBp4sRP59l8mk2yNMb6Ab212gKTflF9+vjzv/z4x/cvn1ReB8ZstH63o89s2mqrjzsIn6V+OI3SQo/29InODATshVKWblM9ClZ9qR+/7sqNKCAD1QlDqx4qFFwWJvNsEgx+qW/LBFATWpe9t94MaLqT6XA0qaaxl2en+ex2mM39MBVq7LEE1D49lYGaDOua5hLdEE0Ka9theXDj9p1Xw9+VdY3/wT/8Tx88f6q5L0FGhgxNVOiDQWhFPW2hgUgLrB2T0F/kxTSG+hFYfhqm+RB027LeltVOnx4QTcR7k5Eg6IdIk3qwPE1hALZuoEVt9Ky87fLzC71defO4X87PpvNd3SYXFyC2wk8SL0GbOV3geop1HKgNE208FvkbfRq/AH/RA0B4kZ4wUpg+QtkoXtIn8TPpRnQtq337aGmDiHUYHWmRkr20UpH5hXZ473f1WOmrIZrR1DeNkNCWXisIJ45ar4DzwlECV05TSRZUM+seOosIjhJqhqqvZeuAZ4baaaaFR+hvrascfCwPrYEQjpFHz2rtaS9xesqMhzZaWSpXx/Vkni5NBVsLpUN1Jpkd+Pdp9oettkZOBe5h0XX4Xnm6u9zt6rcWpXCXTAJuKIHDJXYJ3CUeKWfSW7h1fBnWRJmKtHxM14lQysWdRUU8Vjw3O6rt73FZSM3ti3O//KtTqyPKSIXt1scVJLppbRBEAyzWVdhWWvQa0MNjT6gRk6DuNtXYgHQkWRIUhiSwvCeNo05tjTL9O4RJlE4mmprukBwDClcJXE3lN2d1t0A13lJAEHSSUKOqZjWkAZZKzTWHuiQ+jg5uHCaTUA8mU1Bu3VTbdldWF+1nP3v64P2n9UWnrcpRXJisIIgaNabnVGPbJRPv5hvLO28cn9xeLI6yKPeKRRbnIGBESo2zKlGgOqarsfhgHLOxg2iGulAAQQuK9PhOvVcAlZ4VjW223WUXm3E6a08OV7MimMxf3zSzVQnlyVKnq3ZptE7SLIoTiSqE8MOmGVbr6uj45u3b94hyhDJ37ZG7IuBXAq/dr4m9DvwNY19O9qsCX4o25q52u3/6b/75u59+qOGQEM6ynw2gwVpTj7K4UJmRl4b+Mvf/+Jve/+5/Ev7R13o6+188Sf7Lj/J/+XDy0WaybpNem1gbsQzHaLmEVlZL01oXBDXBABnr5GlyjCbo61azE7pJC8v8XFuYRcii+jKhDvXJue5GFeE2oHQbeeWc8ZZq67u5GpxhKllVo5590hYy4U+3SY4tD1ucSmK0eTX2YRxM0gQ5aod0SA79ZKHJs/Ys7s/zUTuhpqHWoVR0D2quue0YNYdfuVrF9lSzrPddXH45I/v1lRLR/NQbDoLxOAryMCw7f92HtRciavRc7fk8lNolSy/E1JwDr/WHGm0e+m2gTTca4JHvdwrXgE54p/1P9VUlfS4ZpaIXLTUn2mu9IBJvZ8ItULFaW6/NxvHrTENIaX63yA81KNVv597CoXnn8tmfqcN+8aIdUhGID+F2qMcTqCjzSKM6Qoh3L3nEDHUjhdiFBIdDlMZjV9IkrhtbrRRq9eeQrtZ0ph7K6xmLDg0cNkepsSDq27RbT/vzmV+NfrQJJlU4IYewv2yb87ovDYSFrRd3fqpjjBkJMSEoU6OK1rKPKYZ1mpRDt+u7EXsjkLpVi6gl/7TDhBM/Z7XLib5rhnE8lgUUyFJ2csztxIMVRBr8WjyUR8Xx/GheTHLtiRO2fVPVZVnvXmzOf/LFh3/1xXuPqwswYtk1iOKua7dDsx3aXSdr6yDO3r5x+/du3Xvt5ObJbLmIs2U6mcdZpGcz0nh6hKqe5Mgrh48D8dWkI9darQWokJWORidcPGPI0NQhckh98vOdV6T9K8t2GTeT6Ww3zl+stWSPWxyLXYuFFxOQrzQkPZjyQb7rbbVYHr/26hu/M2/D/If/5X/6xfPHkkjpQU1USGdEjLOQZUwDHz7pYUeR3Vwsv373ld9/7Y3Xbt4etmV5uW5Wu+3FarPelNtdWVYNtnDbtl3XIazkEcSCXIKTTZFkZVkCrRERJwp9H5yvS9TRjaPxeH5RZNx15Cev5ovlZJGmeZpmjDIpKkzmsWxy7hq1rAJt1Oorl+VulSTRbDKBn6BGzbKQAjtIL1MjtZIIyZ9jGXH6V9/aL+dXnmOSJ1GWDog7OcdRp8eXdYSS1SRiDz20DKHt1Bn0fJwc0S3Wf3Xg2XOZQOv7Eg1CXF+XT/Vw3URPf6PYT6Ihi2y62wsbW79HJpqE1ZZQgic6t3pVgXZ1jLptp2eAULFuBh0th2czD3ofSEsm5MEC1GYAVeNhCgKJiFIybezi1W5lodYygiW0tFF+HYSj9bUwEZxKiKaYNLeAotmrIeEwUz2aoRDV9GSZZE5vWohTo0rPpcCuZcj5yyipM/ProDsSYlTTIWo52lnvwuMoKvJKx+nRKx6rlWCrHt1ZnlYHbdBjRVspUNPmRjBPQqoq1FiH9H0yCCNQowaGtht2tWbBkySYz6KDebCcBYtZtJyni+lsOc+zTDsa6v5ey7/DEMFGJca2BavExnFZlTQWXzOdCrjao4r0IEV+F67676VGKe1fAVQdxEBPI3MqGCVBltNFRq/rGAe3L9qHH51tnu/GCltCb3BqkFCuGPXaWBltd+fNg9ffOTm8lS2OUo6Dk+L45mx5PCnmsR8jONrXWR3B8IXRVFXStThAczQbwWCn9V1AE/WwJNfW93rNum9RA3E/JBebIEqau7fWi+nqyZOnf/XT50/P6OPQCIntsZhtlpF8UYuaKQNzrDblZ58/fPe9j9577+OT09tff+sbRTFRw6mHqvAVZ+H78y+7XxN7Hfgbxr6c7FcFmk//RqpxXJfb//rP/+V7n30sqZV1gWLTQwOb69O2m3HoZ0k0zeKDIr+9nH3rlex//of93/n6Noj8f/1F9H//IPvz59nDJlp3fqNHvVqEAeZHiGys0qvKg9bPDeBEE2mZlrZgQmOuYJdsSenUJE4OFweny8Pj2eKQcUnbmSVAuojRC+kUqNJK1xTJgw/aJmXd7y6msbcoCrVFn02LkQI0h7ZQoVAaKpOG+zQ8qySTSrBpFEZYELVEp58lUYEt4k+7aD6g0tuV3zxLx1XiNeFYJ5BjGFHHCFmgSUFtwSNJl6DpF1o64u5JbFKnPzlN3qkaOihXa8hz3zsKxmUEAvFKL1yNQe3ZKmutgqhs6eFXDgKHrhwHenQ1tOVI47jsS4/EXeX3JYfXl2O70yVoWYEc9dgSvsNPStIrBAQgMAo2rZXGq3WASr0m8MGmCgeh7g+vDj2iqmDU2jtAKko8MPDqc+yBrB3aDxbMip8+vD+UeB8CfHSKEQ4qJX4L1KWDszaGSSG7s6WHtgK+Sux0oFaCoQaFEbH43CF1p7O6N2pTKZE8p1SVoEm7y2n/YjqWcHod5GU0ZdQOh7JsGJvHPpr76WlQ3Arym1F2K8vuzIpbi8nJNJtlWjXrx9pTXqsGQI0cer9Vn/dHX9ugZ72JwyCjBdgPXBde1GDqEmjFrax/JzUkJ1xpyQWhoNcxNmNNJ2kYAgiyNEbGtRp07J5sz37+6NP7q+fARPUi5QCNIKuWeJBBFoRvn979O6+//cbByclscbo8uLU8unt4fGNxOM8n9KlOfQuZtXpxt3U5eZBIqWg77Id07YCce3ESJVk0+h1DsqZ7xqDRdjxSesf5cFrQty7e/3T16X0shFz1aTuZlVK2nAJ10IBRaFxtdp9//sXPfv7+++9/slyefPs73wf07Fv+23a/7SfU/8//+OHTRyad+mJFGgSJ72WBD1I8mhWvHB+9de/Od9/++t/7znf+9Ps/+KNvfeudN77Wrrefvv/h2eOnm8v1blvWVS2CNi2YEU+zh44GGhD3CDBTd1WfTybwAQom6C6/j6Jw23qPL/Sk7ZXj/nixDqJ0Mxy04TSM0yhFKiN9Jxp9UNUIFVWNCMtSW/CgdR5R5PUtxqUHPmW4RSXSrWypsXqZHqqYM0GUaNoVoRjQeiteKVCL4RjmUTxNtGwGTLWp/KoFNaKJx6FHc0EWxl4QH0KrBR4oWWeZW7ZSi87yM78VozFdAYKLkn/z65d7fL9PojGP0FHNdtv0PUiU3ocY2dQFDCCljH1NUtk0hkYn2Sgqxfobh1Z16JGNZJsK0MIeUuujsHorXCoWUaV5+oahlp1pQSEhYNCWa3onIcBTEJhgvV5Fpw8yNrV6MQWTCva14FG9QgkkJRCPngbUtQLhbVO78FFfWcZD/1VKgVrBXHAtHnITWsUjDASsIFyHyrL3bwBGetbh3sLRQw/qrNlWveVtfuBvp6dfNAp8zYEH4Hvlp+fhB94QyKUOvdyzR7cBLa1Kvym1nFwrA+IxyhiTIxQK+m4xi2+eBLeOwtPD4HgZHS3T48Pp4SLLYs0T9I0fdlHO+Kd1KFrYgt195WAELDVVKKfhj8HPqRYZCRZtTmwC6QnywiYCNOEgZsI9cdo0pAZ5JLqxcdyL03C5nE/yWb0eH378bPNiO8lRfVhZVrS0qMYQjbG4qDu6Ozm+V6RT5KeL0jGbhFkRpkU0PyCPRIBE6lPyjqqSNONXFU1cddJzK0YoqkmXQH2rHXrjRbXhBlusj8gkddMdHbYnJ8+D8PnlLm+HozibkhXCQgOF5+nVulfiWTXto4fPfvbzDz/44LMnT1584/d+/zvf+c4EDXBNNPdz5dRTrs6/7H5N7HXgbxj7crJfFWg+/vVDY0CNG6HGTz+EdSBGYA0wMUZDhtjS8fFsegcN+crd77z9tb/77e/8g+///t//Zvjtu4+neflvP2/+s/ejv7icPW3DEsvO1vYzyIBH6EWtFsgzhsgY1kSGHip02qwN5iC6IWIh4nO2qfROlRnGRTE9ms0nUVIE0SSKZ3E6TVPuqLBqZNqNYLhJliMgY7eLvUrbZbdgHTJE52FiJzAfdSBzgH6uBqqd5gRJOFvTaaZm2WwOv8MImESzNFmMQdJivrRnYX8RjQJw3JRo7PdsNKWQSRekdC50jQTiCjLa+Ot+jajyEoDAqRfsrww1ci6C/ihqFyHjSfmiqVdYeX6m97/8WJ0JKwYhxodxQsnSi5raVG8UWtWvepzyNI9QgDSkqKqyaRN8sP1h7F1swJkWC/YNhLleWUiUQVI8yDYWY2X7uoEG8CiWZAOIYaiGfjd0W32Urie2BLC6MzCUs8Ojvb7jQ0rBWcU6mGseJdCGsZU3lvoOiqZ3S86Cud1OE6vEKhOi5AfR6riaZyVlOGAVC8XaXVWg10fsGPTBaGIFfwfVxG60OVoQpBoLbK3SHtR4VoxVNwarKN+EU6B/CPCEwvlpMnszmX89XrwRT18tpq8u568czk9nSREjq12F5BXaXtOr+mbXN7TKFJjUnVQM9L/uTPjhPJywcI1ZFghDGOGQG2L0PoJGZ0VqmbBxWhfYajKsPTQkkksOSRIfLhaTSX5Zbz5+/ODZxVmhBxwpSpoiGPKkUFUPbDAvG/xXD46+fnJ7ri/w+3kYzuN0keXzrFjOZpOioBfIsKaisgolYfglUfuDYNVcYoQ4AfNlXqsUe9YHag+60aft2Ne13rPqbs7b47xqK79uln681PMEBlCpYHq7qW41Kyjr9tHj5+++++H7H3z6+MmLN974+h/93b+bZb8jqPE//2/+X0+fPQ76PgsCqHlzeXC6WLx+8/Tbb33973zrW3/03W//8J13vv32W9949bVXT09vLJepF/7lv/nz93/67upiVVXaTd2JCFnpAaHWZHWGOvQsX1hHc/qSUrQWsSmDNyZRgCLDnEzKJmyq9mTh3zrYTWZVPQaXu6LtFnrFUzNLI1bPbgdqxMrVPovgSfL32vZwOV/Mp3Cu2VXClFpRgpgCB0ObJkPfyXRRtThJEOTDC6sRK4QVOaB6cRYP8RCk0j7druu3VdgOMrQl+vq2R8SATaMYDNPMUCNDq7HenMT6issoKfwIlmRNZRKnznGVlOs+CNCzY+yNu9W23LaDp1fQruYX9NiL8sAaGPsyscyjaQ03Faq1AlKXWq+GeGvdAMkUaC96c9ZKAq1DBZfbEGdGml5mCmIGAk0gc6k3hyhOGavHUkPrucI31N+FKBDHLzSTnhY/xGh1KLUSCmh6nXZZrxKjoZim/UQAbtEEMIkhoiQCJaVkWvpmPR98wfDlntDTER3EFM2x1/SStb3KVnWgT3Chr6nTti9rzaTafGq/K4eqJryv666sSKZ5U6VpED6oTsVkiLd10DWaRguEGvs4HdPQm6TjJPeXc+94ORzOh1kxZikGbJAlCEW9uai3l1HYzw7yxcksjoNmV2LzgDRlyZqDDkabvXPC7yRMDtLBAo2darIkRTsQSf1wwkDQWYcoGMZhOkGbgSMaTX/UmruDE109PnrwYnuxvXXr6I237gWpV7aVp88MRuk0TmZJMo3jSRjmQzz3Dk5nWZ6oAhJHEZ0zNQQdPHt4WW7aNM2jJAJNi79ONGkLdXDTGGqRjbQwEEZpVJaFhqzRj6An3Svw8qbMfb++efvs6MYqSfN2PGiGueenmqei0epQcNWv6vbxs2cffvzZe+9/8sXDp+tthc78/ve//73vfW8ydXONlt79XDkXfh37C+7XxH6Z4W8W+3KyXxVovv2V6Lmtdv/2R3/58WcfYY9mYbDMshuL+a3l8rXTG9/+umnI73z3h9/61nfe+to3Xr331mn2+uLDg/ijZ3X/X37o/esn6bM+ryXuUN5HG3b2ni3qA9tIk/zGEbMLwe2mxGQQokNIqGfK6mCaVTYxspdlUi19CrQeB2PZGL6tqm0JLhmSKJqkWD2pMGFXHS7Tk4N87LX024menO4wRc0Bd60CNFeiyp91c1KgIPTioeTcT+I89rM4oPWYe+u+vQg8vfZg8+d0LAk7tlqLKIXTLshBuKhIEU/E5HBDsAqRpWtyRpz+cRaFj3DaHXp94TeHYZkF28vyQrtBavIy973C86Qn9Xam7SPgzoO9HeuZ39dbs7FCQjyZPi7ikpnHrfn1Q5cYXaoz6a9C4iCg+wPbI+lNLUfTixNAVQ4BeHFJC1e1eYELsc7s5pBojBAsAfgYNdTF8ZgCVLtRdr0loKswOOndZ5MCOhv05yxIqsfc9uY1OFIzl4BCsCmXNnkprNnXQorabV1YUzYImNIQqgeaF37djP1uHARk+3bDmSjOQ7MhFmxqX2wWWtUcp3Z/1dsws+Ei9+raiy/DyS6Y+UEexcmYzrzsVpi/6hd3xvR4jBZpPJskeQ7sLl/0m2e5151MpyfggTgum3LToJrFU6k7yZGpfsRKMsIhBkvIjNcMMHqwIvkyhEkKQ1SaotQYJKsMdaZNkuFulE4wgjU5B9qoK71j12KrtF3z2ZOHF5vLu0c3vvXK18CyVVkl+rJSNk8ni2wyT/N5UkyD5Did3loczdJMaw+02ADzwmZbw6Dq24cvnp3t1pFtkKNn96Y5qZKrGE6tcE5MhZmgRoQgToMk9iOAMmZBM7ZITa+PIVeH+fDmYXTIQOMvNu2sGwE8wkDkS/sBx2VdP31+9tHHn7//wSf3v3iy3lQo6nfeeeeP//iPDTVaqb9t91tGjT9790fNdnuQFq/fuv3OG2/+we9/E1X4d7717e++/fbX773y6q1bJwcHqWxf1FZfV/X7H3z4r/7Vv/3ii4d1vV8Gpj5vf6SywRRtBG3BCsTpIQuIJEa2qm0BUSQ4erTf0SU69EiGjoI/d270y9nFdLId+rBaH3VDrsWw5CIskUhZFtpkMQyjHtzQdmmc6J34bd2WqEiQB8YeNWSkS6Mo0ltS7pUa4aXYjB4buqV2wEU+gygKMgj9pMBkogMPQCxNqpS19mRB+qXeNB4mqqqMkSjRhkKSJBN+mU/SfPLZj7dYTvNJ0nWNJjplSFvotfP7KEYddwzm/a7ZXWKhIWehF8djLMxrVBT0tVypq24XMEMx6VIaWpKnEK19crASv2ClDlShICMhWh9lgNJiUY6KNXwJiIQ0DmtGHFeBkTY0sjRKbHmGpHSP4pSbEutGKnMFWAmkTwuqAkl12LYMUDtJfG2NHnpJpNVeNFA5hMSGiR4u6F6tB4g9zduEAcks8NpD22ESnKJFNByPtV2rdQIZoUZznPHSqCSQq0PU0xV11IDbwk1sa8gcdmk2TifjpMAz5PmYT0bOqb0CSHpKJ5tq167PFrPo6LTI51E2ieaLCYoNpYhoidxUA2G1Q5WwargzHUE1MvgN51Q96RiN0mKnQ2U2ikDCguG9SAbAAQTIEiUCQbR+V/b1qr54sn3++LzcrV9588arb50e3JwNcd9HfbbMpsfT/CgvjrPJSb64NT24uwDaTucT7ayiIslIk0mqVB8/u795/NHZ7hwk7sVFkkwgrFAhZoREXkYyck31NZgTjobHqoAa9Gtrj+ZeVOUhBMoOfVzV5eKoPbm5mhcbDMBVuaxb+36Jig7Ktn/85Oy9n3343//0Jx9+8tnTpxe7stWjMM/7AbDx+9+bTjXXSGJL/xX3MiV/2f2a2OvA3zD25WS/KvDK64YIhvG2efjgs+3Z02WWvn7z5re/9uYPv/GNv/vtb/3ht7/1nbfffvu11145vXVjeVBEdO4yDz9bBn81eo///OHwT+4Xn9aTxn2b2Hq2xiJyF7U0BkF6DZOEaZIDCcFyx6SEkaoBEiytpBkyOpA+sYH8N7IqpPqSKLGBD5QxYieRJo/hcJYlGSnbtu6GMopRoIyk66rRLiDdwHjbwn5kHZWYaCm+RBWZjkM0JHlodpNAur0eBdr7TNICSdHTimFIgzEBr7Sbfmx6LQShntrtCQOD1tQ9ymfehaBGwqWkJPn6h5TWitA7XEymOUZ4zbAhWlg/gdCiiqdNp7NgKPw6HVZ9e76qL9ddW410k6nn570fGarQugzpcU3RciDSaABUloAdStpiLYH2PxfOM6UfGcoEZitcMFHhDnEauPS1KZx22cITplche2yqbczt0iz8RAMW8NGAJkhUNyqNuxHYqvz9MDWQus/EC7IgzIMo9wMGEfwZNHb+PZbVXcDWNJBRoBu1xjlIxQ35CbS1Mlj8equJTirAqtew1Hy4J2bSkaEpnVk6EsIKgomfoq9UENpcMxPGHd3DsFMMq7x/4Wljz8kuOu7i4yFZVNG0jpdDejJER204a1WxcBJGc2+I2vNx9+g49+4dLhZ5vsyLI4DZOKzKLXp2P+ahezBMNAiiFSTL8qBN5ENDQjgqqMleW3JEOPBR9ZYo6CtKfuEFh3E+TfMOzexH8zBNAr/xOsDZrmvW1e7p5fMHzx9V9fbN09vfee2tOwc3GHvC3jvMljdnJyeTQ46b85O7y9PXDu/cnZ8e5vNME+1X4mgTANU4fnr29GePP3+8uwChT5JslhZ6n0LL4DWDMaAlrUpWR2uIRBrKYSErlH+sL2uW7EBuAa7kof/KrD/NW7i4q5JNlQ6edhzDmmga7/GT5z9/790f/+SnH318//Gzy400pFou1Pgnfy//XUGNZy++OJoX33jzje9+8/e++bU337x755UbN46Xy1y79zJcw6t2dbFar1flrlpvdn/zNz/+8Y9/dnGx6bFVUUWaitCDLU0BqlMLb9Dy/ZSszlo+noAq/LGpG/iR5UXTtEmaIhBgBzDIeotKq4/m7dH8YpIN5TbflCdtP0GW4HOC1swie8VfOesDmHohoOurFgbrk+N6RYDMsURQmHqWOrSNDGU0kR8VaZ4kdLyQ3hcm1ibqhFDLDpIU0J/0uAaAiMbWxuGMphoKpdnGAbxLHDYgqAigIyApMbFBxR261iCDYtesWqsvkez1ofoDhbhYf7mY6eWa3W6sur7s9TV2yk5BjdbzdQix2X3uUs4y4yx5VW33Zwvch+NR4MvhSqYb9+Hm0WH5C2YpEL87nHZXl9+nt9uRNYsFK18nNgCHylIygAoeAU03OSp8qd2VrjAlHdkC9VQPw2wfbon3IYne0DfESRSyoHDLSmCf3ERzJRbSNaBp2JRblI/DoHav3SVUSiz5QxVOsKZvtW0vzc3ScTodJxMvzb0k9bMiiNMRlAxBRm1iLHyLHttcxN328CDJCtre+kGXFwm8262reifT4dp0FoVUzN45P7LtmAbhGfBdtImG8K10kFLi9/MiZTiwrSXIzbdHZL3ebtGDLy0RODie3bizvHHvMCrCy+1mXTYd4p9ldIYRGc5inx7B2J6nYRprJaw9QTdYjyZGfQXNzvvsvadnX2zHKiCy1cK4sJjkVJGEpgXRnZSPR4caJj8VGoEmVk9AuTVGoFUzw9hWGEVHJ+Xx8YYxZ1VPymoK5qHAuukfPHr+4x+///EHnz95+mJTNlo4r+USyvyHP/ieQ41GJ5HB/Vw7R8CXSfqy+zWx14G/YezLyX5F4MvR5oahK7eXsyJ9+803v/PNd37/a19/4969e6c3jxeLLElRXvSEtm626P/NF1n47iJ9/7xt/vFH/r99ml+OaaeHG5p0gtQwBtKDbuhaABmJp5MlogwRYCHZIlHAQISgqSM5kwa2MhKjZ1FOelE10GcTolirDskB7RpF0nHCFpr6qtsaY7rpayCvVmP1oMi2spcD9GJpW9X6bH8ruQRGAV7SPI1T9D3/CZBS6IoYGzclIHr0gniSdQ7q0BqUSkt+URHGem3fp8/4RkM466JClhB1cnjBxIoLqBr6o5ZVDrQAM0ZBCpcTnbknjfyDeQGqHOuLrt3UfVkOXuPlYzgbgxzh1j4mNFCw227mvEcp9GIVJyWmovArVlmb0nMHvdDuIvblQJSbQjhfHaBPgVH89maPwKjSWA5KoD7N5T6NJRCWFWC1GzULHFxDWEK4FHw0YLrf+2W/CYwgnTCoJbiGsBa4h54ZiFNfCeIAega589iWraneHeJGXw+sBFUd7gRr4tF4aYWGNocKEgXpOg8pPS2cDf0hG7bJuIWXZXLYZDf7+LALp0087ZM5hubopWbRjPMoOPGDpVcH1ZO4Oz+dp8sskeb0vVlK6f55tbnU/I0msaVAZIEaK5wTK4zPYhVaUn6bjFQQqAGf8RLx6GPPK7zwMC7yKEEjkg6KoOI2fY0My/jRdGNzPJ+/eXrvlcPbs3S22TarTdVhXsWzKJyGAVb0JA4naVgU8TSFhrbSHlSrj8Ay3APvPP+iqd59eP+TF483+o52i42lze3zIgojE3zP9D1K28TKJEqYhmuAT9/SRvVU0wAkr4aaLHw/bpsuDZo7y2GZ4o0vymnTT0hb1e2jJ89+8rP33nv/46fPzra7ru1CtyafXL/97W/+ye8QatyVzw7nkzu3Tg/ms1mRY2JC0qoqV5v1tiy3211VlnXdcKB+Li82P/nJu598/Hm5QxGBgIDawkVSMDag0mYBx0AgjTANZnpOrUHcxlOwQYweIxE9jZHSOn1Q9d6TZ4hEde9GfzCv4M6zi5Ndu+wEZFCl2grSzcZp4YDW2PUeA2HTAWHiMCL7/RMXzvogdefVV6+V8Ed5LX9CudSz7yTZwE0TavFb0wRkrPeo6U8RCUireEl/L7soibDpvTgaY/qz1JPJkKmoKyZTT+z6uqqdGiN/MnCksZwkb33b9HrGqu2BAu35j64D6yRa+C3y7CGdcsBDnr/KWa2Vn/yWRtdyTrLlrqPkUVaOzOKApN4lNcePBehSsOPKr3C7yTxy7ux+1VNcOktmh/O7k1phdbkuTo1ToIWo6spj30ZLbCVzdslEDA0P5gTFRB9hsn3OussQ7UC1yYYEDDvEouLw242i0cAQhjUQB9OJN5mMgME0Q7egrG2cUFaozjwJsmjMPeT7eRF2k5ycMG/6KPKmk3xaFE3ZbC4ZcwdGcTVHw7xV+CWnInEUDdIyYipUrbX6ImmImoK0+ALtHWuGBs1p2/qWLfKsiT/+guHo9uzr77wyO5puyurscne5busq6Lqo6+O69qp64GgAmloNj/YXQEe3Y+pqXRGgQ104WK8qPeO+BDdE2pyOHqEtooPJYqpZHfUWKSwttLSeoKKtfrBIYJGxwpojbEnFrIszYtVlO5t2p7fXxXxbtsm2OhjGnE52ud7+7Ocfffzx/fWm7mQrmnirF4jLf/DDa9RIVhIDK+lLR1HX5192vyb2OvA3jH052a8IfDkaJ43RN205mRanN08PloezyTSlw/awoN7g0I9ludtVDDt+//Sw+PAge/rTc++ffBZ/uE1KP9QaKJMC/rEbHGC3yTFJikhuRLd/632Uj25USs38OZmR8Gig0opdlBmKLEmyCLPHphud9evuheyDUGNbYbyaKR+B7DR571ETxs1GX/gHQWphMiOfW0ksU5f0UqzKHXl0qlOyCnLiFAI+YvAAyBbjzlb1IW6Kh8X27ZmwHeLOn/bRRB9RMwNUfzRRHFfraGTDMFJLPBhd9woSEhOvUVqTPGNXj62t6gOYasumoPbyIZx7Qo2gK+Uoetgh4XQe15N14NT59+HS1Xu/HeacdpJzygQ9oNB95haiW/e52qWlxOd4YQlcJqQRiHQei7o6FEIDlbVhTVigcFotlaUE4pSDJJYrhyAmnFegkKiBUZ0Jj+0SVOoOg6SGSu1BLv5Q71q6SzssPETXOIBLcVYHIVqBWkO3WDShVyVwOJ7U6XGdnrTRfIgmfjwdkS6RQBkVoXeShKfRuPQ2Qfmo8DbLNEpEFNnb8zybzIp1Xz/frKoOKwly2bJWNd01zKggbiPaUuJSkE4goBLpjCIk0pirFWYeaHcSxFmoF4213nEct129HetO6yI69OYrh6c/fOObt6Y3yu3wbFU/2zTnjb8e48shvuzCi8Zbt8GmD8oB+Qk66BOlfRBjWCPvwJNYKxmCs83ms6dPqHZnfa8bO1Q8Ir6YzBI/6gASqp5qZazkR3UWo9C5aohxEcJKiG3veIEarcnveu/W3Ls7b+LIr7v5rpr2Q3Z+efHuh+9/9NGDzaZzX7Ewe9uy9sbvfOubf/onvztPqJ8++6xDX7QdkKcsq92u3Gx26MIt160WbRsrIZZG4/Pzyx//6GePHz2riNO4JYWFYIShP59Pjw4PFvPZcrGYTgqb8QHEmRayVHosoo8NdCQuipyb4wRERiItRd5U3uVFezxPTpbVYoJqmV1s83ooSK7lH/BOkEHThJrDqAjwtYBcj1zIOcI+kIBST/VRDVRosnxSUEStl3Ooiaal9aRZTIJhJtDSidKmaojkKUo050+stZcUCDiDcprQBo/BmAFDndD+JEY6KR/T2jqMSjoLElkOcgZltJ7XXkBBOZeM5dyCUgj0xRztqydNJDm0jCxnuetfV+LLTomvnFXkK0EOYO0Drj1775d+59mHyuFVNcx7leX1ce0szqKUQj5dKMyqYlFObMy/D5OWv45XjPx27Zy8Cmb0sB80LGH6tYIsgZM32GN+dWLSumIUTp5ivt0OERmfMyBj3uXZAF7MCnD/ANyENZaSYTeJxyL1srgrxirYraaJn6VeXsSTqaZvEtsItCmHi+fbptTjWpWq0qxCLzkLNp1i//ilZOxXIdTbHuBoM7zQS9NoplW52nyxqdqh0es73IZ4BllwdHcZFN7lDsut3278auPvVv121ZWbodoOWNyNO3Z9vRvKsl9tmrJCuqksAq+XaOkPaZblRYFIt3WLoRJhoOll+qaP23QZMab0em1B00KG7URi6CLCiYD0SjSsXsuwaWU9UaT69nhhbOvuxp3V0Y1LbttW06adMGh5UYiB+fTZ89V2h0I0ZSrGSJJHQ40/eHmuEfcVAjp6/jJVnfs1sdeBv2Hsy8l+ReBXonXC+rxcnVXVFkVWVXWJEQ1UXG92O2zqqsFyleqQrE/iJzenH8XR6p/d9/7bx+nTPmmlrkRUfuMxKIJ4lmTTOJvFaR4mNnY6MdEoC5XQmWEYge0AYQyZEnF0JbRUCShAnXv4Jkw3ZmmRJDmZwxucUzvUn9LqDjNE7wmioTuUqzdonNQajKsup14zJkF4mOVZHGtuUu98de2Iurc+J3lQnagjjWsHr+rFfOqipzUynfSYxM35x7YKCNTYerlQo5b9mQxZdzDHj6pHNdUMLbDZoyhqa9XmLFK0eies6btd224EGLywHtMumHr0ByCREtldypAfleJycSH7qyvFayFfOpqulBZ3XbqlN6q4279yiHcq5WWpIJxLd6MIisdSuVssoXJzd3BWWQ66mXYy6u/D9yldYnc7KY32pDSgaZpNWkfYxR12yY30WhyJGUT2dxmE3XsYxZTGebAN5XHAkUNcsFRaTh9lQ3KwDQ934bKLZ16Ua22oZiLHaBi0EVISnKbBSdTNx8u0eboI2qW9vL+YFpMYbCcAtWurp+vzTVValeSculdN1QYLM9Qo616tV5DsUGs2h5omZaGnUAh9kaQHxYzrXdeWfQtqbHztQkdDszC+s7h1mB2tL7tn2/5JPT5qhkdV97jsnzTDs7o/b7zzZuQ4a7qzpn5ecbQX7VgHUZAg7+4Tm2mSoiAnVAlLxvZJsXea2ibt/KN0lod6vUY921aeukapKSI89d2/3mCtt7kEW6YKkgGvY6xNYv/eQXeY1cEQbHYTTTdGEZjqydPL1WXNfRqcpH5ptPTvt7/1zu8Savzwk/eenb24XK31MnTTVKW2lNU7tbDVOnqg74zp+VcUJS+en/30pz9/8eK8qujb0mJieDDeunn61ltv3L598/Dw8Pj46MaNoyO9jpp02qBWj9wkv3og6Gd6CXrYbTfTPO8xfNsKyIfSgTfbMuzb8daxd7JYkWq1y7fVSdeDL93UR2h9YmzaoMcQ7TVPQw1gN8xFT2iNGwOyTT6PsZ/PioPTwyhLduUOBqvvmriqzSg8ykMAZU6Tg3YPoYbugbuexSlz03NqHrgu6WwphJ8meg7tlIiTI+sc/ClMelQPPWXbcbZg10WIcQkRMtR+32Dl056QquqFlSQxNWq5UCuX81UJcmKFkybC9mJ1FbJPprOrl2pih7kvb3jpFhVz5b9O6Tw67Q9TyvKQm4VI11hVcK7ru7MSSfbNkcIqIyUgKotpLg9RZk+WPdnok3ZtOSsR4eqoLgcBLRXnEimNCyZAYS4fBbhYMuda4Qgt4xu8hexZPGRJnyR+WmAUaMRyd9HlAyxqHwMnT/rFJJj4zbBdhV6bF1GaRdpktB+3m2p1vl2f1ZfPS62xihKX8690aqNUiA2qNMPqDetBcaoxIeApTZGOWpsUaul03TQiopg+6iUuTJRpEkxi9Mq2Hnc7f7ceK+08ph32utbXfJFN8OhNPlvpw2i/K/ty0203XcNtXjCdzdIsyYrk4HgxO5hGsddWu65GhIPO6+K5d/O1ZbFIrJuLDlQVp2HNCAP1VHHoSBUVKnO474JWe5j2tK+pvNnB7vat3XTabpthtZ2M4RyTkIY/e3H+4uJSn0nTG6suH/6HH/7w+z/4CmrkZ+9zzpXszr/sfk3sdeBvGPtysl8R+GWQnVB9Xfvo0YPHTx+u1+sKmIji4wCz24IcHGfSDl05j7+4OftsO1T/9X3/r86ztQe1UVMxHTvxhqN0emd+fKOYH8b5cTo5KmbztGD806IWGdbkYyVqMi/S1GLbxYgrgL3r9BRMUmf61uiKZKKNGWNIjaVhwkbVUZBaK1n33bapa4wSrV/VDghY72BPZDdm4BaU8CI/WBbTm4cnaZKUJNZkicRXz8c1H6VJe/hHiQhIbVud4Rdktc3A2kFfYpVJDdIV8ojbMaqGZAgLfTZaegEn4tgvEiRJkhWuDqhDqkAhzqODjsCPKK9PSO/oiYwu9ZB0/gzUqCpf3yKSmybRv+oNTYx1Fu481s8tOx3XHovVvVfpTWPocG4fqPQ6XR3m1GSj0pd6b59WCVQpnV2gVc+qoBClkN4wctiVEjmnG8R/tV93KY211NEOu0BzzWLsHv7Jo8NUnQ7uxn996fIwfGl1oL3U4YrsLk5FCO+II0UTznfBok5mfZSCKQ3NiMrxOM7j4DRPbsT+rdyb+2t/9zQb6lmSTtAwiaady/X6/PLi2eb8+QbrtdYzFD2dt5pTBRVCPRQg2TKdorkiWqUBQ1XUzExE3dQKDupEFTJby7lr6zWiZ9VH6ElNhSfxbBIv6i55UXlAxod196jpnrf9qve2g1eOYz3q65fVGJTDuOm7VdteVN151Z9X7bruxiAqpossn0yy4ubB8dFsEQV+LeBTNhC5H0+iyVsn9w6nywqTXsaSvbVktFSr1Od14kpKHFKppfSfvu7HWq0CNIV1VQEZX19UGaJcT7ftLEgR4/j8bPXi2QWp1GXlNMtOft/+9jt/+qd//DvzhPrDTz54cX6+ZeTRQwk9sICfqrlNnjJmSK11nZjvh59++tm7775/ebkCnUufYMUG3q3bJ9//3re+9rXXp4WmZ2bTIoq8KA5u3jw9PDwosdCr2mb7QFz6mLc9ue7yjHGrTvNJHGU+OL8D7Iebmr5Vv3ZaHUxWYz85Xx+VzQyI1WlzQek7SK09sHetp6fXyKG6ItVG86LTjOB6dmmr3GQC6Ml63dDFEDxpLOE6aoFJrzkUSaktvRQeNdQIylVZiImUMZGapo5jzcfDXD9NtQ7vum/zv+c9ndG6pXSWZSxV4Koj3GB+BQkhkLd2bdOMgVCjdjUXmnHpSa67XMbWwxVCHvxwaTgMZ5F7d10W/i9DLcS5/fVLIdfOZehud25/qUMX18fL4XvVaQlczdSVuHKq68op3IrYX5qWwkOABgBroyLJ0+LtDqdk7d6rvOCrIsQuV1urgN3mgl2Y+d0fZFa1pP2SqE8iTzNw+liTiYisDd0VDQcH0yUYMexuHOZz4tud7/XiNoM55kM7NmW7OS+3Z3W5QiuA175szr7JqoWdKdCOq0hVVa8bWEs1BmvUdS0eAu1I31ZtQ1Wm+pzqIpkmbdAFeZQfTP00q9pgtxuqctAWcj2DhmYUJIRqp1YcWiUgkZ6P0H2GNmhrf7dttmt1OOywxcFseTJbHk/nB2mUBmVVb8rKS7xXv35y782DyUIrdBtsbFtkwqGMRXA8qrk0twguc0kDnr1MqgfiHJqDqE9vNCcnL7y4WVcHzXAgvBOHl+vti2fnNMto44YF0eYPfvj9H/7/FDVeu5dDfsW9X72BZvRd8+jxF8+ePy6rHX7kQm8/g4uFqBjIJVAk8vvtYfrwaP7wYdX8yy/CD9ZRKWzvBQPS5J+kxdePb987OJlGWgVWJKk23ArCw9l8muWaD5SdLnMAHUW4LCfu1epGfXLNFI6elcB//DALdYc5jhpL0pxQgGHbolCEHhnkhBrbqoL+GtYkfqTXxIk0thjNOK1XMOwljKrtK26l6YiVnj/bSuFAb8tQmCaXsVbIFRFA2LTModkN2qwL3SjJQc7HEbN/8OJyCLuoGEOtQbxirzoCP0ZXqbgr4ONgF2dJtfVn80tJE94Fwy7UvjYA3niI5mM4obtaNtwnbe1yV8g+lLNaakEw58pDSmkb83CWjO+dsnAiv4/V5d7PjzzOuQjzKYEgjFLr9NJhLZI07BNagyyKvq9MFHeVjTSWWKHb5HEayZIrgaOYkksJyusIZR5X+j6FpVGxet/IPO6gmhZnXZkIu8c8BBv55BNl4HLeBtMmmvRxanN/qo+qYMsW7yxnr86LI7+9O4uO8j5oLyJ/jOMIQdOLBQ1je3W+vXyyvnheb1easaNMaUkVrnz2NaDe9tzOjXPiAjEU5SaEpCswa2x+lLuoewYcA5I2FZDxYDa/vTxapnk4hEk4mU9P/Wh50cWP2/FZ258DDT2/0feM1eZg7ACzWt7uIb0+tp19ijGs+3DTDOdl/WK7Xdc1Ped4eXhneXxzsTyez7M4qqpqs9sVYfrNm6++c/v15WQGSzAQ6ZuAgE6dXU70NQYZBU0L8Kenzcg8ihHx1tvpu77Jgt0bi/Yw9+s22dSLdpz7UbrZbJ89fdaYiuR+oLmTmu9+B9T4935n5ho//fzD9frStuLTp2dj4LwWzzd9W/WtvkvbdT0gazqdYSR88MEH77//0eXlWhvrmJhOp9kf/dEPvv7W60eHC1ti6KVpslpdhKF/dHR8fHIShfFqtWYkE2of9HKJSOP5m+1mNp1BsXLTJCHyOfhxUDb+blMdz9vbR9siG1+cx+cXi7KMGbxlQQwRqg/432608BQESA3sDQDhSXSiYC/M0BhrW4Y0qLgWU01PRCSfpi8RJxycJ40MadNr6tqo2FBqUIuKbFWXRFtSoumjMEJHelmqFzL26om2mvzwa4ez5NQJ5HeB6uZSDuo5xDqTW9acKCXBCQA0Ao7Wm66dpPJKfLh0ni+dZbj3X7mXk/3CLb8ihyv3ZRSel3PQv11eBSqlDnxSBJbChRoNLJk7u0t5deybYge6z1SJYoiQB2eD4pdON0IYi9zncZXZPsTpTguwjHH7PF2WoqtLjZbSW94xxiylW9FS0HpUhp7yhywcC1TMUE+zsNusvHqXRozc2l1SZgnGbTc2m7ZmEF4zMo9Fnlv2aAaN5VaKUcMxXxM0qhonEuEUZUpROhHViGxRy9CPYgb8QDNRk2R6MJkc5cUy19foUr3p0vRhVWtVF0OzVm56WpakplH/viuyJE0iPaTExqMomiO8QTERnYKOu1mXm00Fejg8OTi8sZgdZKDGME03ZVnM09e/fro4iqJsBOTRWxpNrqsf0P9UUeOOOU148RNT0UBrlNVubT+kg1IWi9Wtu8+zSVc2x7vqoBuTIKIbDuv1ervZ0hf3Y5iR6A/+4Hs/+MF3//8fNf5S+rHr2idPH16cv0CZDL1e8JHw0DysXL35po9uc5GF9c3589n82XuXu3/zIHiwCxuJJsIWLOL8G8d33jw8PcinDGboLJiPNYtnMZlxoCEZnGpwnYjMgKfnZ3Cj7dpY78YDCluHpqic1BWJ5NHTcy4Yb6sWLjC8yQJAM1Zds22ailTaKSYBIgIINYIOeqFJyxZH5Ltv+q5s9fhP62bUHTTSSxFaR2XItI+z0eZB47HeOEsCP9Zb25TsiQ7WiyQ0ke1KU41hH+mbbfZeCMyX/Jij5uSKGEMRUBe5CVIxrtNF6Q96WqciLIF6bZ+HTRFoY8UGEyWaDdFULzg7bWLC8zLL3LW7xH0pwS8Fyv3S1V5NcPpqFG5/71V55pOCIUJX5lzJ+3gSKH6f5qUofDr25NUwcBXx5aFi9vfgdWpK2kUB6toaHuxrfdImZGCDisYSkdHlqpB9OBlZGt2+/9eZUgyQydYUe4070DzM+jDtwf3cLc2mxwRUA2bE3rCMhsOwmQybeYRVu+7LC9vVDbO68fXRXT2fW9flRbV9UW+34KUsk/brAU57DUltMF24Q8zGrzFYtFArUYc0Y78BbdSNUasPGehFHn0nSyP1mMXpyWRxWiyPioMkLEJ/FkTLTZ+etcHl4G81o48VEbpHkeHYhUM5S71ZHnfuqaHhMltESP5hNXjrrn1Rlpe7Ha28sTi+e3RyMpsXCdUO2qZbpMW37rxxe7bM0NGxPu5aN9qQ1qAF6NFIIy4h+0Y/iA4ikOqDJpp+6vQYQlZW0DU30v7uUi8fbcpF2Rzq5aeh321RkKtOe8LTWHV5yPPtb7/zJ79DO+989NFPt5tLvbrZVtpQe7Peri67po7jMM+yNJ/MF8sbN26ent66cXLzb/76R+++995mg9ktKsHW11+990d/9w+SyMfqeP78bLernr84e/L4cRgFRTGt6ubi8jLNs11pj0HGwdZcRQBQpCiJw3K3BkcWkwn6tx0atFujyZX+1dv9crljFH36ODl7kbdV7D7a1OpDcdgg6EaJI6pO8zn2rqG6DHLImGZf4Rv6EcWu91IZfaX5zDpGykGvttgbMUDzmtjqHW9aG+WZ5ME9nlavA+QBICUkDNSai01iQ43q5gIF0gPEmuyoOnRjri2ULFwYP3iliM1Ln/D0LmFC3hqK0bgJuWsBk8kLZ4mmu9Wc81hhinJB7tc5ae+vun3ElXs55FcmcM7lo8xdmutkzmO3fRl8HXvlXr7FZcDo6jx75UEIRYgwRg5zJJZysSarjdxLAtFFbHEZ7Qt02epk/wpQVnZWH1Ywd5s24nYGQqUXYaUGCeEghWYqVJge9Ppl2b84ay7Oh6Yuz877zTaFNaMX9V6I1dwM9aaut83Q+NW2a2X4SG6sOqqtaiGnWkiQyNy1xcZLCueSH0oLsySe5NqSU3UkmR+nUZj52TzLZlmYBe2oXQH6wdf253oSbXoWIqi2qj9qT/uWN80IHmi0dbOVCq3Q8hRHQmFWigXbVWW3Wu2w3bMJWjeyvU7jKI0XR5P5YRIlWiCul9O1CxoGo2ywAavcWesmrypWv2oh/URPabxWz96hokytzg+evfpae3A0VG2yLg+bLodhaR7nGbBnTBJ6eaieZjsq//CHP7C3YQrLj393fOlcQe78y+7XxF4H/vrYa/dyyC/f+0vpQY3NF1/cP794rtfrGFVQc7vddr2umyaKojTV4tHFfH77OLu1fB4mT3563vx3T8InddIaqUBt92Yn3zp9rfDDuqlX1WbT7FaMsuUWacmTrG2hf0PJWh2DuS67Uv0F9lMZhltKZZzV7A6qzV5BkWYKlN4e4jTAuFqb2WhzP0yFFlXeddu2lbYFaY2Is9koegci6EaPimnTPx/V2DcSans5Zmw5tHH/4D5FhV3QY3nYEoZw9DM/nMXRIokmcLlTHp0gnjnBPdncSaN3/DJDjTESK/n5smNam0xDSrQU4iTAIhVr/dQCI7+fBPU0AFhDkbgNZ300pS2AJFMQuk+9zd2vbuey0o8SmKNiv+B5ORZ3FU6YetKXzvz7IKeR9rHu7v3Fl9m+5BRGxFejlJVarNh9lPk5W9X3bh9kpehKmsSi9Q99+CUSnaYEyIkuLUzUe0lqnHwYdThUguUhfWWXqBRBRkON0pAMPTb7S7yFmM5B82ApxmMbdZf9+kG9+qKvzqvNWb9d5V6fYYsMXWzz7mVV7eoK22PdVpuuAVgx0JKJilQNVAcZy8Z7JwQ4V3+aqMW26C/0W1hE6YHn5/Az9hgf/SJJijheJMVBtkijouuxjsJySFdtfNGGuyFufb3UQiGhtoYSd/XRnWHtDeCZHSZU594HctR3A7l9vQeDal3VK2BMP0zySZFmSRincYKuvDFb3pzNJyGowo3J+tRh3bYNfQ+TkZaQleRUDaTuRmTUtWw4BhTu4lpWOBUboqM0/Nphd5D2u3K+2i3GACiU5WkGAooSgFCsF880oIzf+hao8e9lOahRmf7W3W8ZNb73/o/QiavVCqWG7YwqXCwO7r366p1XXrt979Ubp3dspeLJcnEwmy7+8T/+px+8/1FV1kgFYxRDw7e++fvf+MbXGE4++eSTDz746P5nDz/66JOnT58xutZN9/DR4yRNX3nlXhRHFxcXIMOu6xAVSOf78eXqPJ8mxaSg9ADbItWmD00Tnl22k8lw+6Q7nLXlJnj0cFlt5oi0rekKfIishTpCjLYJi3aokPRhxWhlI6zGfrU5Gjg4oHn2X/tk7IPnYjD83fdjfTbRT9NwUgSTbEywmBkQZSq4MVM9zIbuOInFXu0OE1MsPcw6ofqj2GxFyatM9z8SUnklBNyynywi37GPxi7BChIIoXfGXpxqxlS9Sc70ga7sV56rsr4McZ5rR8jLgaT/MuSlcOdz+XMmgc7u8qoI5/Z3cZLfEivyOsTd9BW3v/HKaymlu9R0uzJnVCfGAp2zxJQhTaIwPOKTocZ9AnFr765q7Cht1+42y2cfB6NlGqp90oRcw35nI7iHZBqCJQqXm+aLp/XZxVC3/bqM6yHuxqDuh3Uzbod205WgxpKBOKirsa4xXFSGkVcqD7enm2uO1QCPMrcrwkmArvEBCEfzdFJQiR4BQwYSP87DbCrViGitN3W5G9o6HFpGXGwqE1A0nSx/MqHaozamb+q+KrGHQq3AlnonJWm1RYiGDO3xwoiBcJFwtd6eX9KzwihBuoY4A9Vxn005qSVB6HaV0sf5R0w2Othe3RsV1QJRracCKWZTQmvtzVoNKx5o5/ikvXH7Ikoh0mHVH9iizWA6m5yenty9c/fNN9987bXX3njjtddeffWHP/z+229/Pd/rROsZX3V7ytn5l92vib0O/B+6F/dyd3g52bX/lz1XbmS8ePDgs6fPHmv7o90O9QUFl4vlPdwrr9155RXM6ePj45tH8Tz8pBke/OXz/t89CZ83tm+fJvqCry1vfu3wFmrmi8tnn108+2J78WB7/rzaYsmiDlfrDRkeLQ8wfEtETXvfS3iSSNvU6DE0vjhCc8JWvDATm1erJ9CAjFaaCBwFHAl0w77Um69NnOCxpylALSQLIwxy29c69YKUnPQGLkOtNu309N4MZsHoaRNy26q91SM/n0EXCMdA7oUHQXwccA5ywIQ/1pGhRugDvUJf7+umZou0fjoGk16Wl+saSoAFzgF17Vr9xcJN0tR/zYnyjvpj7LUTbzf1d4G2vQ+bYNoG00Fb0phprcP+dBeZ2J26kHPZ/RIf5a7D3L2ksRvt/GXyvffLgH3QywG/dA8XTte5pC9F4RR35SHptV/td4e0x364IErCCiDZd3AXrCDo6TSjSGt6zTzm7FZuhrzCfy5bc1KONp8iZ14pFO6V1DSaGsPuREXZlwxVF3JSFgQLXw3Vk+r8o2b7xVCthnKbtk02NEFboRB9PaCuN+V2W1eNN2yHbmU2DKKm8qVfJCPUGuNZeNHqSDv1fORaNqQ4gw64FS2Lya0kXSLEWvKhCWx/FqWLZJon09KLnpbN87o/66LLIaq8uJOMKX9TgqIYZTLSe8NqaM+8odTzYl87B1m7RSrydI+ZdNPgb+v2+Xp1vllDcPWs0SviVB8ZhDNamq3vtmk3cs/XxlX6Hpqt5nHDjTIRUemVtJA6pDEaMgI6aOmeSAilwyIYXp03dxeQs9i0h1U7wQCcz6Y3bp7evnfvzTfeeBPl+Norr7726ve+/5133nknTVNx+m/B/ZZR45MXD8qmms0Xp7du3rmLKnz93qtv3Lzz6vzwtJgvi2KeZUWaFnGUon3+4X/xjz779HPgpXHcnxT5W299Lc/Ty9XF++9/+OTx80ePnjFQgQ0Pjo5unN6K4mSz2Z4yjJwcX64uN6uNplMoFXtC+1H7cZZjukPUvBC+byqMX0znYL3e3joabx9doic+/3S2Wi/6IRxDST+GiPb0bhF0hil9FgUWAiZhpiHHyE9ij0MQNAkwsm1Df8RTM/BOegNLBuBP4hDImGdelg5xqDVEAqdgTNfLzOByqDGW9HTcAmo0qUd81BDXoaULpA/1a86x3ikGp0+4JIW6DqLbNWHbMPCqEWHia/9wjTGWGfBgn8lXHJnjrspUwFUq085fuusaWBXw7P9VvjPWr261DJ1vX/j+6spDsr3/qm4KVKiVqQ549XeV5Dpnrl0H28dzh1HMsqO3iSrSTmTiinD0JJHlrHCnFF2OriJ2A+k0l+iSc7gcOSuFEqEGcaO+EaS35SEoyblFGstuVuSgB7ve5cY7X4MU0ygedk3AYMvwiwlaDu2ub2p9mkhr/7TblqFGDej7uqixqp95KJUKX0FhF4uqtNoqto38PgmSzFBb3UgloT8ISSPEc1O2283YVkDGzBs5uIVuQlWR+EA4zcpQdlpjJjFEYOxdSKcF7dVIFbx/uqShwQ/qpl2vd1XZahGvzQ85ckh4RQysLRld+r5j2feVsINGJdXeNYysZZthkoEeMJr6FsSCsUOnBNOkk9n6zqsPlofrdXmwaY60XYZH78DwzJIkT2ibhg09jn/rra+//vrrWZZyacdXnCPj/5D79bG/3tk322kC4kahLqffPDelxDxdrS6qajudFjdv3rpz594rmNSvvn7rzr2Do5PpbDGZoiHzWVpGzU+21ef/78+bv3gRbkZgGUjdmwTxa5PDeZheluv7F88e7y5fNNsLJMAb8rSYF1OG1rbvF7P5bDKp2mqLBjTp1oNbg1tQGmMeGQaWhb4+yg8PbDJHC6r0jLw1Vag1YRo4jflhA45UOi9Ep+nZnaCklgbqKXMWBkUUFJw9LUPMhAs9WMMwDKDMBo4gU3iYhWERhosgPhijg9Gb+NozaojHJhZqVB0ACGSqN36ipPej2ksGv7A5ThFc1aROEN/1EcmV7nLkfUkOnJJQAPoP1FiMu3zYeF1d9n7pT7poNgTUUG9piJO/6H4hSApXP6YeXgqxEwGWx9Wv3P5HHucVC1RllWdB+38Xa7fu/S5MRSnoKgznpM21nTSOEAp3vy5QKVQ5cU1RjjTuFmkrd4lTrGxRfpWlZa7qcTYEqUtSUQ9NjyAuLj+7nTtczrIrrVjToNiqtb0fT2aaJ1Mi5SjGmr4UavTrZ375ReZv02AI2y7SfPSua3aaIa+bXav1Ozv75KK+GtTri3A2xljRaqcyk31tYSgO10SVqPpIYvntx7gf88GbhfGUMVxfSvc6NGQWRnmUDlHyvO0fVe2LPrjw40r7vWvinIag/pQhKJhs1Gu6wNuE4zqhtphGA9IoMlp3MXAnzYgWFKTrvQCk+2Kz3pQ7WdZ0tq4DK2gxt2FoBFtv6kZJ0/Xrpqo0Ad8CS9UADV+iJsVymDUTgCkb++hkrQT6MuNYb0+n49unSTx62/aobm+EXi4TKmbAydNEmw+TlkLefOPNt99+K0liR6rfuvsto8ZttZnN5zdv3j4+ugHSWyyPs2Kh7+XYfvRQWHv/S/doSPyH/49/dP/zB/ZIBdKNy4PZN995O06iB/cfnJ9fMnQBGaumDcL4Flj61VcZoN577/3z87PFfNlU7frystOibU1KJKkItF6vJ7iiKGs9/9O0YZz0o7fetP64evNud7LAIs+evFh0wzKOc/QkQ+VQDYPtueOYhll0pZzQtDGaEtQIdtSwjOWQxkEeB1ni50mYp16WhXnuy5P4WQJe9PTxEhqHvAhPahku/UqwBllDFUvtMhIiGsiZPnwS6DPWdCuE0GYIVQeb6bE/65rCproiTj3ZVU+9Uj9DEvSBFiCNXR+MQQwtvAjDSP0eZx0OZ8KpHu5sKXK0aDsr5sq5As1rZ4t1AUqq7sWFctv3Xku2T7SvlEI5WxfDiblW831zrP66QaFGJ3ez7qCXE0eoCiPKqn11k5ZuWO7kpXDrv/wC35WCYP2rNMtauVuQZYYjte4HgXFBymtTTxW1kiwlhahMnXQLvLFds4SRLFsbZUlrCHKvY/uob4fVelzv9Dx69LUKthvqWjij6Ue0aR9ENXpIz0sixLOrBy2l1UylilUFrAaqmV066qnJkM3eWgCbKtaapKHd6tODGvVYGRSnt20Q5F0dVA12MlIIFgzQfGRMMbJhxk7KjhLJiqR6FUMboJCzlu10wnmQUuRBEYoI1krVR8zAZi53TVs3GEl68Aj+BQNqfNFnIigviVB2WrvTbHtpO7fRlloj5Wa5UBsDmnhVjlZoWDh49/z2K5enJ1VZpQ+fJ88vgocPzz755PP33//83Z9/8vOfv//eex989PFH9+/fB2d98/e/WRQTsrWqWWZ24CQIV84FXh8W8utiXeDeKWd1W80nQ93e++mHT//iJw/W27pARQt0ifGiixppVNW9yl9yZhm4rK2JcpCw7ZpiUpzevHlycvPo8MZyeZRPZuj9vYbUY+QgiVZ+86N1ef9ffNH/9DxpRkY1ke8omryxOAVRPbl8cVlta3/caE/CHo1zI1/cmh2C5b9YvVhrQW3U9d22Qvr0OASZttWNY912SRhnadZhY4r1exSoKo9jbLOIeaKvZqGk7V1DxGoo+26n1/q05oAG6/mKNvvQm0z2YlPqhYUPagwmfjgLonkYzYNoYcfSHX64DMCL0cKP5kOoDZ89LR2z1TXkITJrzIZMsmB8bWUy+nHjx30IBk1EW/6lBekQUEI+EdU6pHQDh8hs0qR/ZUWs7/ex38yDphi3Xt+Ug1/5RR8tbKdrCaQyVKvwiAoKMMaTwT47K8yK38damBW+T61LfPsfFa1aKVIp7D5LZtG005IqV/nc3Zancy53iZwCLVQn87k4/e5F3jmJm13sC73yK9F1iG7byylRQndkIjpauM7XuUtg7FccMULY7QqBWopitHJcIAVZAX6AjKXmly2ZpdO0CgWNevMDk7tPhiasn/v14zisJUSa40Zj1cDGCgHzhjKEO37nhUMYrftu1bdjqEWPVMPY6eqg2l/VSO21hZG65koPfT29s9KMQT2G2jt7JKwEeqGA2lHvdW2H/rwdXrTh2sswS0xbk1cfjmhK92yYDOhblTds/GGTeFUMJTT/06MxibU5CiohDqqNSK61mEY2fb/e1WXbxUgpCpZDD3hEDm22roXxMXlp2+q2rgSLOxpHX1LT1A2siaQQpgc8mAAaKRkqUEFZ5H1t0R1n3YtV/uBx9vCL1Ycf33//QzTk++/+/N333v/ow48+u//gwa1bN3/4g++n6e/IE+qqLuM4TtM8iVBcBonU9exRLwAKZwO8iZv3j/7hP/rss/sNpBOvx5Mbh3/whz8A9X322afg84ODo7Oz811ZxXF2evv28uBgtbr8/LP7Zy/OcFEQzOeLcle6VduQXmu9gyBLUwbUuqrzPAvch8y1aDKqys2bd5M7x7vpzLtY3WjK06ZKen32xT5J1RtrTEtoCNgbAIijzRmr3tZbYD7DI0fiPj2ib9Z5Okf6xJWwoKY8JcPiv2QhjLUjmdqOsUMF0cf69AhIOGSMDpEhPdlRWitehai3uhIlSPp3fjnnUSAVQ17p+R2oMRo6xK9tEVDNd1ITciBDUro7yUFt0/2ujOsTFNpfuF/lfZXIFbw/pKCppimSfWod1p/VZ9T3dNCIq1vsULTLTM8ydIf1NgsybeAuFaPydKYUd8Net3Hhaqlk8hBMAEl1urpNZptlqGylacyvBHtcekUD3cFZYx9eCaS4rKTmlMG+GC7IE9QIImttrYlVRqMMSaQw975hADV269VY1ozwXPZeF2ZBMs3GGERJ9JDM82SZYxzGWdhWfa13sJSH7t87K9q1DCrKqtawvg/ZpwDEwlskSp+Msz3qtSqRTOCBPq2Kdhtjr8du4E6JoZNEvSOgfNpg6IOmB1dSVa9pyA45Qh+i8HyAbKeHKQpUYXY7GRtRDPZpN6u6aiEJlg8VM4LSXzo6AVRBRwM+9V2lbddX2NjqmKq3KmHAUU10s/OAUlMD3DToIXvbr2/dHu/c2Zxdrv7bf/fFv/mrL3767ucowc/vP3706PmzZy/OLi5X6/Vms/v2t7/9ve9+bzqdGj2UvdFnf4hYrhh3/urx62O/DDSPqi6G66aq93/68fO/+fDJw6cXq9UWZJdlqdv1w1A1d6gT6F7d7ELsbAx2fogBmBMgS7M4ytAF0pAYDzCUMcUWw0CjxL/wqp9s6i/+9UPv5+cxbEFMKOkomXzj9qt5kT8+f8GQm+b5Zmh3bZv60VE6XUT5uqkeVpcX9Xq322HkZBHKUCsOxU4NQ/AAszdF8DvtdAsb9OafOaKVpO5bKrCcTidphlVQtT2c3HTIlTIRG0UWHaqRdRubmETqUWWRHt5oyWA6Bpk+nRdkoFAtL7ODQBSUSaKGW423WggHcoWQ+kiREusjanmoj45E1Ri1gFEvs6krEVEFqsvsKbvnp6iri/3ZYsQ5eYZkbGZBMw0qf2h2w1gGeRfOBj/d6wIJod2n9K6Q/c2Kwy+fwqGRgiyZBSil/uwwr+7UhWrovGRg6s3OJFAW+5SEWIbuUH5y8tiFNcYSc+wrKY/NqLlbFSG/yGGxX4aoujquImgsxSvYaqbslMBVy10SS1JMCA7V0zXRAhXu/FyZNpCkKjtdwpve1yvqJUapS+QilIGGUkBYH4Aax8Zvno3NsxhLtu+9ttVyiUxbmPUYt0CEYprPlkmcE7Lp27N61+j9E5Unil81x5pGGapgKGCFIpIUE+TGbQQVsNb7kb23UI/DFmsd4UYZVT3C7O+GfDsWzZgPI7IqU02kULZkRG9mHF2PwxnwchxW0VjTS7G99BE5AOiIIAn10mOl0PRmjIcOtefIFOGDJsq6peFZIFnX0z5Vv08Rcy4wz1GNdb2ptYFZrbVx6npGN5GN9sEsva4R6R1XY5Ogr3L34zwYX5/W9xbDR5+u/qt/dv+v/ubB+x89+Oz+o8ePnj59BlzSnoe4t99+296GodMZF37bDmn4bTpgkLbx0qyZU4I2rSgnj95dkRFrU7Divg2vknCJYpomaZpuNptyV0dhfHx0PJvPSIyLo6RuGhAkXGja7tGjx2VZf+1rb92+fZss27apKhih+cVnz56VZZllGQFlWfVDD4r1gvR8u/h3P9o9u2gP5i9uLj/NvPtBg2S2Wn8jkdTkiz7xP2gJrJkcyAJ1Ey7QSK7hz52chErLGrfNQlZvMqUAa2mKcJE8iG+vQSAJiyyaTqPZLJxOommOXSMTnY6lzYlslwyhLnU0Sa75XK91svQLzmjHL2lNqlRbjV2udjqpEnajRM2kURc6qYKqPEBD0u7OHNYaNVa5S3DdYdpd9bIhgxKE5FwmdoNC1VzFqVJ2sypl10iXgJppHCpk9dZZHvMrhc7Oj5P1YB1FZ4uw1KqEziriyqn1isTBA6C31lVpsb3UnlgkMG4KUaOaantdqlWeyhoQchXbV0uEN48r17Q0HjLDNmm0DECPVHvQ1eBjyXY2XadJu5azb5Mw4kHfJ2m0vDE7uDtf3FtMbhXpSVKcFjdeP7n12unBySLPYb9pVGqhAuT4dV3FWqblOwSKmVdOKS2R+hIVFdzSNqf0K+jWkz5N+jhCmGgYTYc7erfFSGCSYsvNqtbbbrzd1qtR9O2IvTMr9CFKhJAG0mV2267c9uVuqCtA4J7Qopq+V+ANUVP6zx7vzl805dbbbjH6ZOGr6Vj5HcZbkmOxTZMQtBBjjQ1IpvrGvhHKDwSizfJb7rT7YMfg1buDTz4qzs/8NCs36wcfffLR5188fvb88nJVVjINNaM6DKFtG3jFxb0zvtphYV/xvHz8fx0rgRYrJGJ6JD9AKC/NP350+c///OO//NnjFxssNX1E2VSIKOBuNDFyjvssP3NwDx1ob++B+zX1oJk1QUanJ8HS0pCSOvUMrfozzqqjUS8i/TjYNWVtL0Qf5JN5DMYCSKBQAn0YFZJ6427snjWbZhxOD49OZgsSQGh9P43BZ+i3u03dNhSoZ4q2da4VLTlvkPKIkXV3dv6k3F12XdkMNYGtXm6iRVRp3xD1LzFOrXMOwYcO6FL1DM4jZIkGHdY1PS3N1NpHUVJqAQr1XtCMYTUmTTDvwpM+ujmmt8b09pjcGLyJvqlPB5SiFX1dt1Qd9sW7qijQPKKt83zpXCq6eq+JetPc5Cb9rs7j9IzSibjXh6keu93aptLNc1XiPkBhOpzy1KVEALHUsg7Yp9UgJgamRzUfJobCQ82NuQFir8+4XYexGvLQfaUUlJkaa+RS43AmFU5nUVVXTyvZLvn/SkP2RNvfdRVylZhLJ+j41WR59i2wXF0F3MHtzrDZ92My1Um/yl85UZWu9dsy6MtwLEOv9EfNHo5DpaPXuR/KbqhBi3piO4xpkBwtj2+e3js6eWV5eG8yvzlf3rp187V7d14/Ob6ZF1ObBUemnG3tSqLxEncRHj96znCYuKM6WCw9ydeOdpqnwxwetDOobDPJXuLFiyZY7sZZ5018P7P3SNNxLEYPe4b+CLk7r9mN7crrgIyXVJvemueLJJ2ITQN963xsn3k6zoJ+E3lV5OsBNPVBvHsvbLzwvOk+PL/4bLU7q/rVVi+/oN9s4Qc9sI0DjwFgEafTCGSwx0IcRnplRIO7odczHfAJ8BoeoAQ0Zxtc1t4X62Db+3laVrsn9794+OzF5lK7Y6MhA22SgThqDBKX+P9bcjDit+oklOohsM+0g3jN317EXFPowYyrkEPSSbhFcU8QPn789OOPP2GgQPvNZvPDgyOsEROFENno9ERMxhYq6unz5+cXF3dfeWU6nfZ9B1IEYpNhaAtOIRxUBK23DGqtvrmwquO/+Fn78f2CgfDVWw+T/sde/WzQfkB6hwQkTx/nLrMatCuBySXU1zsz8kswzZnPsIGxRv8E2eyM7uBK4isFhV9jpt+HYRdFXRx1SdyncR+H2qUuFNaill5PF0IyLA/juMtHt9thFFO+dqlYpeVHysqmu/Q+lp4wupSGCCV8TkWo2ws2KaGtRjLhNPCnZOY35cDZwl2UeawWOkipCiiJmKnea4dY9+XdSmS6+apomk+5zq8JfDC5LkUT2adC6aBq6q3XLrjb8lILLUcr+qpUyYcrxIWY1NgNXBkzXF+RZx9vou0a67JwTbZcVYg5y3CfmRNbd5h+lBZRuLxky7DrpujKxq+boGkZqL2m9QBbApT6otrY9R1R2kMqLxZ5cVxMT+ezWweLO0fJYe4Bz2bZbDHXc4p937bK75uAY9iQiOO4QC0KQ9AES2oJVH8XbQetRD+GImngh1kappl2j8/iIQ+9aRIfTNLDWbgohjRsfVrQy2JGmYaDXqGahP08i28ss5tHxelhvCgAJcK8VdVtt+NuF5RV2DQAZcqV/lb5/tCF1c5//gxs15W7HkzXdH3dYTVDtSz1p9NkkaVpPLHv3GrCU/Te/++dOAHuSbMUUkDhfgy7bvni6fzyPJ9k/nIu2dE+NCZojKiGLsmJ3q0vHIpwYp4jwksHgY5EVthXojj+x2L3gVceSbiEUdJCWYhqnvmvv3r6e994MwjSv/npg3/25x+8//mzstHLdFfY2AohBzmyco13bbbMkEKpRFk3NM1GOgY6DckmZyrcOh9ndTSS2KJ7hSAzLy4vHj1/uql2YD4g4zLG/rB5H7eVik36kbL1+vN6W/btEss7Kyi91mdSWmuGPS/kUBeEsEBF2wqilwJBKdVd+XT99LOzz5/X59sR4KgJaQCsHhvtG8Q/ulKjm41x0psiq5pqZ3ftQJC1kcP8RkuXTncGrR/VY7IbMgbynbfYecudv6y8Ke2I/SHxGiCINzbSGbrTFW0Z2xSOuzBS/yonglK2WIlUD+7FfmgEsnMxICFGqyt9hl/v64jtjjXGLx1wlqiQqGuuKfyKT0qiylh1XI04zL/3yr/XJbraO67t7Lx75luryJFaK1TKyNVHh6O/u8UVsM9FIYoxp5xcyUpvlBNslsaxfBWnBlzdaPfoDhtOnP50B25PCmVFZaSeJK4yM6SnJLSWlhoPQofd2usux+7SG9beuLaHvKU/VB5mi16jxwhpmqaOPP+gmC2LxXx2tDy8tTy+e3zj1cXiNEvmRTafTuaM+1pJq96CzhartWsJTcBI1roWPZVWc6hBpFf3HLVw0hmyyXRQJbqFbpa+RITjMZgM8YEXL6O4SKOwSOP5ZDGZHCX5gadPDjZ+vw27TdI3iV6YytNgmSVA2Fdms1cX89tT4CNqdqz8bjXUz4fmKeAyHHfhWHt6YEJ1NcyVvv+0aT+6vHy4K1ftsKm7qht2fbfDAIt8L4+zaTErinmSTUJttmr0k3NyxAhOr6TZYRwkqHQ0pB5H6FWzi9r7bBWe1cHJYXDzhFajms02s/6g5UWSYU2dmhT9bTmK+e06kx8J4P5HGlLjPc2QagLG1XVZVWW525IWCVDzjGjY2dvt7vx8tdtV69Uast2+fTvPcvdNM0mrlgXYnv5jcHl5+bOf/yyO4+XBARKMrCCMWtXl+edn55vNBsgIlNR0o2nDMcjOy+MfvZ+cb4M7d8++9srlWD0bKsnwdJ4tjqZxihKBU8IV5lyd5fhRq6wLihti7VWUWksb7A48SqU7XQjx8FK2FfqRg2HHVj8kRRInWFLa4M7TVyQF0ki+77LkIKilHPbFuIzsd18Bq4xoZ71IfZgmappKVVN3j8KQETlNIFmo5+nRqIkKe6Qe2qG3IIEcduidWZqvg5I7bYeBfrUFKbLNnUeqmpY5daPDjQamUyX43GwNVyJLgdPJQly1hERN1TrPl4cldf2FH/V3LtRa3enizV159jfgIVaEAdAwsHCL4IXyFFv2ZJVis+pYzUVF7rJqc6l8ODkFaDCNwzVAgqaqKgMl7gYpvbIeyorBdI8gq9qra6+pR5uJHEE6LcXqu/ZkiNpr4D7eIgsnmb34of6vjfmkEqXKXROsilYT1XLvXFXFcFpn2tCFK5FRCQ0B/YkjCE2j2X1xYIDjAfgv6KLML5ZFfjyNDidDphdLivmsOJwnB9P0aF7cOJocH0TTSTqbRfNinMS+dtZP8zjJaUCHkq+8tgG/abW7RMCEgir34W7dXl5UdQXCVLer6uHZk8vPPnz8yU8ffPHBk2pTxwmCh6SZdLhWWOPknEiQHYCl64zPwdAnm3V+eT7PovzOjXRaGOMNddqcPB2AFmvcglEuHxHGsjSPK8FlvQ++Dv9NY7/qub7AcR9wK/GHRZ68duvGN99+/fTG8YMnF//yL97/i5999vxyJ5tTSbnJam5eifRVHvp3F05y7TA52/MUcdArQm3dVAyxPbo/1apUoB6dUtCRhpd1tSp3m67etTX68DCfFlEiywHo6en9lEyPgbljWLXlF+fPEYlZUhAF2/TRVi3zGndVWWtPeCS614wvVbc6MIAJ2REej2ft+unu+bbd9n29nBY3DuYMsyhfU0Q06kolqIdJhq011lgbp62tONqlJhoxdZJ+kIeUxHC/gGPjxTXw0eec1l7S+vp8Q554MeNvD/LYYe+oKysPV9D1j0TEOtBLbh+3P0ix15BydHS7h74TIupFHOcBYhqlqEs/QCnHXGoOWA8uISe9FbSMh6ZbiNYKc4T2xhixWpOmwzK1wxSRDuigrShNdws8q6ZGPlFFjh80gg3zGojFYWuLMhTRyM0ldHTUhZEAZ2V92UJHEHOW3OXh/ApCMQoz6mSzCq4OSkBWRhQFWTbKWwkUr+PKYwryS8hoEmtnHVrfrFG+G4dtD6KyY+ToV1679drS68qhK2W06uPnLe1EG2HwoE5amS9wIE/TQm/oBxriOzNlVF3Vm5pSlGnoqyJdJainBmyrvyXc11MNGXqBGylwm1dBGw7upX6s0CGL+0lcZsGqSOrlLF/Ojyb5AeNlGnvLSXw0nRwUR8vizuH89dnsTpofZcVRli+TeJLEaZpEWI9Z2obeCussGFaxX8VjG1Ki8Y+KVOP4tNo93G4u2nZdNztb5vHg/OxnDz77608//OmDTy+2mzyMZ6H2yYPZRn/jFi2SQtf4RIgUZA9cJFANLIf400vvi8t2MR9eu+st5rrR6CFCaG5Ggmoq9yr8b8P9llGj5FJvm5p07nuQrNmurXaaDVxvt6vtZrXZrNabFQM0gwLUMAkcwzAqioLREToRvdvt7t17Zb6Y6wO+SUzam6c3vvOd7xwcHCAXcZwAE0GFyI7ecx/7pqnW61Wlz1npszHkqK/FZLFVgzGpr4fJX73fvf9F4EX1298Yi+Lp2NXJCPuxVwzXIVT28MJJpjXA2ClptM7DP786zIPAwkwxhxiJq5Lse6uF6CY5AvZQhlPgJdSeKo5jBwSptB26wT3L1N0rr0LkREvns14tuVKI0z9KbcIhkLJXOZZO9TBUTveK4xACcmTIexrpo8ITvYEbJ5zjNA9i+oI+e6d3ldIsSFDYtljTvujg0Y2jaAiD3lZt7gmgkvZkcFRSgyWtGuf3tFMKq4j0okEcPX65Ohj+3aUsKRWjHK2vWN77a060RyFq1j7EDgqgCBfi3L4aOKueU7vXlb1KrEwsFR4OS6mc7IwzEutGQpSEC9PujMReq68wgx09IOOuHsvKM+Do29eZ9ZCahrvBv8Uyqspt09YM01rH5+A7/UF76WmrVw8FSbZWW9i0Fx/Y6AY4sZGRGdVpeFHsh5hWT0JcJVVHbtIZCdcm3iGj+a7uzi/G8/Px7Kx8/Ki+fBHFY74o8oMJqBGhHRrT3k0/bOvhxXb36dPtZ092D5/Xq1Vf16O0+J7UqpImZoZQX3HRgnE0sICDWjhsV2Vd9trwkRGh9lfn9RcfP/vs3YcPP3yyfrEbe+3FY6/J7OmtRtgPmdOCtgEhYZ7YyjaSeEFdZhfP516bfu/3b9y7mWhIkf5A+mmV7hVdVCVabASw/FRTI4uV8tXjOvw3j33ZIxHSIRCgekMGPV7Ehj06nLz99bu/9/abQTT5658//Gf/7oP3Pn2+q6ir6ia97/hn9XY+6y5Wa0XqsAuaxnXXdXVVbnYb1OPlZrttuy6NvJvLdJFTAww3LdqPfK3VgR+NP277tmqaw8niIJvSbzO0oBccTeavH98iJB6FI/W+QdXiZ3imML3Qr28z672W0Z56I4Vuly6ro+SLSknIohBhqtqq65rQ79NoTMI+8hjsu8CmKZ0+00jl7hPOMByp2UeiuLQoS6aW2l0aDizEClcmIghoSRQ2wVJNZGhksY/mDj2kccXhDyXAUZOkKlTOiLmn5/6QPnRa8aXjSx/yRb8SvlB5KhK/EJu+/YVyjIAxKeZSCl7VtyO010cU50k2SZMiivIkLeJkEipZFsVZEKZBkPl+5utsm59/iSadZW16Dlk1VecC3aUQAZpUHYMKRL528tAB3Z2adN1cjcOJIftbr1u0b7MKUSgpr+8QTYw65nHJjALKCifWiClQinB3KKUll6oUjzTBrefoEnw0smFbdQrnXG54rEh3J7iRVOi6chw2Xr8eOTog48rv1mG3DfpS35K01wL1/E6YAONoByrAgKEYSIIesC8ICirpo2rUC5YxMqiFI0rCPXYWXBRC3Ttq8rKG1PIOXZCleEwoEtF7AUenh9nIZzV05+32/rj7NCw/Hi/eCzcP5uG4nBzOitMknnGb26YULV3W64vto0dn7z9+8e755efl7nnfbbpxp3fxgzIMqygsI3+LeZMGTeJ1yTik2tR0DHu0bHe221xUaIVeW6G249lq+8EXD3/0+Sc/fXz/0eYczT4J4gmDq+sC1ius0lgbA7U1BSkNSaMJBxO2QfKkjB9vvTgb3rjr374BISrbQRrGiSh2iP3GKNHnb8OJwr9FR31hMgKHphtRT32DNVvXu/Xq/OL8+eXqbL25GIYWvQBkKgosPMQAgogu8J6GMkzCrc16Xdf1ycnJ6Y0TkglT+MPdu7e//vWv5XlOMd//wfd/8IMfLBaLO7fvvHrvHrASvdu2CJvWMVxcXF5erBCzpml3u23VoHQw/aIn6+Tf/qR7sfGObq9Ob1/GURMMXbVbl7sVAMk2T0TGnE43t//VKECNxYwvG8q/rlwKxUphuVgcFOBkSoI/QwKOMrEZUxr5NXK3fdV4tZbH2XZpVsY+t/3vLx1WBaujFeKeMWHUErVXAmSuYUjfM2w0mWNkEVl1AFp6RNLW+mh8U9OwhOmgehwa2e4A2shNi0zTTGdtzw6mTOIkjbLMvVFu1lYyJpGfAjHDMQpGvR4U0rnBl2MU9qGvd9IisKavrzBZf3CH0YdqUnfEj0sTeKlKsVkaFs/+cF3g6qCyoqjSEKvcpNuUhlxEYTvk507RAWlUkZQnzkgudSNJXFLdpn87REHTZ5rYwk8GKpEbSa4lZVQWenWgRnc0Ywl8rEdNNzZ+08OJ0KYNAnuHHWm0l+TUdGnUYHCfVcNUVcnK2iplbl9NkuJs5KNQeYUwdFadLWRPBmuH6KNxQLaBsux6r2rHTeWvtuFmm1f1IYPSdrN78RyrjbQIQKWvVdPJEJqhXVf1s3Xz+KJ5djHsdpGAicZ2bbkoWdFCuY7WdZjRbTR24rMdWaJhloL7dvS6qKtAC+Fssjw+OE3D3Gv9djsMNUZHEiS0Wd1Ah3PGDjgdR5jtqZYdK1DAoq2TJ49m23V868S/ueyzsJN6YMAyO0637SkC4IAQkEltJ2vluT8UYXR05184/kdirwL3HiO2vDh1LI2kmsKlTLBBMY3v3T555+037t68/eRF9c//8tN//eMHX5xt9bza9L/uElbQBARZ6ZpMxWcpSZkPUo8cdYuG1Ad4X2jHt+1aX/nWpwKCw2yYRmA1eGJ0sIqRO6OEe695UcxuFMtpmOrb8wMo8/DeyU2QThTGb9y48/bNVxdxcTiZn8wOkjBu/bHCutZi1UF7KQP2NYeMkJpAuLb6MVAmAhPZR9JtbrIry3W7u8h8ODJGWmYp/PeLkJFKmsmNX7BDgRq5bfwWEHHhhNh8jKi5B46WCYVzTQ0ib8yxq92SNPRaWyOmY7/x3aNqWG9Fy5DAY9padbBu4kjsnF1aFIOqNjHhHgqgE2t9rt93+myDNhXWTi8gcBXUtQN6knOvGTGdzclskZBJZaAkteNlCHNQlHkaF3HIeZIlUyzyJAZrzqJ4EsVFkkzAmmEIxMyjEOwPsszCkMalwMSASyFF7eOm7YauDgccjUISFhM+aGaHxM7xCOeMSwOgDpuSUspN+md/l90I3ZXTPgE50PNsdQR3uTxduJ3VQNOSLghnoZYjP0ZOORFE1NZ5n0oDiGRTO75jMXJsBR8HPbD2gI8d/goNRFr1AYYJn3GvQfT1mSwPE5M+1VMpLS+0ZxSquTWcpmpmkSpYYVb2Vc0QIFvuBv9VT4UQC7P1tMyUIu2APtpeVNI5tv6wCdrnQfM4aZ8tvdXNZDPrvujOPhyrteendZ+u62DdebvRr4ZmV52vtl9crD/drD8f28vUGxj/gjFr27BmRAXcdppb9cd15JeR3rZuY7/PA38RJ9M4oSa1bTCGMqWOs8ns8OA4SNP10Fx2VdO3aRgV1nmpqDqMY5bYJI4wEKeMuaBK168Qej9YD+nnK/+iHm4dB7eP+jgoYRg3wSMOUcdxRzn9bTkV9Ft01joGnLKut3W9wXrebC9fPH/y4vnjy/Pnq8sXdOG8ECkgwmIxZ8xA+CUC3CbY1yIedNdKH/WvkYF7r9ybz6faeDvyJwV2HikZQ/Tw+vadO4w6N05vvPXW27PZHBmCN8BEyNXru4UMbJqPZLwPKMSLhj7YVNFf/Lh8fDmEk6f3Xt9muSbMkalJms2LSUJK0doew0nZOR5+SX1XUSeJqvHeqfeY0jMtac5iFa5uqj5Kf1cCPEJkfoAscYAzvKYfhDnwS72K68pt/6f77LgSAyufEOsy9u91AhHSvkgL/QXcG3R90PY+pKg57EGqFTECKepmqGvGgb6uwTV9LWSjya+6BlAQaOdmBM6SrK5Qo1KgwBF7DEqRgjmAfbGEcxgBgrIUIzGyvSqDLOEIJ1lQpH6RRpM8nGZ+nnh5EgA0kxgoEaSAiRgkpaXhmtQM6M/gKRldms60TVwwOYFaXCpEgZr11KU80LHXblraLMEmN1QrUxt2tsOoqApfk15nwiwNt6iLShNKcVpSx0brdWYk4IGepotc090v4f3YdsL6tZG0agCRGADKlMSMK4kWBghASg9Iq5Gv2poEy8VsMdenL+GZHusIisq5rHHGfZOBK2flfhlrwxgKBPSmh+ma3lEDpWS1SLfufFDLMBCpLbzGIYHLF5ft5cprtKe05o/jxEtSP9bHo6kb9gNkmB9MXvnanZtv3spOJl6OkrUnbG3v1X1g2/XQBJwo4w0gGu0E4Adt2Tfb/uL55uzpBXJxdOvw4OYyzvRCubYWgn8pxWlsogFfNsoIDnk1GYZ0Wb7k3Db5p58U52fpJK2+8bp/tICJMAIFIYEQm9QyKU/pWHFQH4eFAteHeIpHswv2aNBCOH7DWDHcXZrHCoQMem8DP9qSVnBYdwY8jUlIJSffePPuN956I0iKv37/4X/z5++/+9mzsiYPbnd6wgRSDbb8yJv+Vu+acsNRV5vtZoWGfP700Tkacn0OVbIJNDxCbaVjnWijO/ijMZ6xUS+m0HBtqdyj6eh4J/likRQRncQP8jiNhR6hV3iSzG9mi2mcHRTzO/PjZTKBCTLlTRxtllHPAyVLapLJGJ0FEnR94gU54EjL/rTKAowzT+ODIp5gIQZdqLlnp5LUKrVLrLXmWmut0fxb/N5RCH4O0cTS6dJ1TbLaZzCMydgXAe1CgY0V461qCgRhYN4FoEZbwaJ8BBOl8xzfLGfL5EuPClXNtChIT5H04o+qPZBP6FWht/PHjT9svX4LphmBNd12wNxpOO/6ZgNmGCXf5dBWMqOaikNL4Zuya8uhw08UIKn1BMW1C6a0vekvLQZC9G2RUJYw4OXSkkmepRM9e4+znD9iYkzygmM/0xkDK2l6EkV6xT7CE3IQEmMzyDSUBwwRa0s4e1auh+l2EAjkJlbWhR6NyG+DDxjUEAV93x61g84ELvW0XSs1OduaP0vpABZpzK8oA5cisREVepsO4MqI6zgAs8GbKhXBwMipAgDiUHpCjZfeeDnq8yoca30/EhbC8igckkgT94iFcrRNDbEW0mi2nE+XM1kniKjNL+4L0Msxxtor5yRAPDWHz1iuCH4RQM2C0C0kLNr4rPVD9I3Xl/Go2cFEHw3y5149HZ4H9WfV9n7Tbbsgaf1p4896bT4aDlo4CIvrdOxPJ9Nv3v3aWzffOs7uJOPh2BX9ENoLBeU4bm01o96wHocagzALA1gIRUCNm3L34vL82fNn6Oh7x6e3lydwmo5cdg3CkkaoY41qVF4IQA2gwVxqZklreIAKslzMO/QU89k6+OLSWyzi2zf8JEQNqG/RSoigH+Xg5P9vy/2Wd9559uyBHkBv19vNJbZi21Sr9WVd01I1B6Vn76aUu+1mt919+unn7777frmraCMJQIfgyN1me35xsSur09PTV155BVkh22LCCBgSW9f1e++9Cxy8d+8eMgEoVGyR73Y797UY4Dk9hCjEGJqjDCFpDZoUHsVqCQFIb77avnK78fvDpy/ubdvDoQ16VMG2bSs0lOl5YwLKD3zBD8pAbds7pw1/wf0ik7hDypGRzoYb1UKYQv0FZRCN4269bTaoGxl2NF9T7xGSw31WY45fclLFOqlO+2gSjmTReR1qa0TLIGAqmQz1sJ3xHqt6EIi01Rw6gAj2qhUiqYI10djLI5RstruscH06Wc/NB3kY4zTjQN/GbyDDHlA6KKkcEGeBCVMnV09U94ILkjAKCkzJZqLKMtYTt3YwjBmaEjxoh0hIBKXmhQDQLKUfWSAKNtWmRQyhSYodAIm09Vya6CEaZADoJwnnPbSI0YkOY0h1i56QU09YjWYE6ldcdeF2abR01cWPjnQhuhK1oYxeB2mA1w3azfFGfELR0nynuaAh9Oy09QRBfjrmB0k6i4M09FH7GC2Cu16WJLNs+ujjZ/d/9qxeMf7xpxMFGcP3UqRKcHJEvKqPYXWUu6lsSwpxiOrggoQnNEWuW2CKKB552TQneYdhoNkvaBi7cQ0sZ91jBOl6/eC+RhhN/Bt3j45uHefzKeoJPAd60oNDNU/DBjVwI5BVSkuUMdHqstRkpGavunwWh/qC17jb7JpdB/cY8hA4DG2/NSx23UJr9fWZVohRCs7qrn/1zfM7d88ev9j96L3xyaU+eazmGM+U2Bv+4A++/4Pvf28ynUKlp883H3769OOH558/vrw6Lj5/Yh473398+dmXURy/NtZFvex5dMH5PpePVp98cVY13c1jkH9mPKHaEhkIOJnki/kU0X5+tn7w8Nm27DJcqnU11N3VGyZDi8vLs/X6YicNudJr+XXFZV3vzHwYoTsasmxKv30Yjw8+u1j/1dPhSZP3fkaHmYRhEWEFNOu6BMgc5PO7ixNsL3B0GuqTULO8IPzR+TMYdiOfJ2OEFc1YVcRJ27dr2/SbfDRJZd3A5ExNgeMMTaolTAb+MIr3XpHNF8WRJo+HEbOyrLdVi51EAhLZjCHpHUfJQ1f80wwNeFdnxV2fXgpXa80pF5s4ICOwzJD7zYE+G12v6vVZs2sM5Iv9QsWpvQ6lYjiuM6ZGdvv1+UuH1o0Ywr0mGbYM59gx9Rg0PZCIpNibrS8k2viC5u75u+zQq6OVxtYMgjvTtxmhW29ovKEOPO7aeWMpeKR3hAkUILcZSjvbczaF6FIhsjZ1yMy3TqSOLMIhGSKCerh6ux8mtjCZPovuAFkSAgRMkgzNiUe6MsmDEKSILsU0RBqBjwx9gp6mJ7T9HWcSaH1SnCKZmtQkvwgTQHhRFoPe5beZToOYxhQOCYhjsc7ySNtRU3HcccpwqH5t5IA4EQTs1kF/EY3bSGas1KC+CuTVml/UzEajqeKh8saKm7IwWxazSTaN4lzTOzRGm9GFer6Vp/efP/qbj3/+vFqje9BrxlXHWVHH+UzTGRUpx+qlZ9OCmJAVEgM6IUgBbtROEXr5VMt9kVeqF2E2wNkgyJMiDry62coa8P02TGzHb60cUOM92LeD19M4OgjT42TyytHpvRt359OjrgsxafT+i1CzDaK2YlLkEsVUPXpcg0lNK9qtZAaYmaWzLKd623q7K0t4kCQJ8lHLxGaodmS2vmRrHchLwuFkZN9HpAdTf3hjEb59lH/+oPmLn1a7OiOtDbqk4af/9rff+bM//eMszyRffwvut4waH3zx0eXli6qEJltbnNDUNT3KniPJXqH7dHWlT552Xffo0ZN33/tgs9nBZ2gzmxVHR0dghtXl5WazWSwWb731Vpqli4MlnQyiLZfLsiofPnx4586d5cEBnREVi5iREt49f/6cUkX0wIcZsBOqJWm8qyoAEbCMngG06rtqklVvvxYtp8tnZ0cvVge7VYCN0ZTC7EiBZsixwYxBYhcFm6RKYAlQ53GsIPUVS7ngX7H4jH2KsnulJE2s0dNmS+id8G7YXW6AqhJ1jcS6l15vG0RKXJWnQl2eFq0L5emKM23N0ICc9GFgsKYbsFmlotSlA1O22p56MHjHcAQW1Kyh0ABjxx4yKh/yMCygfIV+gJiddjeRWdZiTA+tXqI0oGmIRP1Dq4vBSQBT5dySEj/F2bnv8ejJLP6WAUeXhj71oiagx5SqphHIzSlVKGn9T9pUbbXnU9Ks6ipiCq11QJNAKYcIJskIAEqmeeamJM2Yzw1CoYvSOAMKhXrHCqOecNLrqRJKOKHZJEMzSwsbwZW5OAQbhFbJ2eix5y4N6esqGvsJahnbVRMekBg0Km47rC0hN5glsobd9CiLJvqkAGWhflDa0hFRXK2b9//6k7PPdliwYrAxgF93dvy14cSKN7YzCNBiPDg8IgvhbkYz0H4r2rNqMZVlrHxEI9npGqAEQuC41BsNjkERjBDCnhgSXq0P1AxDl0yi2VEeJEMQAiO1rAEHY0kFA1UVKmQ+e5Tm9HIDa4NwXMxm6EiIM52lyxtFH+sJVF/35Qao6kVpjJT0mvOGKkbMK+faglMvEq3FYe35F/YHx4/v3b1o+vHHHw0Pz2TvkFg3O5jvjX/ww+/94Iffn05nNPan7z3473786UcPL+4/XYPt7j8VKHzwFJy3uq/zLx4Wu5L/V8V+Geg8Ty8fkF7H6uHTi/N1WUyKO7eOpnnqOrbUGvXSIOPnWXw4KyZZhj34+ZPV07M10lcUaYzEqNZiH6jx+fOnL86eVtWmMg1pH46GC2hI8pPZBc+wjcP+aRE+eLpb/83z4WGddV4SeOMkCOdpweC6A663Lf57yxt5lEUpWEHSOCum9didb1azNF+mE9lxo5eH0ZyxyhvPGas6Ri8RVBPVWqCpjX5cV1MFNC1nvVf2dpjHk0VxSCfblIjtbtOUyAG9RTdpQkt825NAvxyOQcrIyS+NVts5XPtJb5MoOkQ3E2RK3Wfgx2M3Caq5XwVjeVavLrtKW1VKVanWfmC763GHUis/44Ju1812bSf7kU9egGDitbGWfzUgqGYMLFOAo8RaRrLwHIaxUB1DOyADE0gbsGkgVg83yKjHG9jn5Ob7YA6OMvTW4bAJh63Bxwa1rsWZQEzLB7ShszSDXpEDUyrzQbOSKMc9uNSLwRjapgQNWnJCCKzHSQ2YksbPhSiIXwjauouNMzRRMIVw0xOxyDCIUqg2YBiCqbc3MiCmFGaaaGpTT4gCRCZPM719QtrEPmjM7WSFVomSDCaTM5YIB36hT8tBJJU+kxVsHBM7UUmhUONl7q21pkIagXpqCBllSTsy4sFwbGw3xDHz44NiNksmgb53Ks1L7rHWR0Wr7fpHH/78vcef70RSNI6YDzNptPHYXZiz9iN0mnOxCMSSCgFRNTp5iU3cMpq14PA4PxzDAvioZkBReCDeMCo2mEz14FV+3EeFF2S+FCFiA2TcjP0uHvtllNyezBYQiPu6tmpavRMNw6SrbdgTU60Pg+mpjTSkhsYoHA9maQp1mu10kp0cHKQQ3D7vvtptqGcUR1BHT+rR1dYytdH6ouF6qX4juesCSkCLINkb0/Gbh/6DB+Wf/6Te1AXWlPqSOp0I8Z3vvPOnf/bH2K2uW/zW3W8bNT76aLNbgQsNGGiGDw9tlQypM6h3YD8h08jSxcXq3Z+/d35+zo20bjKZ3Ll1ezab00m2my0S/p3vfDcrCqR0tV7neX5y40Zr+8scLJch3JGmzo5unMCm3Xr34tnz9XYLt6A0Vr4gGgMY5dHIWFvw+L3XNl0ztpO8/e7b6a2D8IsH7acfz8vtzD4wPWgKJg3yZTxfFuraelFfOlHjGgxx6s6cZmws3PCkfiQwmjCxDm3s3+s23cWvpr+E0vwupCMxWFxSEc229ZrC8QO3RT0gg6GGhukeiQD5y8+VK9c8draSVICQH4WAD/KiaBHXSGBKOEVTdBzuy9p4pJ9VT92nLicg4DQTHRzudB3S7XfV2NZe0wsKZIwcY7tbtbudfRxloDsBSlRjNAXlMoroEFaiQgKX7lna9UFX4pDmtf5FSs7ukAoUjhTKVC9DO3IeNWYJdJKGPi2wi98deoFDexXhN7QqixJ1pECy2reGnKkMf8pUk/ZSKnQ0PDBY3xnXt+n1Nr4mL1P0g1Yo0bWBOOqRcYjeTFNJD8NjnqJGAb7DbjvPxtunxcES0x86USiNRrdCS6u/yGhSgdYK2tlhUcwSmCB+IaiFNlxtq/7xJ88effS8uUCxUs1BQuUYKiEyiVKAyRCBHOK0Avdec/BUtaJE0W8MZkV0cuQfLILpNMhyuC/aCJAAGdXtZJloL5OYUVODLBzZNd6u8rrGj7vFrelr33iVAtdPL8pVCS2r2r6cF0ZqkxC/Y6VGMHlgTNimC//0Fay85aAH3342DYsDBhuZ+cD27bqs6iaKU18DyqjP46iBrrU0TY2TByfxUH/RBeFRe3j04o03t1Hm/ejd3f1HQUsOSq+RRQQfvT/8g+/98Iffnc2m0PtnHz+7/3xz997t11+7ffv08Nbp4c0bBzdvHN08Pbp14/D2DS4J1KUOLi38ppLJ/5XDEn/FQ+Lr2NOje7dP7t4+OVhMMB3ED8cq44w7MEMmRbZYzJG0Zy/W9x+dr3dNlmG/xJq7EHG6Fy+eXazP6rYEMqKdtBOljTfqE6YeoQjD3Sy5mKSf18P2Zy/6zzZh68WggyJMTorFLMpJWfVtFqevHt+aZxPgRtk0GETL2cyGq56UKeLrhXmSLaezOAi2bf2sWm20BBUGacLKMUEsoBFgTu4Ut9UPpas8r+r6Tdutm2Y76CEcLIxDv4iCw2l2OM3p+Ei9B3f2FEALIRv0rb020CwBQAploUjJOEGk1kQfxZJIYo5MyHIW6PEAE+3Mq3K/7sadMC5VCzMPg0aiomxtWYT6qbonEGGkFfCCbK4KsN7i/M6noqSUaFYXZ0nrR5WH+TTz/FzqPrCPxGoNE2dBJctIdUPcKdR+KV/LFgz2VaNe677w+xfxcHmajifxONYXdX0BT/TGmPZ/HjT3hlmlpd3uAHGCVYGVbvNN8AboUygTCGGISgf6zl3SYcCanlSh1mRK0ylQl5rVghV0M81Z7uGmOrkwJwedrZW1b1fmTMt2jGfcJTRHuIktepoWivdCXbLf5KXPgikVHepzHVEEahR9GI7DSO+NauFEIqNcNngQ5wnmUkbTvObsRtL+/sHkVdCKhzVLG/QgTMzQCEOTZVVDUrQAdD/KJsf5DBRFJBUA0aKmq6b65MkXP/viY2QVRY8ISajEVmOJmMG/ndUGCZzlCdv1+hcl0b6Wa7R5PNVchx6KDUFykM5fi/K7QXrDT5ZDkGP16mPQXQ1kJD9ttTjGQ5j7yJt6KqB/2/XnwQg48N5cHH/zldeSyH9+9hy0V3b1pi3XbYNkUgNGgt5vkbDAi/Q9h77OPXBce5Bnr9+8detoGXVV2jfLYjKfzCFa30qfbqpdWZeahAj8Zmgrxjm1Vy3ljx5qY7WqZse+4cRod4wheG3Sfu9412zrH38SPTrT5zF1i8Yj+CjU+Gd/+ie2y7eR6bftftuo8fEnJqW0H5wcdbathjU20OTS4CEc08nU3soAGpY//dnPz88vbGDziyI/vXmjKAqGt7Is66Z55513GG5Xm81muw0lt0KQpCV9kRdo55Pjg+WiWM7z8/Pnz188u1yvyNYsoUjIA5tmkiN0223lD34KlsLyoDpt+dYr4b3TqimTj9492W6OAilllCmKNkjiqK/aZt2FADqb95UWQfBl0UlRWi+QUcOvTBqiFSIo5bSVqSucsUz36gJmalbc9Ei3rbs1nV+w10tlTQVc0a8AGcgmvdjdo6Id393ll86KceUZSkNBdN1kOun0pXQ9vGTcQpBQxXRt8zNMaLJNCErmC4MYdNJQRnE60e8MjYGsx6Ydmtrr6knucXQNI04FcbI47suq10eUUQk1yfxO+xSawAv82YCFqa1HtwyRRh46Lh77TCMeO0RqTXjYmcR49ulltqLJpCkMbu5v1BBjGs4hDAZXYBG1lTnXm1KlAkCoYT/rKUlDU6I6ZeASqyk3m0JApehpgCYYlEYWPx7SkKfNhYoLBjdxojAajsIxLbEt8h4NgHQAP22zWjSVyGaWNAzjwgFzWtjNj6fFMk8LoKm+DZ2kWl64uyiff3a+eVoNDMLAbn2HPKYUpwHhqYNQe57jo/nmJFHImA+fpTqw+1Ho1LyvG+4I5/Pg6GBczMeiCKcTf1pE86mfJlqkYPoGuVZj4ggWInR6B2tT6iUeGh73x3cPi3l+9vRse7b1GHSGIc9kNXVVq+XpWtKg4qWu8jDJvST381l06+5JnqVnT15szlapNnga00lCGghM12CUQh0jbYIQPSKkrqOGiJwSXDxcCqXLoEblGUKluwV1lp2/8tplmG/+8qerT7/w6yFxo5xBDs79H/7Bd3/4B99134b54P75i1X15ut3X71942ieH87zg/nEjuJwNjmc61jOi32gNh2aAPsOZna22Kv0inWBX3p04/WhkJl2ebN2IKPGsv3hujxCEPpZnsxnxWxS7KrmiyfPH784RyiKPAMLwrGzi7NS3yhRN2VkVp+zUY8c6cRwK0vTWZ6m/rMs/BTw9KOn3QerqNWOWWMWhkfpbBKl9GItO+iHezduzdMCBblrasiYx4kEtu/DDniXzvPpcjKbgmTzbN2UL7arXVshYaqyRiGRFQOeqw5FrcGbtqkxe6DkB5u63bba5nGU3SU0kUVALY9hripLoQCtAyFDfYlIwEgPK8hXKNA0onUiaVZ6igqGFAiAkc4dajgSTTLM6cJvQI2pz6i8uWirDuUYAcELZWkLafSsNki1lZ6KcHNf+qOP4rvqScpUZelfheifRvRNkSd9EJZdNARTXx/CBhLZfjp2pv1OKzr16HLEo0cPglWCPuB8T696rMbuLO83N6PhFP3abfp6lYd9EaNFNk2z7nuQ9s4btNO1z6EPipTeuMMTeHq6DczS4bXh0IVaZ8m5DcY2HPEQxSiGVerUOX5hTQVKSXImkFj5TUNauFQHOk0gw/5hoZw0oUCkUCY+vZQhJ/XYYbd0euaul4W6cuz1sF5P21s9cw+G2ldjazCooSgyl7aEChRKCZ2GWGQE0qOGd0Fzdjvuvp4nR3oWHldjtOv1GBgKknwPGR00HfVJlqNiehPxTLMk0Stxsea8u7PN5acvHt2/fLrRfuD6KCpSLR5eOdNn4on8FiI1oko4pmOigq8RE70OD0WqrmrGMMhvxbM3+vR2nx6N2YGXHoTJgR/Nuv1XBzW1qLllv/BCUCI29q7rnnvDi2ispmP42sHp4Wz57OLs6eq81nLiPkzDLvRKxkHprI4DiUm9ZBElR1FwFHk3p5NXTk5mefL8xZPLy2dF6E+ipEiyJEo0gWWsotNJ++v7h5qqQfXih0DSixJBxkHNOOIgAk1UBE3nPPSvzdvv3myC3v/xR+lHD0RUX31NoxF5fOc73/qzP/sTev1LlPttut8yavz084/quqK9h4eHWZJtd1AfcWF0TLtWppAsJa2SYVjpm6Z79+fvPX36HEmA8QjP4dFhkWtWhnFotVkfHBxIvp2gj74mLoUNeshx89aNo6NlXiRFHndt85d//ddYxmWr/dT1xqqt5uAH0NkCg1C4aSrDbBQiqjfN6UH3jTfGSTL//OPjF6tpK/tH02gkqcpqt9roEZzmg1rhwnBM83iCCKQxBhhdR+MGDJG24i7OQgv/H+r+61mX7Ezzw9K7z2+/93F1ThlUAYWCB7ob7ThUN8khRUUoSClCV7rRlUJ/iUJ/gBgh8oIcKmLohhqKGo7r6Ubb6QbQsIWqQh3vtv18eqPfs3KfA/R0q8kIoS+QJ0/u/NKsXOtd7/u8z7vWypVGmw2E6T/1azpxDEUCiDHsQeTjVaFZ1TpvsrbzPDuJ3CjgMrWW4V0Na9S4MzD7WoGUrByqMQ+JuLcTcSllQT8lFIhRHUZh39FCmKghz9IhXctGSN3n2aRkjojn9GdNylyhqnH0eQeQoQqjdjRyd/eHBJ/D0cgPAtxPsdk2mKEBHuRZ6/0jta+bsK3QhyTyqs1LmGWTaasZMfX+DULXFu9kQey0ap4ap9F89qCF+4pQvkJAtV/KbEQur4fey5cpTJc8XpVGQjCwJB+i269Fb/gl/K8F7Gror4YuEfrWucWOxq1rJBM7XQWakyuCPUhwjl8BImW/dU+F8TTUF5EkKpuOEgRCNRMrOhlX4S/NywSCUQmUulc/N8+u7cofEev6TuT4EMfER7R6a+T5dv50jUNR2wGLqT4t11WghSox52CkIvnCRzUDCBKoZ8QgBNaPVl3PrI4T7Eyt2bSJ49Z39cH0ILCTUNxxNPDjxHEDsA1IqomMQl+Kvs3qTW7XeHx7MB1OdydEaKvFukq5Sn7Fhc1UEANEp6ZfSZx7A3uwG99++3CyG7RdYZX24vn64sllvs1CMWMrGoTqFrO7MPDGk8HO7gTPWxYlz4aov2aNUkJTXK0GCiks6gwwGP7QREF29+7CG159+8fr+0/tvAkbZCuF7W+CNX7py1/9AqwR2/vpk6uLRQYYTIeJeESffJ/2q+4B3YrQpBsmBemODorV/PxqbjE7r86yoyEG0jeje626gdnnIlMSk+BfWTjBIajwaBBNxrHtOWeXi2fPr9brMo4T13fOL0632yUqOp1MwzDK87LQB6rU3m2iGI0hZsetzxL3Sd0uvnNafbQOCztA83zHngTxUBM0SnQYXxKGWIo++0IWRRvAS4ky9sKd6Ww2noBZURhs2+rB6bNUyKzpvk0m0SzZPx67L01fFsqv8AmrEa7YGAFI4up9CwlTTdZNXeZZmqbSvs4uqTtDGUdRMI2iSRD5jtdi09QlvhvFEd1R/ZG6sVvkaJ5j2INELKEhVdSz2gm7qYO6bJbleoPp2QNX37BWx6IsWhzFc5xY3xjUPDVKX5bR15TS7nf6VFWJ5rFUJXksnDaD8hIEFbBGO2mtqLX0ISVVpxiD9EWqoa3GF17LwzBg81ONwRRXbYdd4VvFDHIQhjdG40kUT5PBLAkHoVPV6aZITccH4ANdK/SOdp02mrAwvV4rtvoJqnSQS3aabVdv4aO2ZqiBwIFU+hQyFNPuSrFMC2ZZauoVUUwNwWTr2qZpU/mpxDvVeCkxGXfRwCzNYE3N7q8BmmaQsnRYq+GsXQkr8qzcbTJ2gjb1m03QboMu9ds07FKvTb1663eZ126dWnlDhuSKzDf61ovaE9U/1RQtsm02N/z2TuhFXZu39qZxc4sIG5UBimtk3FNGSROIbrthEM2icexFcUj4GSPaTZU9X54/vHy+qralBleJiknVXy2mRvSzR0i4lEfkDbNSwkb9TUePxhdKubAGk0PMMTlyB7dKb1J6ce1HnTvwvIkf7rjhxAnHrRugxiWZsiPHHfKQpr5s6lPPWgdWtzuc7k32irI5Wy3X+lwWdYtmQvXsHC8gB6CBm2Q1soKTweQLt2/dnk68CrZdni1O7589WubriCw4/sD3o9CnfhLfH49GO9MpEYfp2GnE2XHdvcap1AIiYzVaKB2LOJAJu3y73vPytyZV0Pnf/aH98SMDTlQ64IuQur6tUeMaOfp3sfyiWePDT7IsBRAmk1kcJWlqpgBGZzW+jjoVL4P8FUW5Xm2urhaf/vT+xcUlZ6URjj0aDZNB4gf+cDjA/5ydnS0X8zAIBkkCXiC+JIl2d8d7u5PZbJTEeik9zao/+dO/+Pa3fwhdTAZDeGpZFYhcYxPbGnyDPcJ72C9z0Vm7M2179vrz78Z7Y/vsRbvYHtjeLuoXDzSqFAjD7e4f7OEiLJ9IQqTM9RSRDIf4YL1PIw+uPqXScsogVvo80Q887jUWK+9uwmuZigmk1T3htJVHWJYV0FbFlqGmCrV8T75TaF/DQmC7Ns/AskRDSUXaw18BvfnHIlnxFHEIqQoPgTBBjvHMtYDVtT0zeVh/oXTO+AXd26cgOO1P9azx+mD/W5NzWa7f+jEhfbV7NBuOR54fQSwqDUnNudLFV4XYSOD4ehta7/kFvoalaPCL2ivIkrgUQuq5oHkFp6eMrSaM0xvH8MimqMQv9eJ2oe+R5HlrfupbdqbJU1vTlgk/1V1QOo22NCMm1bqpxBGd3eitHWJxwZNIITF6ZTqG+Fl6lmZDcFp26sChQgjoqwANaUoXckyBiTPr3GlAXi4Tm3TVYqpAn4PQJld1WO1M3WGCbLosa1dZVauyMFPASf0wRrhywxo4EzhQXSc0X9MNHTwdqRbz5uLTRXZRCsORjho1JXCqBg+j+1nkR+XOFWL2tdZXr6lq1ZBWtY2I1AoqbH1mbjbtZuMmDPjp6Nurpk3BtS1ikiTxBwMqq9boV0fjhrDDTWoVuByCC88PvaKSMVIJ4C6q6AZOPBq1ttdYLrcAkKLhFJRfQXNwY3xya5damz9drl/m5ZrkSi9ygzBIBrAgB9vxAzsewG4iTVi5SkXUQWVBYi8mFrOVXbBD2SQAxQXSZnsY52+/uwom8+/8ZP3gmVM0oSiLdFYoSqm/9tUvfuWrX+rHNf70yeXFIj082B2PExmFkeC13KTgJn2z/ZtWkyPJ9OcPvl77u6+ZqIzQ/Lk+9/qiV4dUHX1SlMSYZRj6k/FgPJqst92jZ/Or5TqOnSy9TDdzLGUynoVhnOuzYWYMj1q68fogJA4ElZ4Pw2dxsvpw2f1oHqRtSMJ43KHrDVzIp2cGq9nrzXq9XEaOlwTqpcJwEfx0ODZv6hPm+sSpqzr74fMHH718UrYNdloYQ1LpyDvaK02xPSDHQqekk704OKMyidZbgwGoTCxgT2JqGEWoB2E0G089z+c2jXVt65Dydg3cMXC9vFIQDEOLm2LQlWM0SuEE3lvYIOdn6oQn6mmm1iy78exy0GYjKy+r1bxKsxYjmNjutLOHjk1orbyatsaBZccdrlNiR2LcrpqmNFIoCZ9FFSQN0AnUl3iSMHUDT4KgQg5aZ9DYgdoDELipNmoXK9e+uck4AtLDCg2hNMbWJw3rIlqMHQiuw3q8sz+b7Nt2YEYEl5Q9J2/ByHEHtkvNhNeziHuBy851VzgJiSj3vd5EZjIPQzHbtmj1bg0sgjVt+7XetvWm0SQv+vA4BJSzlvilvtQnytEW7Jt3TfTCLztOl9tWpteZ1bRZGK5Z+l3ltYXX5hDBqMtiO0vsLO62iZWOHPbTgZ2NvCK2sthKh27JlsuGXpnYOYQy6raxnYtTdrkLl9XATWPYACa1bOd3Y/dGAIiWi6q+LK3C8tUy0oOqQgvb79SoG2iImoZPhaCFcR5odNk1F9ny0/PHL1fnJRCmJnjFA2pk643M6GO/vW5+kwKb6EShgxmSj1gFI6YtEm1pCkIitNtJ9u3kqHaT1kZV9VkNcTDUxh0Sc7vRnuWPa4UiBrK7vK7OMMDIbgNNMhcWTXO5Xm7LDP+OGuu19njQeoO89gFJ07RUg8lRh756d3d37x0edlX+/OLJs9XLi2pNJcVONPLCURgOIyzITTx/CD2Kkxpd36wVWOid/Fo6RvHQ5GvlM9ZoLNGUW0bJKRjMxM7fmrUjO/jL77efPkIUel0CpTUy6T744P3fuh7XqNt+4csv/G2Yh2VZBEGUJEkQBKvNBirdNGpcVKO4eqW3V5fzZ8+eP3z46NGjxy+ev7y6mnNcRu6ok5ob45gIOeTyPM8Cz9ud7Rzs74cxCbI/Zh0nkUajuPj05nt/+cM/+9M/vzpfNEW9O5vl6bYpMBX1zRrPaw9HY+KBstCnFDBa6iKvNtt08d49/+5JHfruTz8erC6m0DhsuWtk01CgIAqILENi+YBoGWJQlyUho16LMlGNRqUMR8HhyWD/IAkjl+NSRLl3LaY5CADTYpBRLERf6sQchAycc+04tog8pP1iG2RScznidQFYxbsoihJAqiYV/UGf9FfrK1VS8IFLhVaVuzszXIU6MeVf0C5ZzPXl5kYWc0CqaDJ2ve2BkoQkITVuoZjNeDcZTqJcU6nX86vtGten4ThuhwyDsNMa2Oqa9B2EiEvBQanPlR1XLaZ6C9Bzwn76CJ+DcCwWmAtXqS9M9aO882jtKR9qr5OpcEw0wpAlVkqEYzUEVGQRwgRfVOMsgS40tKJ226qoy6wpc6et9R0cByeEO1RHj16aM5NU+yKI6t/xbIig5qz2Oh3sySVwp4Y4gJXAwrFYVV/ijrJb265mUy8m9qy6bNttsraRrKCdBP1dpJ5f8SvqndrjDNVPqb2QGuWBVrlqNi/S1bNtuyVxTyVRi7XKT6VQjRKF6kaVoD/X1Wt0SSLREVWn+lLUlNU3q7qafd2t9eGrMXVh161X1G6aF6uV5pjQJNtIPnDj2NWMm76Gu8MZcvwNIG5KW1d5RmhXyYtZVjSIxhBQ18mwV9fvNL6eYtpgP4FX1xSWjZ1YgOnyxSa9VP+45VuCQ7FGLxm5ZkgtqwZZbNbZZpm1JZQbmitOeK2KRjGN0vVa0OsqZ3mUNRys3nlvnuylP/w0ffDMLsmNxCRJSN+79mtf+9JXvvKlAayxsz95enm+2Bwe7o7GA2IvpMM1aqaWfCQy3WRkxaqfP7f2OelPvT778zscVROySIO5QjXDaY6oucRc0G/6RcXrL+S/KSGK4BHRXM63F/Mlanl8OGqqVZmnYRAmyMv1iKtTfb9KsweqkbFHyIvF8vLRIHw5m25+Ms9/cOFuqtBoixU5zsD1Izf0fDxWk1c5wfQsHuwMJ3DQwA+myWg2wCWhfEQrVtHVPz599JcvPj3P1zWg4vs4+RrdeGV0lA2MVd1quBt51jxJyggu2FijejEaMBy+VQZW5WEgFrDpRNh11w3CYMD95rXiqsk0ZgKkxHKtJmnLG7H77u7w3s5oGLqlGSZCyiZGEuggY6m4kZWDh+6qqNr67ba2slVTFR1kYgprbO1YZEu1S0gcwMY6HLSMgqeIgZpsS/bXVdAvP7drahFbzvZnsOlJWTskXtshHOJVFlRtukMpXVehWRCPmKVRCSWkDgDFUG1kN0fjaG8YV1UxT7Oz9fZqu1FQq0/dJLUzbd1J5w4sJ7GdxHJjy00shy1rZNbA8kKIk7iTF7ElUifE1AhLvW2kyumxUf8FjmZPf8mIgEDio9rEOyEbQGUDgYOfuW3Bal7xVu+z1aqp365Sp9p61Tao1lGXjtxq7FUju4Amsg61zRO7iJ0ysoqwKyKrjOwq6IrQrhK3YSdo04FTDZ06aPPYrmKXOKbxWmho7Xes+cQpb4fujteVbXFeledFk9teB84TmXfVINC3d3xcXCdAAf/JutpzwhhSju9cVOmjxemTxYtttdUYPVUt8idK6H/1ldPLQYsqToqkmuEEBEJMkMsElo2nxo8WJA8dHhhV/q4dH8ER7ab2ytStNk0O60g1MNEZde7YDmaOP3XdgUiqXopfehBrS64AnV5XQGSGMH27HUTBZDqpXH9RukWnlhXNSkBMbTuq1KZ2m1J+xG1frM+fbi5S+dVoEownQUQYNyP+UiRBJes9mG26XcKRMDCCAMIGqZypZQxTEGN8sll6jTQKoAnl9/38g6N6bDt/+YPu08eoCqzVGAjXtN0Xv/D+b/4SscZHTx40TTMZT2F/lHe7STdrKFq6Xm0uLi7u33/w5PGTR48fPXv6bD5fbtbbPC8vL69wocZ9dnESTyaT4WiEYTx48IBA+ubJ8fHR4Ww6vX37DjSU48Ahsnjy5DE8qcUg8vXxyd677929dfvo6HA3W2/Uv6zhFpAYeU08CeG02phafXWQXOn1Tru7ddR95l5xsGs9fzg8fTwq0wjir9YvmL9mKiygvwAmJM81BMC8XQIQa4JXuy19z5pMgoNjbzJzmypfLTca8GBYI6jLWdDGoBH1jo2rGUxtQZXGsetKjCFSJCPFQEWIaKlvnuAFnWbmEST0IuWsNvxn0QEZiXTKgIeUilPqWaz0tmZn5Wmu7mmNMr6+keX6VrN3nW6fIMf51y+kpMZ+4STOBMoB1V7NkWe9mueIJdQ3wX0z7heMA3N5BKiq9PpnaZQ6hEYmq4m+O/96VbLAh0av4UYpoyGX7ODZxCb13Rq12/lBfwRaBMtknyvVdgeI6r/ZCkqxIRbhA5GfWo+dlucEHiRcc0GaeXhqjSJVL4yml+s/UCLpwBr7tjPZpOkEh+fJ5tU4zZUKWS3yzga/WXGjcY4gcjEeegGJZt1qUaYpNJawVV0thDFB5NROGSQerKvFJ1eq4qoAr4k522xZzZ+tF8/W9bp2W0lYYXFHttXY9wr+frYYFVKtsG9KqWMImju11VGNeEefvMko2Jm4s7E7HkLH8VltkTfbtV2VRPMolZkpheg4cCJ9+weOW2Zp1/azUJlARfE5FJmcSMdRARAqTUvyDoGgwsgNmUUE7CGhOm+Wl6smt/IV4UTZUYBhFI1CnhAP7GSk1mdVj8Md7maVr+eZ2l0J+0tMwChhX6x+efW3l4DRwWo4vHjrvbPpcXW6HpzO/U2KNDWmjUv4xx1f//pXvvzlLw0H6qH+9MnlxXyL4U+Gg2vPrkSN+Phr9PL1Y+RwzQX9+urw9SLyYg5e77y6kn/G1kwd9bf09WN+XKdhrunvUBVJunZRNk9fLj/85Ol6tbx9PPzy+zeP94arxSU8YzgcxZFByDRbrzeZtuvz8/NHCqYfP3ny6MXzT8bx+sZBeVm3P7mw5wWwQLJt6ATDYBgHMVHH5WaRVfnOeLw/mu6NZwc7+6EfIkrsCf8xX8+v0sX9+fO/fP7pi3RRil50EaEFoFnXijqk/GopRKkkWVK3LXiPWu8BMpyQ6ZPtB8Sxlk2T1XkKNDZVpjkn8qzSMJSqzrB7wCxma7c+aWK7VjV1yjcGzls74fEY6pwtTJuKUtPAZTsi0ESpUS6omybl66K2GtrE02lGWAO/xOO7484dNl0ATSePILk+xOLEetdeoubua/Gz/NyuWfipI0avFINXTluE6oBqt4CZ5bcgWG9Mulf1aer051ZzzNSmgMM4cO6HNQp9faeO3LJttleb+fl2fZZuNnVph17jBHkTFPawsgetE8LT1Q/e9V32lALMpHZcwFP4iX3p5R64iy++rn24I6wgEKG0IwseKbpFqV9vOYJAfMN4Ai6GjF2PzsSODX3AiIFGs2qopt+2sdXq8ydeO/ObSVAP3SqxisQuQyuHEUZ2HTmoVuNrVhptfasN+kibnzZUr0GxIkgYB/VOuppaudFrs9ipBl4VtFsS3PfdgdetreJpvj0v4apOg9ezqoNBNAtDKOMoiCZmoo9tXaZ4TeCobtg5zzaP5qeP5y8WxYp6DhA+FJi6cT05XsGDqUf+U6Nmef1TlQFPFDTIGb0aA2q4tBWG0aE3uGUld6zwxEJD69Kr11a5tpoCvKRiK43G8C1/bPsjz48VUuVrR42UEmPdWmpNRY6OnZiPAiHR0naWVXdVOKU9rK1QX4JWc7Tm0iSEL+r1+fp8UWzndX6VF60XJ/50N5wMfX8cBzsEiy6sEuekoamrNNXglQ6a3yGHptOoeqme1l4JzQFTXjb88kRPu3uT8us3s7HjfHw/fPC0UxxIaC6aIaz64hc//xt6G+aXhDU+fPipQDDLrq4Wz549ffny7NmzZ4+BwSdPWU9PT5dLyOKmqiozLXQUx8n5+WVRFDJJTMEPZjuz0WiYZdunT5+alzDs48ODQRK/8+47o8losbiqJFzi2ezNN2+/95m7H7z/zq98/Qtf/8bnv/q1L3zwwWffevMu5PJysSCuTZIhWQKlonCEd0SH0TbjzwINw8tWb78RHh+2rj89OxtuNjNNZqzWKQ/oMzRP6FhnmuwR+mhmMOHJDaS1SDfDJLC6Ync3gPgVWa5RCRpSKaSNouDgcB/nWZWgrizYxIJVCGeqrGJbEUXZgWeDYSq0bFu6L1Klaa7Jook5pCxCLqND/Db7rxaD6fpj9EpNXOBiUWbbVO5Z7/2AHoDd9S39vcI+7LE/ZA72KesM+6IM8iEdabddk5fVJgfGvSYwQ6UpOJDn1x1o7ysyFk69eoB8puBVK0u/8/rn6yNiZ3LK2ootG1ItdyjW1q+imOKvXAz3Ff0VEhquyIpwzA7VKLM29yFLNdoGeu1HxFVmDl9U4KXx1MqcGVlF7Wvgqpr5GmXHSJg/fZLaV+sFbkHkliAeGQeQV5xoWxMbQ4a7ql1ebtdLHKjTYOCNhqgn+gB9Y0fqj3Jdt8o1zsci5tQLJXW+rraXRXpVgI5W3eJQERs+W6ooKkgaqm20RVIyvIeF2pCUTLXoIK7GUGVzjsMdGO/sjv3DHXdv5kxH0AGpEqS4qTq31WTPHgCm6MQPI3hELamKY8OAPd8J4tALCf99PwndKOgi3xmEdhzg1NMtARNi9vVBXsDwugkdqXZ27RCHZ5t6uy7SQu9OO4PIG+hzvjBSKGM0gDWqYmo1rFuwxu2qIIxo9JYgttDnXxuJnR0VzuwgevHXxnXL6ez8nffPZidV5pxEwzf9YKSGr7oyoiCJzrBGzbzDnZ8+ubiYb44O9qawRqkg6RmhKVXzRxrDjrStr20tMixVu7nmer02AqXxaoeDuCAj8OtLZDyqGV1tfnClDqkE1KZOoE8wr9V6++n95/cfPEfT33tr/4vvHt85nkRud3F2Np9fZlm6WCyfPXv58uXp06fPHj96BDw+fQJgnq6Wq+12m2XLo3373o3OjryPz6tnGxSaCNMNLIQdD6KoKIvFZlkSHnT27mA8HYyPD49Gw9Em2xRdta2yDx9+8v1nP/3w6vnzbJnKIpS/GIgB43CNXYuGKE5APhB8WZbMvnX0VoCCJ+oDBqmiIgnf9fR6aYX5U5tAQudUsoY6L/OsTKu6aNqirYAJdirbhZlud/x61yv2k24YEMusK40VrnDTvt0SZRzuzDCuHB1VY74FR0naYuASk+brcgNw+u7Qc4fqTTatfZK/cCDSbKjoOhhp7EPUV1WgGjW/Tc3/lQUMFiy7xIGEe2meNyhyBL0TEzSXm5rWYh6jRAUF5s+rM+zyBOAE+JelmUbYbVlsJUzbzpqGPYCxaYO0CQs7hjJy/bV6cLfJW/8ofir37ItHmtLpOD+11STbQlpg1mshNOrXvaaYYpmvdsS2tWP4olrU2DesVKf81tYLQxTH14RN7dTvWIdOFTlVADa1ajCGFAKSQLKNhAyCy8yb/j0buQCZB8iJ2jnCDumCeSPHh2ICzBrzUyZ+Z1qg89juYqLZuniZLZ5nm40mGQI66shqpp4zcrzI8WLNDetlVbnGtVutxntW5TJPT7fLs+0CpAQ2ALaYnNtqLAUR5K6EkAC7KhoUMtWhyjCyVbY51PAXR2Ls1UiYKGvoJifu+E1n/IYVHzfuxLgSougSIevjkFQWwERJ/cjyqC8Qj4cgkwImHgWJFxDaJGE4DvxR4ADzGh5StO4ybzaVkykwGDZWiM2QhqpQw6QIeDZXxeY8S+UlAFZ/EgejqZ9M2Qv8aai34qjn0sJmqmWWzjdrUDe32zWEU80TpmxGD5G82dfGiEFeA9EQA7y/V3zzVjH0hlnzTtEdlBW2WAqrZAjtFz74/K//+q/H8S/JzDsfffTj05cvnz9/fv/+/Z9++unzF8/BxKurq3Sbwt5gS/oWk+Y/8QN9itmHOHJ2tVqhrpQQexyPJkEYEnnXdXV4uB+Y6c6SJK6t1g2cl6fPuiZ7713I4ltvv3Xr6Gi2fzCe7Q4ns8He3vTwcOfu3Zvvfe6d0XTIo5fLhYJbbFncofR9jR9v1BfjlDjxTTYd+W/fDaLEevw4mM9Pqi6iztyWcJzISg2Ejkae6L3bphR3ZK1y+KYG+A0HyWQ0SKKAoPv85VWT10D5II7xynE8wJK366wsNTsLFRfHfhRBRhsic1gFKDbcHToEpsISaYVwsJ9zR711HEBjjBn3OnONXNKe/o5r05H/4qecurqjwHGeCLT52AxkVPfqUumgSeFaI/sT1zuv0tIjyQXKiXV2dVdneVeUBPUwsRoDqKHXQev5NZAEZXQV05KE2A5/rhOTnhu7Nj/1rOsdVsojssiOcdb6qW2/b+5VguzocpMCchEOcAWlZLcfdSQOJQcNOjSUEqZtGhcRQsNBnJZpUMTvARDCGupbjEdjLNU5xkNcxxV3lD7yZJMmDzPP5Hq1bPIIRKra4PGAX6VmuM7CQ+Z5LVV1iS+5CYlXerdRjhVaZiOlKqvakjrxlAZ4UGoMkqXWbR6A5BxWpa42HRISpXlV6uutdIAcmIVDWk2p8fwavEmsAYLtTv3D3W48aH2onk1EQxnIueU7DhQwCEq9Oeb4cWJFkT5lKNlKvMRbGnOQlyg2vzVmIPThi3YUeIM4SMzQH9frPM3cYrJBXkX3+rKAdl3D4zR61I59N4ls3/UjNK6OB3Y00CtoiA3Z12W7Xqb5prYbr8r0zTZhmhFyv1V5VVqBvQSN4ileyG/cunz/S5fJbrOuDtzw9mx2sru7G0eRBomUJWTmq1/9MrRxZN6h/umT85eX28FwTOGzrEqzcpvX26xOs35b6adWdsx6feT19t9YXx/sd0oSJBGlo21NqKBhFrCBa0g3ZbmuIqkxGldW7bMX5x9/8uDi/PJod/Tl92++e29/dxLjaCnCYzUlPn7+4sX9+w8ASYJq0PLi4hI6Uxuwwq0CjEDkZNDdOy7G4+bRvLy/crddpLYX29G4b9fNNctjMwJZ1MfJDbAHVKBbrInLV2jLIt88mJ+d5ZBI03JIjon5WjsRn7DUDC4FxSr4KxAxJsaVZooWUAz9FrKoFUfkkYf4wCN8ULWmDXqhV6UqtlVX6qNSdY5iZYSbhE1ltpf4R8NgHFplnl5cXqiFNfImURC71iBwHa9bZ6u0SltDXCahNxP/yIpmvSFItdxZshebt1xrY+0or1gj9FJkqM8aK7VgrFUVoEV1oa1sR9Bmiq4VHqHPIVolZA9eBUvQWEl1P3CSK3S1ub2/3Bx79V9myHmShzKqRYnDWH5T4tQKnyrvugJob2QStZXkdlS5EYQNVDBM8DpNPeM6PZOYcu7yVO2Lm/GHa9VqYG4y+wYVf+6IQEbUQLlVhlVr1+UX79dZTUvEb+hFE9rV0K1HXjV0yrDLvK6APQOMoCP3CdMxbZgUVS60MAipNEBBBd8KFfsHUVyhVQNVpEjSfgOMiEM1ybO6BvWmMGlVrLBTfJFaZxSA+F0dq6lSqIt5g0t6ybwtK1eehhzkjT7FU0qRFKgnjpuYjjINo7EsDapRaciwStUvpqLNogyySLpCEVUMz40tb9cd3HLG95r4RumMys4FIfUSIsGGh60MbDcxH7tw3DB2gqglp4YsI0voV5VjjNQneEdhfd+JA3/oeyMvmjrxrLIGZRM3zqix484KyAI3Ie3OKspmU7R53llZY5Vt4HpTD67oRhPM2ekmvjdJEgAS6MfU4QLLdLviWV2HBJZ1zkFKoH8qjkqsuuhRWggpjQEB4rb4/DT9+gmOeWddvhOP3tzZ2YsjzapRaAre6vOwxt/45i8Na/xH/+i/+dGPfvj02TNgYr5YrDYb9ZzCDjW/aOR6kKfY+OwO6hgE2K1FYL1cLBrz5iZKEGtYYwzho8yz6fTk+BgYLIv8/OoizbaRY3/5/fc+BwwfTp1Bd1aff7R+8P35x5+sHp/X886vk2G4vzu7e+fO7mz2+NGTPCs0TUkUwi2223WN5wJ7hDPYiZOmm3fvWif7ztmTwfNH+2kWtaWjQck1i2b21zDlVuPVJHsMCrWC6MlDq6McA4R6rq7Sq7NNmTaBi0L4IhZZsVmnWUZMI0cIf/E8uyGcwCsAWrBPp9m9sROMIzN5AQsKIiuUvuhZ4LgxfOq8r3VjtT9bdFSYb9ACy1JgiF7hadT1hF6ZOYZe2dOrRMzyOkGjk7K663P8kdnJb2On2BDMmHh0EFNRNhFZ5/l2GDWGOPYNoibhngiQnAxOyWirgqhErx9iSmX2+z9a+32tSkcFUkr6rczJUejOV6t5hgqsO/U+IFGyr+5e84Yg7hjPpUtgOGrkx8w0tF8l8dTZZYbxtY365thRvjlCyTTJKvtkgYN6jrZGJkYYJmfIVh/Z5j5iUwdg86LAj0EzLudpFW6ETJGI3q6rLOhRS7BAmVlISZ0Xfdn403kBxuBzW1uRkuDAnOiv1lX8NxdrlwOEpWSj701v0LjQ9cYD72DXOdjrRomFKWVtsc67yjLD2FDSxoZAuOq6cv3YhmzBqYWnhnzzH1oMD8jKerWtN1mTKgpSLJSVLXyX4ExRRxjEA6inRhqQPcCVPwB8CXNUkeRa4kAvBwUhjw0DHlhHQy9KAsBN7+Bi4Z21XWX5tiLf+bZGLNfK0hePnFyXV3VKsmIAGKeT3br34N0PTp3IPVsd5NUOBZmMR8fHB7du3phMx1D6L3zh8x988PnBYMg9j15cPXp5dbFYnZ5evHjx8unz02fPzyBtT1+cP3tx+uwF+/r5aufs6c9+/uzgz62vD+r25y9esl7/fH7+7NnZdpsPkgEAfa2P11XFH6lm3XTz5eanP3306PEzPOv7n7nxxc/evH00HAI/Umk7T9M//MM/+Itvf/v58xfnF+fzuQJmoM/zvEifxQgDffc9VkyiaKh+50Z5spOfZc2HC/9KiiaWFNh6w6KoCtjlOEx2JrOyrLIsW282KQ/Is9V2g17NJrMopD5wd8lAHyd0Q9vbiYdE2VRfWsLiFVxpGJ2Qw8fwFdcL3NB7OCh1Lq4AF6DWdQqa0RQNEYDeny20hSx1+v46VdtzjBoZYAqAedsk6G5Tbraby9X6xXK9qAvL9zzXh/qTycV2vS1IQbQIE02sOrJzB0bRbLMGcuPdmJ3M4p2y0fTcBm0kZ7lRsiewUIhoJM8i7GGV/za1QmZ0VFtWkUtwLaCYrqPpEBzNzAeFlsrpQnO/SapP4DpZkw6pGiAzBw1rVNuefkO8t5FVTSIv8Ky8bXIn6rxpY0+gKbUDxe+BAevXzYb8cKBvWWRH+TQwo5/aNzThdU6ut7JYc4Qdc5kp0nUa5rK+rP0Z/dQnTqwqsoqhk4+dfGhnUZf6Vq7ZXcy7zJAnFcrTV5ta09yAtarJjaDXzEyGtMgVPBIkQDM5xXE9H9nrqcol9UHspFFHEHzJxQwKd52ygwjaAS4XZOAOxRl1aGleTYnIsiA16p7ucIJ9xo0D6zcCuS5x/cQNKn1HUt431GRWOm0E9W8uSM2Q2Gtxqn/KGXnhkTe6Z43u1eFh3SXqJoTI1ZX8vppWuA4Sa0aC+YnlD8mvegRF5mCcGpYDE6lrwOuiLOAeWaGwMSWEhBNnBEmWmt59vQYb2Wrl7XMO+qvFGfEqHTtwvInn79ruEEzcca2p041CIDMktG9lT+q8hDIuCRe7btMUcywLlb6uWRMlqYBaqGNcWF9e3+p2w+brx+0X94Nsu3exOmrd6Wg8PDk+Ob55azqbouSf/ey73/jGr5ge6r9BaP//L79g1vjf/aP/+vHjxxrZrU9CVDAZzYCjUVMe3g81ATLYaqAS1YTKaT6d+mo+r7jYVCmOfDBI0FugeTwagdDr1Qp4JYXQc7/+xS988NnPDsbR3F3969Pv/9cf/k//7Sf//H969qd/8OK7337xw0/OHzZOuzOY7A133zi5QxD48MnT1Xqjpnuceg06+5X6oWsCX6rKttLPvxO8c+KWq+FPP/LS7cS3R4GCyVLvRyumU6bIuzAdMzBD6/q3Oaj1PM8rTaRsN4VTZXaeWem2KvRRYqJZZzQewLdIApeo0Xq+0xWlpY/SNbDG6eFsOBsXZVWSESm9/LLBMJ6q7mb2ZAVar3GB5VoHOKEAl4vMCX4oEGQHeRKc9D215l5ZiAC3v4/lVQJiEOYhxlrZcI1yYdrulG+n0avo+WDkuYGT4whcvwtjK4h0AZfpam6CR/eZ0zNIkbWnk9cPMsn2p38WMhuQv943Kz85Zg73gMgdksrPyq3jskynUyOe6eOtNKlHU4F5WJdxvYIPKhrPxA5Qp/ZsvY5Q41/xx5KjRn1p5F3VqMeTutQbrJ3m/IZOcaXYFTkyjxQbp775reidbaCQFJTC8H3F7H6AQomrEWLAu6qyharqW/yKYk0NmsKzajYUsAJdCjzCoYanVup+MRTuZxXcX8+dJtzXPomDStRm49nuKAl3J8HexJpOmtEIvMdzVevCaazQD3Fl+rx4Vgr19P62WjUJJtR5QoKsFIPCBF4QRTBKq6qrbdbmJX6/K2o7r61t1eC11d+oVyDwFrAJQjvfV7spzNK0Ushbq3NzOHCihCp1PSuM7CBWgzrsyEA4hxVfrRdpvsEiw2KjtkapuAppNiym4l/JiP9mcKm/+eCrz9767Nm28l5cHWXVELTEOw2G8Xgy3tmd7e3uvv+5z7751pvEn6RDNBAPg51xtDsNdqfR3jRku2PWvRn7CCza7XfM/o65wKzhz473K1f2B693otmEwDWaTtnG41GcplmaF9PZBBooB6oaNm5U04zaeVnDLz/56cPLq6uTw+mXPnvn3buHO3AKCAtO2ug3CXzrD7/1k48+0kR5+gZPSaWAkECKEFKDVXBX6LJeTXGt8mS2ublXFr7/w6v2RYpkiastIsLEUxQTen7iR0g9y7N1lsqGzGDedZqut1uvc4/He7dnx3emh7fH+7fGezemuzd3Dvcn07wsFple3SAR9B7KhybilPiLhprWGjU1tThrlQwXJ88Lo/DsSkNBxL/Qb4BLw8mQANmPA0LzQCxC8ZUgkughLbJNU686e951V01zVTZXeb0q4Kw8IUwGE9+L3NYNum7oN4OgbpuNJu7iyZ17MD7YHe2hjCvs6hoR+GMUhdOEb1AZqRIHyYOuUJ30FqRr+5MsqiDTj6ObNVBJ30ECDTSk05w1q6lHJaMUTBpaTHDe7+gvRqaRbVyIYTl1GljVjj7+bW+bbmsPKnevcXZqZ9g6Zmyeuc2sJn01aJn0pAsmXdEz/sgVmYN6lHbNydfZMPvXZe3LpyS0Y1LXnboGNTODDrOBXQyB7jYd2HmkeXNAcoJpWSVGB62RrjkECMJMLBZrp7qC0Jev4qBp2WowdkEfPFsddMCmK3pPAtA400ar4snPYPKmyZQf6jenGBFun5s7CxWNDUSCjusKGKgzMxERzlVDlfuSGRdi9hRZDbwQra6gYK3mNSSa4bjaaYwwTdmvt6YdTuu1TPTRxVkyuukld7roVhEcVFQEMFYUaLg+RwvY6jsfJdc6uEjXrQl29T5+qBDC1pBTtRA7+A29IWa3aV1uy3pbdqjlumpWeblIq2Veb+o6qxvS0QwWEAOuxg11GqGRmp4umFvihDPLn0BPB7a153XT0Ek0Ubo4gXGfCLZVW2OWUdhVky/EGk0t93JRHCH5X7tIU0hW364Oo+KrR/W7O/F6vXu2mJVdyBXJIBkRKc6m+3u7773Lv/dweb1kfuHLL5g1/k//5H+8vLpUgyrlkB6jYbJM1/WEhISoRS53qJNqYKBUnLq4uMgyQkqJirOD4eDg4KCuqyiO0OC8KJarlWd7n/3MvV/51S9Pd4dbf/uPP/mn//kP//t/+eLPPto8fJ6fn2YXz9OX95dPHlw9Jfk7k+PdZEQiH3/68GHf4oijs11ykOcpudLkCaqgbO9g8Ll77sHUffSwvrzYs9uE4zBCmTi5NAZBXVGDMhPCbUM9dIEtV40t1pXetZXOma49Kwz1ZjG+NuBsjSTCCEAN1CqdVdVWn1IkrI8GQ3Rrs9zWBapilF4JKwQcjYZREuJVeAwneGBf91iOEB63Lc7EIa2So1EwtggYa5Abv7Yjk2cZr5I2Rmce1BfI7Ch1XSNNlWYawMcJUG0wQqw7SNQ2q5du7cgejTrCF40I7rX7dVImM0quP6KT5pDWVwe1mpM6rPMqlnZkI2anv6Pfke7oL3Wl6uosvbSOq3Dtyof8dJodV4aqYaauPqCgT9fYojua9LvVOKsKfgmKtnUJaxQPLsoCDoRStQqpK8DeDwONmWv0UgdwScVrBIWDF0OY+CTSVD5wE+oo63LH7VfNuER1umrOwwM1qtRG7zABtoifALsR81fYoZhcBYRsNaSFGoZJKNKIK5SOvW58MFITNqra+G0kLHfZulYLYg+T4GDXmU27eNDC0SDxjj42DkBFUi+nLrK6LCzEATjqg43qTAUZ1aVkCmGeQ8LCWVgHmknI0hSlo+HcmtANj4onUQicl01WdFnephlRHRYAP6Yq1MWD0fKAOHLiSIlbTRB0GtQYum5lrU83VCuoDw0HqxeXebXtnNrNgVx9P7PPAf8pHNmRYIxm6iC6j6ycYP71b76889bVvBiebm7l3aBHWEm2rlCE8WBw7+69kxu3gjDm/kEcHu2Nbx/N7hzvsN7+2Tq7c3S98/rgrSP2deUtbX92/PXZ/uDrHS6+Zba3j3ZO9qebTblKm91daGMMj0aslAGTo67P5+uffPrkwaMXEOzPf+bml969cftgPAjFnUzlXhcd1vgX3/mLx0+fCB+pemOugkNTKfhm1MhMAqz3t6yuiOP8ZK+bTqL7l9mjuaWPmqixyyIeHSYDEgjwlCh2XW7qFEvAWKqmgTKmKYTGOZjs7Iym42iwG42OhrPD8e7eYDqAZWbZWbpCXZQ1iqBuaIGDQQqNrFefK3hk3LkQQuBEEGFeLJOCAUUNVyuEFq4K0WFSiAMj6T85jmly0PMD+Mimq7dd09h+bUWllVTOuPNGmr3Oi3giXnoQeCPNI0TIvU7LIm/JEi4P7uXO001W6s0stV2bhsnAbncm4Sj21Fxv2l8og+CPLMGD0T921F4qtZLmA+JIWmVT81mjORp90xokxDbQyyI5cJcKJZwkEZOqDvNTI4lQTq4X+RTEwoQCdcE25ci3QsfdlvbWnrbBUevvdh48AQkqciQfUnSlbp5k3IfSNA/oH2qeYv6blSf1WgOcsL46rFWlQln6W1XmPuPgk+V3TdRV0MSRvR06aWwVgVUorOxK5RIUhEDZrSY2U0RY5zL+GiQHKUpCaFBKM4BWekc9gkhJFYG3KAz1eammjUDFRq3NAAc1LnapMJjiNEiMDJA3eU0jbjWrqIuaENULfSnttq63jSbgok7BJcUk6JwRvYpwXULETrALfiQIr6gKVQNF1sAJdTCZ7ltdrZYCnWERwWDbiaUdesO7dny38Q8rd1I5seJqxOsCdwRvnqGMWV+NpvW8bfoXiaQM6j2nptFseRxKgPJSsCbXq9YWltJ3MtZqXDdvgBFhV/WiqZd2kxEi6IOMXC9XhCChypMuGHfwgKbbsbtdzxqGdmmXL5ZXVMkgGRIfp3V9tV6t8m1m1fMmWze5ymuUUAUlGbKu3FDVqnKjN1R0dRQUX96v7gzjxfLgarPXWJFp6CGDeMluMEjuvHH3zp27vibgQ1q/+OUXzBr/6T/7/8znc09f1krg4GihCoPtoOqmh0M1ol5QNA6taaMwGgyG6/V6MV+gSYTd6MBwODw6OlTzN4w9Seq6fv7iBWD2m7/1K++8d7cddH92+v3/7Lv/zZ9efv/KXtWWZjkCVRq93lqcb6+ez0/vzW4djfcno0maFj/6/kegaBIPSoylVW+j+lzx62VZNzkhxVc/cE8O8tV89OThYbaNNdjDWLJ0S+GoKk5jw0V6hYXaGttHsytMUG8GqjAKMKCMgaYeocQaQ8k9pmG55FlpjsmWmV40cMOocbyco2Wl9gPph/pWEQhajsBgzNxu8IWyoTGqe9zLYBALvyFMOmRwXdAhy+pv13WyIqkdZ/tfXCjvZlLWprc8Fj2gX6SkBoakl5RXjRAapVfu7AwC389Wte3F7nhkU0D1tvXo1z9cCep2padNj7g6Yg6yKK/6aaR2fVmfG3KmbJqElIpZDZqQR/0yl4p+UWTNmOO0mkZHX6YxbyYJ8Cq9s4y1akynGYLJDqlTJZBIfSCmaTWVWlmz6Hjb5VmOk47jmC0H8QCapxpvoxmgJAWu4em+r5AH/HSc1XD84s6tR3duPrh5+Oxo/3Q0fB4GVygPgYWiANcN4gQHCkBHkQfemM4fioe6qeFT5VA3L4TegYGhMV3VCKW4RJGAmnkEfxKE4MKUXNXZQcAmQ3cy9nemzmjYuoFG2+Z6UcGByWm8jYJ587pW40WhF4YC5LoiWQoAQPf1alY1SUtPUGTNJl2hvpRZJimrMD3xeF0ei/oiAX0/uuxKfTkXTXB9DDOBaneB5wxiJw46ByQv48iiQHDafFW8eHSRrsvAi8nk1cV2s8z1sjfwvy40bInyShAqNDtGM/VLWtHrBFnwL7/ytadHN7OXq+l5etjYE/NhHWDRws1ZTe27/vHNm4dHJ56JpOEsoe/GPNKsUUAG2YHMs+9FEJOfW3Xwbz97fcGrnVcryfqO9/zlcr4q9nanhjVKg4GDtKwfPrv46NNH6+XijZOdL3/21mfe2JsNyZQhU6bqtTW7aZZ957vffv7sqee5w+EAZoRvBkZ0jRIUNeNqQQ4OjGpyypuHzY2d8myT/mTlLpoYVKJGY9+fJWNNdIcaazKd+rLYLPLtcrtdpyl37gxGx3uH49FYhozztpxAkQIunII42yJ7vp2vq0xyt4EG5Y0LRKtQERNfiBia4FkumYqRVaoNEECr1BxKbglVIqdvtENfiNlaWx9FgP7KqiUf3GxeNTCGsoGYeo0dN+648dSBC3vTYGmDnVLHKsvzjd5RrLuiC2133NlJWnS5ZhGV3xRj1EwoWFztWxVxIRBJmGxwEeog/Q18Z5BA1S0SllpJvVj5r0F+tiawoKzIT7KWH1LBpYB6gK5npTJ0oznBQznEMyQHcQuOSHVBBUAQK28dK98fhsMgWGRN5k6s+KDzxnpTUAmK5PBXdS+JkpZJT+mrxrXLH37pvw70C3s6bG7qL+mXfk8pGVnImJQT/TbvOOexlQ8ctmloa4ZwS696VKUZiW+mParYom1GdiWVW1utjjT6jzRLIBK5mZYRuDtlTmKNTxJ9tGH2mBsqQeRAkYAHkSM1VJIbyiXHIZ9wzdD7gprJGVjkd8G90Hzq2sKHoLMBVS4GILlLQggZAkqJ5UX1IaRWH9s0J1UREpgIO4+jRnRQakmNwOMjP9zx45t2crcOb2X2GOyT91RLKs9RO4Hte7WGXrSmWd/juWo+BYDcUK/IkKiKodX8UYCEDukzEOa7D8ahwcBC0VCJnJULecTWKZdutXGarG0yx2sHwzgJBgGS86aRrxdmk7bc1atIVhQ5qyr9+PmTq3RrB37tdBcr8GRRtETW1bxMty0sWULr5Wlr8jeQgIdJAwXcnLLtyOneGre/emIdRNF8fbgqDi1vCKPA0utS3g72dXR04+aN2zglJfN3sPyCWePv/d6/WC6XYRgOBgMASg021J4wRsXGdfOLfSKYIPBRytnObGc6RUovX76AQ/XuMo6iyWQyGo2yLN3Z2UG9Hj95PBom/86/92/dvH10YS3+wY//h9978ReLbqXB2UaDxFSMwBunXRSbgTX4zNHb03CIF/2LP//+y+enJipVcy9YXINU8p0t2r9ZZW/fte+ccN/B/U8my+VAYSg1oFlgfGrXifWSqUethHgSfZVYU8Oohd4SLaxRKH2uDSqq4V2B5jVVP6aYB9ptig16EoHoJSeeTPgRQlioWzgOlFm2oIBSiqgqxmgr0UlTrGu00Qa+i2TCUCy1IqTgmLlCeiGEgWS/0nyZgExLCco1E7DIPJUSp5RYLyyDgOZ3v2rB8skw/9XCBe1KEteuu82qhDVaSWTp+2MaGqMnGFajXFyny3/ZncnTq9yR7qt9A8fXv/Q83cKqzGs1x1h1mcFCysyTHDUh1PoEAu4Meee5+eBhDRICGGQBqcIqqFBcEEolYNQMI5GJjHEkPlEqXsv0qtia1RE/xjVSTKvKqZV6mERxHIBRuOkgAtksTSeub/e4lldY9vPjo/tf+tKjL37h/ltvP79z5+LurfPbty9u39ocH2U7001bz+uqdj19MkqfFiYWigJNlEYdogoUlyBZolFQK+TzbelNSdFcTjSwcyMR9ZH3EhSPNB47CtzZyN2b2dMx8RMes9aEsJofSk2Fps3H9cTdahBGc2cGLR4AxdZntdUqrLCa54vJmypDKTW4ttBM5Vnm210yjMJJ4k8Sb0xUENtD9aNAxNBw1S/Q5andvMCLaOBEF0RBPB25BM4hutCAfgm7mvQ9zPNmtcy3i3JzUSzPN+kmhRFRnXWml00tCIXhiVIKqtc4Uy1iSCycwAWkewdzWOPOQfFsMZqn+601UrYBTouKKrkK+R0e3zg4uuH75ouxZnmdmFI2f/r19fF++Z8/aw5e75gcSXSqRo1ZfPJifrVK93Yn41HMdXXrnF9tP/706cNHz5LQ+eJnTlhvHsBbyBDV2OeKVPRQk6ad5/n3vve909OX4B9xNXQfIxM7NH0YYvt1Kd5mt36gGSaghXcOq1uzRWZXP1xYL9WoIU/gu+7YTyI/QkuTOKrs5nSzmOfbdYFCN7EfHM92d8ZTYC4rcrhtDwgtzM3owabKn64uF/mGZyqPLGSvEXnqGxLVzUE2jLzkbOVIuVHyQBSmoS7q7Niyga+B6+rdUs9LqJGANYh93BWJ4bz1ToCgq7Fwk3HrjWCNtTPQfCWWU4kmOLUluqnx3nUJm8kJDJ2R688w4q71wpjEfXVFO3oxT1KEulRcqJFO5oiAzXC+BqaOxSBF1mu5S/CEggRENWfEHVv97PvWzVmFV8QAGtrSqTdAyKkzKqwS6bFNewZBhZBqCwV6XE12nU6CDnSaZ1XuDrpw1mguSWVSLzzo5QbdzWJwQMmoMkxC0i3+66AeoCvN2p80d5njutzcoQv5a+pBTNcRb9L8OFVoacruyMn8bms1m6ZKUaS6yo0XasA8NI0kUC8ohcKUriMUQwLAlefCvToiAZ7HNXldqs8CMJXCmAa/uh4BkFFYqqu60byvJGI8qEbEEiRocngDXGiaKaTyiP73gZPgh4QdAjruRdNJOPD1ShaeTH2yhsizchfRB6BLMMQdIrbSOqN5Cn81nhQIEofSZ3A0mZEbjNzkhjt4w45uN/5x6STkvyrXnabOQQv1yQzFWWpgJH4KAF+UjdX29NkuzXkkwZIX1JR0NbbRbgq73tr12irWvl0P4miQjKN46oezMJr5oV6G1hRDlo9Lcrs6ghGi723GSrgQ++E4mQ78UWw7Q7cbudUs6Cah6wcOebtcry6zzdl2+XJ+ud6skSJODoHPyyxHNIiJMho9gJwgW/UfsAqVRCAd3LDTfWaUf+O4mQbJ5fp4le/Vna87MNuqQoZUysHB0cmN25Bm6d3fwfILZo3/6vd/Ty9Ei3XAWqh7w87aGhn4gcZLEJwAc5PJGHe+u7szGg5jBTTO2dnperlGKaVljh0nycHBQVlWFxeXp2dnF+dnb967/bv/7t+b7k0epE//wY//+59mTyqnki1pMdakutdui5Ou2g+OP3sjOQht/6Mfffro8TMIHpE9Caqe2kbsUWzWzdJ6MuzeeyvaH08ffWqfnU3qLnZD33wJbqD5vkMzfaDe/1DtqeKkhWgx0O3pQ2BhSF1pIuURqOETzqB7alxVLKswWOYjCwdnQCbb1benA82EolzbBHjYAYahvMP8uA3sSyI1XKlIUgezin3nWQprlAuQYV7bE7tR5A9HibhO1w6SmEuRuhEkqYKYJIQBggMGKHWQxTz/+pdJjD0DKOTSUm+ZRr4HHkFfk61rrL6DEyNeCLje+3iVaSVESizsaoetSdlslYNXFfP6vHZe/zR397rNMa7Xln0cnPiiow+zNi7hR1Fo+q+8sCq9RgxUyWsCQVA9/IriUhwAxBLnYTpW4NYwNU6pocPy/VAYyb2qP3Vq1/qathrtkBZUPE8rPwyGYw9k415kFYTpzu7jz3/2yde/9Oln3r0/nF0uyurFMi/tKhpW+wf5wdGzw+NHR4fLybiynSLTlyEwqRBMbKGdpdo28DD6bKKcr5oS1Y0jDoRPoYj6cqSQQqu8F1qjimAbeN546O1N7f0ZCmonCV6TTJZoi+toCBkarA/qFBSHiEE9FOqk0Phd2w8JbC11DOFWkK7h4VgWARuwkmXWatMslvVi6bUtQG6Hbhs4NkmGnh2H3jAJR4N4PAgGBAkOskNBqZRRkjRmHK64vNf5evXQisJ2Z6ZRdnlR+2E8HU+twtleZE3ewjX1FmnnFduu3uiTtEYjruv91dKrkFE/vLu/vPvm1Re++CKZtc+Xs/lmx7ISarjUGxjcj9GpV/Dw6OTQsEYKyM0c/1l6ZrnWxf5Zf235W86+PvhXzuJuxRG7x88vr9bp7u5sNBqs0/rTx2cf33+UblZv3px95XO33rm9Nxtock+RTWNcsr+fJSNzyfPsRz/64enLFygGJmqeIiDiei7thw2gA1ESD0fy1KNxcjQuT8brcGw/zeynCzdrArk8y4ZRzpIx9y7S9UW6uiq3W3gXFQqD88OR3lS255v1y81iWWVpmaVFWjWipBjI5XL+fHGxqXO5aTW+eFibp6EocDh13ZF7ytBjgTbggWII9BY9Rln1EMcbQhktN3a8xGHrQIGFci5RtZkm39NU5Agk9NxAcy76Uy/a79xJaw00e476cTxCM/RVjaFUJTqKNByCn4ntjiA2iBD1g/6Iwij+ARJ5vKZTxYngFMn+NUgiboWJkJyUuJBiyvVIqTA1Ys52ELqTge/oI3VdjJ/nWbA6VbSIl68x07Vm0JOd6qBRKf0xAKXaNMclA4NLXFY7Teo164EDSS3mebG1o8qJsU+RHc3koM93m3REBbSYJHmoFN48Qz5Cez1V4ICA7/qUdnWPuctok7lCemTy4+ptDjM1up0lThpZG7deOW3WNrkZcqdQBI1CQlVdqU4E7ugOYNT4wKIfEGCStngkOthpiB61XDZAmRYuQ5rci6S4MW/KLcSYcGUwhDVWouZdCKsxN0uLqHmTdW2QGXosJyg1Ev7gP3gAf5sWqCIFbivU0q48yFLMFLpcDn301ajMI9R/KI1DqyQP3KPalRGgcNRLgngnSG7Yyb06fKPwD4sugRaTU7TQ83HhAXy3rCruxYXDplrXr2yvgm+7kRPEnYspiawqPbOBY9tN7lRLu7xo0+dt9ty3tzHhMcV20behh215gzAYDaLpOJ4N4gGlht50eieyG4J4lCjLVVuOkwTeOGjHQXM4ilC/Is9CX9/5LLr2xeoqrQrMI9J80t26yhZlVgohVLfcjrjYUf+/5GPit95FWERU9Vf3s1+90XVF9PzycFvtYkRVoV4jqIO8m+3s7R2e3LiD9UlsfwfLL5g1fuuPfv/y8tJUg4gTlhmGfpJE0+lY03cPk9F4yKqv/Ilu4Ru1QyCTptvTl6dVoeHhGEgUxTs7u9Pp7PmL58+fPd9s1h988N5v/eavDieDn8x/+v++/8/Oqitj3xiRdFTPvrYpTaLqt/bXTr7w1vBO0Pnf+/YPP/r4gXk/h0W0jT9dBzbCUH1QyrPL99+N7xy5Fy/qJ493y3oE9LUa9expNlYqDtPpm/nLWhM4m55nWQK1hM356mrxkigcDQl1wX7NYq2hHSbWAkmpdwIsNTcaKw31FUG1c4ItYi2KGo1RGHuT7VjxIMaiTexhtFk8jvNd01TYDZ5FxZZ3Mt5HqN7qtRrTGIM16r0MSifx6C4OoErDwYBEsH+jgteLrFpaylZyNISR+EldApZSq2LcoGFUivVNnGrVYo0QU8xXmeZGUuSvcK1/Imkoe/0jWHRSNWPO6vi1KpsbzNP7+3SGrXDBYGMDLBLJqqcAupQXIcVQcwnC9eB/fhCazi2gXCRSKRgSCYIhOnwNx+WTdYHMyRBEwtxQx8UyOerhD+uyKfTdHzPM20fI+pBhHDkHR8svf+njr3z+o5PDi9oqf/Ko/YPv+9/5dPKTJ9H95818WblBMZmme/ubw+P53sEyGaC/RMhUJrUo1ijA7QWKpSkc4C9BMrxQHtLUqkCCq7XCKBErDDAJ/d2ptz+1ZuNOoYj5koTradrbwHfj0FEPeNnVjUFqR+O7ykaumtx7AXwRBqkGb8mDfwTwDXDmVlWXQhlX1tWyvVrYq62rVtuiyLIqK9q0aDd5s86aVO9zIR+QHHQXlVCua0dPKZIQEuBnBMZdgxYD/kHgIjt9AUpvR7R1VhXbEtOOJ5EdUC9Wsaq7VLWm+lGVq6LIOEissAZN45gZIeX6i7tvXrz32ava857PDzfFjh8MuVIES+ZmlMRxj45vHhyewBpJ8VV6f2Xpj/68Bv788recfX3w585KEam/njVerqjxaVm2P/30+ZNnL4aJ88F7J1985+TG7jBWd7FIgLnboPXPWGP/h8Cn+OGPfvDs2RPFj3KS6GdDkJHEMeg4VQfLYDQajofDgEgocKLAx0nsj8vRuN5Uzf0r+6LAz2lEXuQGI9hlFC/T9HSz3Oh7u12kdj9/CMRonG53vlo8uDp9sjo/XV1u820n91ZjOGDYtik2ZUZcaDSEHOtFD1JGKwUE0s2eLrIvfDVopE4+mahNQBLgq1ozZzV3g60V4a8+qa3mI9YG+JEHcH29hGC+s+BNo2iPDDpORIBizEEX9C19CLizilYfffcsb2DZiSkl2ENsB3UwXh9kkCBb4qM4NlYM+Fn6KBNZho/YemVHQ7tQWeMddIlBqtbtNOE+hi1iQhyiEdDmZqwP/qcJwDE1AAbeCm6YYmshEewZS1IWeYRrV3oQj9OXpbK4y0ZBU9XFXI26odpTyaL4qj4VjZ83yqO0lKb+SJz9T0MWlcVrsqhVO1IhweD1uf6U4RL9yi/xWCQSmlbGwFoH3cppVlaZihyqfbFF5mQCV4HtwPC4HTAyZUIQGpuoYAyORUnaTheQqsBVEInqUStNTQSsFAi+s7qE5UDfqTLOSkZVFQbhINZM9aAc6aIWch89qMo3GTAnu5piUPALUmlMrA2DhT9q9DfeVB9f1mNUNPlK9FCdMhoYSYbN/FDq4tBpqUpvX0T302RwM0ruuOGt1jus3J3KTfDa6Cl3egHBTGS8fcEdcpYVPryDMjZe0IKQ/ezr/ZyXyqFxN3I0qV1d2eVplz3t0sdW8dxrl127KYutZrUv0yLfVMWqKtd1k+pdfEejdYi4yZOar9Gouhn4GiSzzrd1m0deN/CsAYUGr/NcTqexcg3YSQmqdwfDUMWsF0W6hF5IVVQ88QHcLVIi+DIqpHozuoGb2POybx7nXz12s3RyurpRcMAN+hZ0OTCucdz9g+NjtTX+krDG3/u9f75czCeTMXQwisMIKgUIjobwwsEABiLF6jlzHIWDQQKV0TbRCLP7P72fZhlky/eB0QSPdXR0vLu7e3FxcXU1/8y7937tV782HA8erB//iyffuiwXBu16e0I0Rp0EATZMb+RGv37n658Zvem2zp//6fd+8tHDvCyJqNEj4EzGootlInWtxqC33wjevpsNY+/Jo2R5NekaYwwauFB0kLGsatX4RGXqpRoXpdCIMYfU1C2qrk1Zqe2pq5qgTR6O7EAHwV04loaNlFWeg6zovq+hgQRdaIDYnyGBQuw+T7L2rsn1Ri64q/jZFIsImfNgpT7VqIuNtI0tyTVBSIsi76G+yHJSwEpVBJUXflz55oN/tema78XG7QiQxRisEqFeBlQEqlvLh2NqIMYgCDSXbVqLuOhdWlEQscYaMOEadWSRlujjdQ2IpRrQ6FeeAVPX41RCFj1cFxoT0dN043Ua4ossJKsV/kcVlZoAy4BfFXgB8hbvlYnyFL0BjXfkDo4rDySGxBCICqqSIoH+CCXFqskliKnRjuqA1rc7QSaiWVDMdhTdFuqhoWqCwag7Orl8/7Of7u8/eTm3/+SH09//dvDR0+k8O7nazJ5c+M/O4ycvoss5GNTOdrO93fnh/mI2WfuuuobSFFXA6jUcG5VQoYWhhLn6kBg/u1oeTfJ0NJZcNJMlcN3JwD2YOnuTbjys4WWAnj57bnW+b76/wRV6LwQpeJq2z2+hawV+znWDsDOvyBgxI4xrsEEWDgF3nttp1i1W3WJpLVb2OvWKytFH4MoqLVuY4rp01mW3Kbpt3m4122GzzZu8gCyasQEaPo4DhgR0jZ1viyLVjChB6Gm4YQ2DcNNltlqsoKwhUfYAdotqd2VaFqu8KyixqZ9eE17lTVXJCUWKcifJ4PJzX3hx793Fphm8WN0smjGMorYpP5zbNRqBzrmHRzcPD0+CnjW+SvLnF2nZq+1fX/6Ws68PasfsGpCRdhLFPXq+eH6Zrrf5yxcvy2z71p3dL33u5lu39yd67aUXORf2f9kIr1+nx3+0ACP93l9+9/zsJaDnBwqbseiRlgE0KNErRWgJVd5q4vrIHQ6GgyiZxtU0WThO/vFl81SvG4E+XugoPN0ZzSajyTrP5umWJ8yiZAdY1bd91cWBs86t5ixbXmQrTEGDL9Q8S2DrAS5X2TpVJyagJqwwPSNqaqOqDXe8zrqsSEMmhJaIQgXhvykgOxoh1mRVnVZNDm1tXL/x4lafYE7w7oAfnE/fkudWJ7at64m11eKutyjYKqzTO/z1pq5WRB8K190RrLHVx+eIfNSmBmpq36gQ+QJSKg1VrhEpxg1r1D/NmdclSRTFERlTm6jJIY+jeBYwWBaUjEJozLjKQnFFEu2m8LoCBx8SQmJZGhInw9RzcPJiLXoo8Bg43SjGs5HlEu7oQxmdchR0WZkui6L2os6J5NzUq1Po+03IkhXgk9TkHIwWoPQALIUhzxIhQuUCs/IcszFSUh6UDZ1Xw5Mu4ag5rZbYKrIy31rbzbyr5+bz0y1Mg9ybAthUDBCpVg7khQB4lupXPoGnsi3V2gpam9Zldc2bFw8geZqDSa4SfEFIBU4Sr42NOqQJu8nLIkdPUVnoG6SnquvA51qNJiR/0Eq0iVteh0a6V9I2pdOj5JxwnQAerpRjXCw5q3uYBcuIuKeA6cH4uZgcSSCSA3oVRAfR4I4f37O9W609A3vgwUjctAxEtje03EGFj2or+CG8i4haH2NzgtaPaiEk3lYvQikIkWDlJOy6tJuNXV+0xbMue9RmT63y1G3mVruuqg1rWa7Kcl6WV1V1VdUXVXVZVssiX5bVtulKU1VqdaW6KX1nV+t8mRcb3+rGbqhy1CWPXW3X89WSOhomyZCAWN8ac+Ch5/lmgx2Zuu9LalZpIAKUTKAFYtRW2JVvjcq/d7u+m7hX6/2z7Y2qm8qxmimK1TwlvXd3949ND/UvybjGP/7j30dwO7uzOImGgyQZxJqmG4WxNJi9LssoCkbDwXQ62d2d7e3MiK7V4ui6BM337z+YX8EFLTxTFMeDwXA2m924cQPtPzs7290Z/eo3vzGZjubt+ltP/vxFsdBIBCNXSdhQasG7bMs5iY5+983fvje8VaTVv/wXf/LRJ4/KsvQDl1ifSLVR9yM1rD5CTKXImr1d54PPWUd7zvLKfv54WqRj02AOoVSfJkhC2g4cINR8n04cuXFo4cVdzV4g3BHxI3axFB7VWogqQCj5b2obzRVYmNakyPcGiR1qFm45+H6L+srH9Fej5nrFl7KYUnFQFW/UB4phQVFZOS5kMaZopNsRuwSaXEZPUiquwjVpodFE8pXlqcY98Ev6p5JzGzvcYNLC6ByqTC9S1LVecutqP2gC2y3XRQ2YmzZU1FPj3mHJZIcdsUa5lWswFEHiZ+8MRDIMXvEwXcCOybYpzPWzWQynkhPitzCFNCGmamKsSviiVVaU2SNMZOv5IL4eaB5LEvg3pcajhZDcygNJgQzydLLEY5UjHqS/oIOa+7BiNdtRXjmRBmfjoBsi2EoNYVGtKN06ihZ37pwOZosfPHa+++nJ49OdTY7nGwCty7Qo2mS+il6eeadX3uXCCmN7tpPv760PD9YHB2WdwXITN5q4XqSnOGCYXYeBMx5akaemYKICsmosXjmnFpPI2RnbBztahwMFHVRFWlZZoRoNBYFcBb3VxVGoSddROLQsCGwqLkQhSUiBE0lSQUaStV2WTpZZ6023XNdXy3a5tojNyspRy5GBdrUjWXatRhtCFlUlp8gzeqavIuF3OKoGnMZxixpDBpD1Mg205vhE8/AXq6xc5OWm8EN353AUzwINKUD6hNurrFhrykaUWQCtDEohjFJTdUpYO9KTejK7+OCrj4/eWF5Vk4v0RtEOK1yg6bZUozNXYyyWd3R48/DgxA9CkukV6d9YepPpt399+VvOvj7Y76A4r54AB7AfP1s+ejHHjvZm4fvvnnz+neMbu4NY7TJm0WUssiv9N4mYI2ZjljzPf/KTH6XpegrZGxEwx7BGBKhPEIkJFVhfFIaTYTIbJ8Djzs7eYDQOvGIcXAyTdFm1j5feqsKnwhr92AtnyfhwvIcarDZbPPo4CPeIwb3QjKexgYTxcAiUrEsFMYkXBERHuGFYo9VdblfrIjPVQYaFNaiV0QU0wJilTqn8OijD4hDrK9MyjXBdhzakbZdxhxlINrC8geOP8IyeaKJ6PzVG2PYdFyLogotwFNkamRajMngEfoqXkmkuGznBzHKHhjV615/d09hxz7BGuItLRtR3JNURlTQXIGTZOQkSxYsVipxQIAGbGrHwuOrdCiklFmMCdh9j4rhvN4FbO0T2eaoB5aSlsyRoIEtIKWxxOyvy7VFC5FzVarOENeYTr4ncelNsN4CHG1l2aKC80SQPGpNhZCXo09rLVYJC2wVhkivX6CzXmMuMTZjH4qiMA+Iuo07KEoUBnlx9+rmEMnrt0ulgNkurTQE2paFJ4+SyQLJr7oi0BYGwRtk2MhefEz7i/wSinNcpnkckC/AaPMohMVgbDk5NlVivHZvWQcxe5eEoTKyu1K+QZwDpeDSCQSpRwalRCyBCBkCx+r/UlEpCTXM9T0HD4JeDUNOkoCRG2fzWGXjBvuNPSriYmTAIsWsqOOOzPM09euwO79nDe5V3UHSJCGG1LcstWqDGeTTQ0fzqVJgTqBvQME8UJLGjhDhbw4OMTl87B2LStnLq3C6XVnnWFk9aKGP+FProdGvbTltLvYE10miLtisRAN4DUqivHXAEGTSG1ohYywBq28nbJtMggdzr2qkfv7FzTBkX2/m63GzK1HP9o9ne3miCq4Zmgt+X5fYC6DTOQJlTXfcV3euDcYkcgs1b3chOv7CT/dZNa+okp6tbl+lh2SXyW+rpJ2diFKjq7v7hzZu/PKzxe9/718SLGq0YhaAhcU6RpxQ+1qRGPkh5cLC3u7vD2cRcgSlAZfAMruuuV5vnz18Sr6hp1vNH40mSJCcn5ssQcVyU2Ze+9P7+3qwN7B9dfPpw8aLs9Ga+EbJELQjRWyo4Vfebh1/7nTd/6yjeuzpb/OP/17948uQUFUFZZR/4MrFAbkS1CFJ4frPdFG+/Gb1xUoO4Dz+Zrq/Graaux8g0+oU0zeAffRyZwBPGoTf0qBCCGzaeR5TkRZET4Nf1kWXxEVbf7Xy/Q98DD/zGzduDyBnE7iDpYAAotKc5CDQoDZASs2Z9VR79cIUUMhZWBc2stQZqqEmfRW5YR4U//PDNvJiGqSI/MwqYNPRP2aEKiO0MYVTaaCy4wY5SNqmgr3Vd5dm2rHKBGihjlfHQxQ6KVQEcWASFZBgxkqDtEBGQL0mT26XXqLg0VEegXcqsvI+S6ktAvqT6WmUIup49VUFfWhYDa43mYmxrpy67MreqGodALExGm7qljKgKlWgWlV3VqGS4UY9gy3Ed6X+yaJ8fJK6L9BTyy65xKaAr+0hOeGq4OO4b64PBcGq7Wd26dXZwcrapnCcv46dPqfbhYDiu6iKrciIi3FBZ+/NN+PwivFpbZe0NB97OzvLw8Hw6bNa5tS2HbTNQlz6VMxp5e9PgYMedTFpfH7QxaA1MO/oc+TCx92f24W43mzRR1CDm2q63ObwN7Ha5gArb5uCr2rlDvapFztW9E4b2aICBoWmSsBRCW/NSK5WnZk97s2kXq3q+bFdbS1+FUZTPRX2zP3LqnSR3SYTmCL+u1QP9DHyCkjYIOp9QHr+LsMogbPcPR7s74yIrlufLbJXHSXB0azeZBkWXF1UBWai3Tb4omxyhq5FJFWPqhLR7RdRT9ZP/5GV7eHz6wVefjo+zl9vxVX5SNuOy8XHrYr84e+pLuh0cHd04PDyBa6FWyrQ2f2Xp032V+r+5/C1nXx9kBxXpE+ePurk6+2KeZWV97/bul96/de/WbDLQuKE+Ld1jMnO9mB1zkv/a9seqMr//4KdpuhrqDazI9z2ssiwytBM4VEQ9Gh7s7+/uTBOd12cfqY6qzWJ/PYmXcVg9mltPN0FjB+DK0AsnfrI/3NlB6ARULawx2gnhNUQEUChhh2c5SRCCBVmu9iF4ZG1bpTr+ustsPS+2qn3hgsZfc70wz1gM2e0Lh61y0DAPDhsNEZfhCRwjCsWPQqFqX4O/QrUmtrhLz3wbyXPVrqOgzHZCxx06XqJP2CtTVL/oA77dciMzA3fo6e32sRvs2P7E9mJF2zAVfaAI+igGiXWiRWZFRTXM0VBGdS8ZYXPQkRs3QY5OCT21Jcdih5q81QcgNeeg2pyUJkX0nDYEp/WKWqVc6TiAYDBEbtxgDd6Y33VeZqu6zDA9BdVtvkuxrGqZb7YYo6vvRJshxpS8GyU4QEdvJfeopDY8kFMSBV40Vls93WKN5M/YXL/2ygJF0KT+uoaf/BeRhRQg3Cq0itDOwm7lqIlx7dowXVNkElaHsixPjRYwVjUxQk7JL1Umok++RTG4wTBWPUt0R0htrkRSihxyKC0PBMQVMraUEokQr3OLOJ/RChhPqlcLa3nzJOH2LM24KQ5jxQRNo55ajT0V6pJWj7kqhx6r36RjesNxW9RTGAT74eB2PH7Tj49aJ1aTCtnU5z9wv6Hvj4P4hju61yRv5P5+ZgXQyqretHUOQupBIGQh56XRfT4e1nyLEj3Qe5yj2gtV7yY6UpOcUWqnLZxqY5dzuzjt8idN/qSrTu164XSp+LYkCuyoC1ECU6bRKLVTymrQPwhtF7QAlBO2Xlzbg9ZGwzXe2umaoefdHu+fTPaKInu5OFtnmziKbh/e2B9OxKmLoqzrVa2GxlVTIG1k31cIK49Bp9FOvHlvyEQLftfs+dtvHGZfO/bacufp4o1luV/bmieOjJLV2rShouT7+8c3fonaGr/1B/98tV6APEilqQh76igI1KY4HZtRO0NUznfVxN92BGwloiNY6GNP3w1evDhdLFcYAKRnOt0Zjyd7e3tvvfXW++9/Do65szM62JtGcYAKfXr64DKb167iRhZxAW01cuF2fPx//MJ/9LW9z8ZW/Ed/+O3/8X/8vcurJY9AgvAPYi/jsWQPmmpAIau13tSjyP7c2/bxQXd57p+9tNss6RqfTBKZuuomoeq0YJ0YDBqv2ED/HGgivluzeBPriFoJ7NBzMFGN4eoqsgEMAYmnWUs0OhAdEJiCm+rX1r0oOpyM0BerUhtkvyV98wgtJtMCQrEITkuRVPgeGdU6hipKBkbrhO7aQRdhxmodGo1GOzsz5V1GYBK8RkSxQIMYHV4NbeVJXNE49XgWE1ClS1AS+wbfrymmcoK7qEoSkymZxaQGTKlDBxsbDGI8X6fpHTjc45IuRYQqPWhvd3ga5U8IJkMjVai6Q5BcZnZdgDdEY1xLnQnaTP+LBmGr9ck8l6ozyep2IauSV9X0O2ZFfNphI9GZfeVHNcjtKpd6RjTYgJXTPpK/bg1xeNbdO5ubN19Mx3mZbvNtNhgfxuM9iJS4a63wpqjrAn7dxBdL5/lL7+nzCpzZmaYH+6vxtCvKarUkKgm8wQRG4I5jd5i4o4k7HgaToRfHuBQFTJORoxdfdrrJuA30VQnEQLqU1A+gyvhgEDqzK03L3GrEkuge9YYuEY1o5ADVqapVIVVUos+6tPLc2mzt1aadr+rF0tpmdlkhUuSKaqGZmrRUQYBG8PqxRujom2uoLhUDlQ4CNwrN1IxYUtgS/HiaIF0dSU4VJs50Ngqj8OpqvknTZBgd3Nod7SVZWa43ehvGLt1q2RTr2tIbCHLDZPFaVahUsqnFqJN22jB6+eVfuXj/K6dN5LxMby2Lm0U9qlvNKA2lwQQtnh5AW72Dg+OD/aN+fKqpXqMMP7f0+tlv//ryt5x9fZAd7V1rrMmk3cVxcHw0fvPWztEOEUNPs9ApSsdlxijMpebeV3/5YxLUYlMh6Q9+8J3z8xdS6oqltNo6DsPZdDqbaCHeBg+MiLFIjLrSl/oqJJjPgsXuIJ2XzoOVs6pUf5MgGQaD2Wj3jZPbb956I4njoeeP/RCOsK7ydVmgXQBFYDlDlKqztnm+bcqrbH25XlZNtSjTVZkLzcyC/qAIQBlAYIolcMDoZC6yFdgG2762jM1iSFypNg6YjezUhCA4Uh4qXRSvxNokBr/rcGCh68aWjQqxqk7Vbm5Di8PWkuu1rNBy4taOG45wE7opTPBsF1zVFD+60SYdvbfTdzKCGp3cK7ZgKkmqAJgZ4OU4eq6jJEJddRS5xGgJpkzHs6GMPJS8Vl2Td3WJ8CezXRhqpXZyldNAWW9UwDFwVHZVJkzh6V0buc3BILKa8iIlQnQsL7Gue6gpvaYJw8NIBmYhCbSCSlX7mTh1Ba0cDri+FkiKSkrHBI/KOmJsA6uO5BkIAIXTWCpphl0Ztxu/WQbtMrBTxy4crB3Oagrb6kM+mnwMDtdXllo11abLedUX8ui7ZzglxFeeVJdGdfWTHdUodS4tFhSSAn6KHaSHGMgPV6pFU8/kgNPWdV4U20yfxJyNJqPBkIPUPlCN5BSua2iQqogbe3vQc3pfZnO7uGgcToJwz4kOnHA/SA6CeC8c7EfhTtuEtRW44Z6X3DEvvtzKvN3CjtTe0PZTcQWsQHmNMjc1rlEWqfZA/Kzhc35ceyiV3to2Kow0ao2/agq33DjFlVM8t7LHVvHUqs7sZm1bhXEtuKhALNCK0BOceuyFkZfYNvFMqPDAHbju1PYmrjdxgqnlTi175FhDzw4JkmKrmzrB0WhC5He1ulhvl6Movr13dDDeLYtysVll+l5Nc1mmF+U2V51ggKiJ5M/W7TpN/yuFVnk4DA31rfrOqP6377TvzsJ1fvv59q11PdFHDy29L07dWL6ZOsP1dncPbhzf9F1NeKJC/6KXXzRr/NY/Wy2ugsDT9J5BMBgk49F4OBwGhAom7MCKcIZYkEgbgaHInHw2VuF74XK1fv7ipWYBcLyBZm08Ajjefffdt99+Z2dn5+ry5cH+bBQle8MxFny6OluXW8MA0FyggkoO7iQ3/ref/Z3/8I3fPnZmV2er//wf/Lff+8sPO1BEAy88rq01DKNEx2QtslAzEMRy0nXxuXuDN260410N/Z+fukUWwe/F4DAONF/xmjE8ab6QSaBmwASOIW00NK5HYTkQU/8muDKIodV4S6xQAGx0+PXCVYZBimV6nhXo+y5UPwfxmqp7LtATeqZpQF1YKXLZI1KfO+BYiNY/S4YpHJDMq8qDtlo2he/B4zqHei3B8DWKoclb/MnuBEihFMQw091hsSryZc7lThTYPg9XQUggLxRlKufcy9IXWj5Cd/NI8NGMddY1Elm/ADQAkbZCycFggOxZlBvdpymyLJhrnbtNpSECYLzGnSNckSKE3I9gAceEseaR2pN9Sdw84dXWPI4d8trv9UXWjfzv77s+IdEp0EayLtebubo47ULJPG+9v1vtztK9nc3RsW+Ho7wZLtblerEeBCCIm+Y5wB4FUdXYi7VzOQ/mizKMmv29cm93BX30fGeTEnoMcXWaFKIsvSS0k0EXBMCLE0f2YODNJs54ZGne7EBtH2oWR1epAhdIJLyCfqrjgX3X0RsHdUOQYevLgVS3at/EMJKIaUogRii7PLe3qTqmF6tuvbUzfdCSepEaUZtYQwwjJA+ea16jTqZDdxhCQ4ltnFAf67eioAMAfV+sVO3VPKixu5IoHPgcDAcIcbvdFk05mMa7J9NkFmZVuVlXVdo5ldNlVrYs9TVX1Q3/e1BUBbGoDozLUXbIvF0d3Xzxjd96enLvcl4fnGfvZd0N2x06Ag4XIqVQz3M9JGDZB3uHh/uHgR+oGv/a8jNl+5uWv/3sv7lIZ5RzlAK7jSJ/PNTrkOoiEXTIslU4UzqTmVf/f7bzc0vXFQWs8bunL5/j6Awt94cg5JhoemBeDVQnoPBRNEKko9b4gFqEoMnH3nYaryvfur9oXm5NPEEcAAD/9ElEQVTgFUHsBlOiES+8c3LnrTv3ZoNhkadNXWJ1UMbzbLOpS9IMqG3LjfywaOqLbH2Vb/KqjPnZNVwGRSCfghkqQ2/uyRzEOTBRs8piMDsZH+U01fZz5dWuKZq5i/vkjznaQQZcvdql9mw12vRQ1GufkjD/hWDwTKBH4lRiLlaosYTm4SZht8WBqqERDSSPJibHHYKNUEO1YmICao8RicTbwri4WLwLqCJxsI0nCcJFwmVUapukLK1SJqMUgKdValwjqre8vLIMszQZUu0DkQI+ZZTIIXSnE4hCCOYPQ3dvEJbl9jJbF+pHhfEnvun1JrW6ykA/xEQxjJAkNBLsHYCkZBGaUleVycP1qkU8TX3cnl3DLDER0xyAvFunq4JmG3VLv10FduZ0BTnnDoXVwgANadFcCWojUcVd93BzRm7KVJlyYEYDUNGUzxzSvhG38ifSK7kAOOxIH/RuuVWimDoICHRkmp+IVmpj9ACempUFP8eDYRzFRVHmRSYAxbDLEtslDuVG9eywSBg8x/hGHi+e7+iVDttXEF5Vfgi47rX2pHNmtjuzg10numFFtxrvoLSHdacmZ3XnqTE7Ar/EKcqc1NxAHyBU7yFY53iijG7UOH4jxVA+eXD/uoJbQxm3tijjmZ0/s4pnTnPpdBtbbefkibJFkEJP69h3k8CLxslkEM2sLracge2ObG9K3ixnZrmjzkksO3LVgahZuBOr3nPdgzAm+t8Uq6rOZ8ng9u7hbjzBBVymYKS+B7NpyvN8Q2SNzSAI5c+YFzRCwbukg2hQOknOtZrIKr9waP3b99yZH13mb19V7zTORMwmIKwK9GqF5xsMsXZnezePb/FDyv93sPyCWeNHP/4uRQQGCThi1CeKKYZURaaJ0mBFUh1qBfqCd1Mo09k1jEy6ixq5z549T7cpgOJ5/v7eHrwTlbh562aYxP/q9//VdrM92jucxcPj6d7N6VFsxV4bum04csa3khu/dvyl//3n/v2/f/c3bgdHxGD/3X//T/7rf/RPTs8WogSNWqpQVhw3+QQn2GJdMgwNnWrW62o0iN68G924kR0dNUVeXl3YVa4JILA+sm1MUPgijqgeHsxTEKkoTmbWKmgUpynxzSKRHNTQFk7Jr/cxHj81RMuUVgps+NP1ygEOS2sMqJrWR7ZwBfWbQig1T6TsTy2X8GQwF70yF5tVfhVl587rRLSQEDuKtslUnpW96RuQ0UWGCigcNABrBZpGblgWRQtmhU4cBtnFGt8isIbrQC98V3BiJmQREcdsRSdQbu7vDVPlIO1Kk68haj2avFHlPEpuAhFwASUmHjaDqymzwAd06mqnUvemvvILu6V6zPQ08pskKcn1A7tJw7TEqtgSqYqpMvcPV0ZebWWG/KU2zMVGvjJRg1lGPkpAx68vlpaKpAKImKuTLt3tJrbdcv8gPdxrN1n3o08XH3567jnRzcOjgRpT9SBCImCvrK2yDtOtt1g2buhPxvXBFNKJdtfzVVjmnmaaLIqqKCzbB8s0V3tA+Dpx/JhnEzfXadlkOF1fDhzYiAJNNCe/5flBRKaBQ5RQrzYHeh9RGSfnKoZEoZFSVWmXhZ1mUEZns7WWa2ubkjONYqQOJBTBNDyXVZFA4BPJK2XuRQPEGoPO9czgCvUPqslc6SNEUigJxMPQGw0SnEBRbKnnye5wtj/xYxC/2m7zMq07qr20s2VebEt981a1Tv4kfhYYFz/lpExwLfXBH7vbtz778rNfe+jvFk/Lz52Xn98UQzWY2A1BA4aGc9UIoizt6vJ4/+jo8ISglGSUqMqulFlePeh66Q++Xvoj/SmW/uDr5fXB1zsmWe3pGdo3iv5qXxdo7/qiV7f2Oyqy+fHqIi1dVeVPnzyoinRCKA20RXEc6yuMwAomyVbEi4UqxkTU2VoiQTVY6dvJ7XiwDKP86ap6tHTzJkR409E4Nm8pH0x2huHwJ08ePLh6gZGjxqlpVizbShPsifXro5rYz7aG91u3ZgcI/irfglbKsCxAxiFjUd1wVCaETaI1hjLKBPsiqeKkK7JnYMV0pNbmpa1Sozs6DVjUmFYdofpR86of19PCNzQOkq2a8wzo6Zlco3G16o0VJl6bLjsGWdmVTPRD15sqB6wwDyijurYJJtinfKyGR4r8mcFtpl9bn7kD8SiiGtU5ohZKg0TXj6Eg4I/jVy1BIJkjIhCtRCBkxlzChuvVhDAIvWEUNwL+dhK4I+hbdnmVrxonDrxZ4sWJsFJgzDOICwj11Lndw5WSUvihIhJ7iSClEoDaWQPDd8mkRgAbeRPjla0+Q5JTdsG6Vftd7rfLoF0EDgc16LjmOvUdCxZNGyEeqJeheZh53qsd8Vcx8v4UibJjqtRIwhx0dKVE3R8FUZRVTkk5zTHcnVwgV4D8ukveXfXioWLmS636Evp6RYZ3JtPYDLUnNZQcKEEv0E1TE7ILskohlQlxeYKDwqlXdrNuqrzu3NKK0y4qPALsWefvNF3UNIDAuitzAMzRi/yh7cewJSoL2uSBopZnhv208CfbDzUIAeIl16piSSyw1br2q8ypVlZ1YZUv7PyFU5353dJx0g5uLKkoJCNkdf2p42oSKNsddFaAelSdV9lh5QxrZ9Q4SWtFaiDX2/1IpnKsPOjSoVXsut0huO60ZUn9trvjyeF0LwmTsqyWebop9b3/vKsviu0FIRyVhiUZ69KqNyow/75G1KZuOhbVX3MUlr97u/6VEz9rTp7kn7/YHlQlMKymUzGPirWo8i16cbi7f+vGTTPzjqnJX/TyC2aNj+9/iOpGxM16pwrNQR9FtQx0ch4dY5+Kgwko8ICvGcAymoqFhdFyuby8vKo0kbWNqr3zzjubzTpJYnTv8ZOn//Sf/R7X3Tg53hvObo4O39l747P797589Nlv3vzCv/3GN373jV/7xsEHJ8FhUzp/9Gff+U/+0//yo48fxtFgNBzJ7Zhx/X0+xf9MZmQbALUITHs5r8rKuveGd/Mw398Dq8v5pVsWERfBGPtqNC9qtBogCZjXlSXqA5z1mIj26j1CnLcmiMF+dVmtIUA8ToNJehnISAxnIQtEdm5PYzgolZXOS2X62pbUEARaZSJtVAjG0PchilayNcwSNinfbIZICia09pgo7MNINRgO6kb+DeNkX1hpPJ+QQcyXYlStXWWbrCkgLmpPCh0vvVjXWzX96gUggnwyq6+J2KEmIY4cX0GiWmPZkjK1TJLKpOzaCwNXr3tqrKfJvNruDHqC0gqLNFuHIgZRZwXGVWVDNMsSGFCvtIWYRYQMMFEWYSHZ7mWlPmodkITMcW300whTbR2ARC/tfkvmRFQU8pqDXCMxS766S2LmCNJn6Y9QjUURLDb+YlUkYX2wk0Ef//z7p0/P3MnsZHc6hSymaV4Wml28IL4uKjPfeLDa+hfLbr1pp+Nub3c5GeXZut2uHeJbwA42XBe4SQ/dZ8VnYPKaKCjLmjIT90fIlB+LgLdR3a6nOeehj2gvNRGFXmxew5cSXQcgpjwtorPz3NpurdXG3qTtat1u1lZV2AhTjQ/mQv6JQfhOACVVi7maXqj+/rs4npozNciAf5Kc6sXSp9aJjoCoKgpdzTGjmZ6yOPJnZsyDBoQXTZ5Rn01TYB1Ovi63i7wpFTL1DzV5JE2qgYUdWZXBcYpQj3eefe3XX9797GpjTR+u3l9Vd9vOK0sYzrqttk0JtGoigqbIqLaT45tHhzeDAEy8LrpJ+2eLHvBq+9eXv+Xs64PXO2y0p5WnsMv//mxvwNoxF7265fWOFp263u0XClGen73Al6Aw6D8hIQkadOgR8loDje5ZevNSP/iFvDW5xmgwnwxXje9/urDPUrdBF1z/ePcAw1Uo6caPrl7++PlPLzYLDST0/LSt5kWKIiUQR8sNPE1bgSCJ4U4mu9TVabYiaAt9osVA7YSiHMq3qXVZiaiGYXJCFRWH6oMCVuoD7vRG58jJb0Tbm0G67+djF05TYLo20UW7cdq102ROk9sNwYa4DZGiaWaDhUJf9WIMW1SJ0mJ2vQXrOb2FSx6CJvRE9q0T0mPjUABTXcxlRsxIEV8j8mcaI2GQPjQCLcel6Est+jQ/MYYhZ+qKUUukmiqN+WhfgZRONR3mAK1UaxaXEQ+qF9sYiW93vlU5bZZl26wsyNUscGK3nqdnyzKFQ3jeiOfF5gPZZF0ziESRYbSG4JKABqr5jkbBBBqoRZSOn1Tne6TxnQpJFD9LqTSmyQr0tnZV45MQS9d6bRFYW69buupF1WyGRnwaXyivg+ZIjqZ1kMzJkajiJE2tqJZ8gTnCjjlulPP6mr7GjZrqr/6Zn1xjakKHqQLDGnmQ+SGFRmPJtpq4TBMEuUqztGlqvSZMbOl6+NSmrKkSzQBU1xq7hQNSlWpgJX+5TY5FQzlrzy59V605WdGWnVfYXqHBLb56f5qsrTeggNrUeJLKXtfcJucS4GyEqGQHOQYh0biaGE0bMxl1yDWMlQc2pV9uvOzSzk/t+qypX7bVhY2idjkhjUbrcrUgiwLFjpt0dmR1gQbYqI1IZW2dsLahBJoNt5cf8ZLb5WG3TZrtpMv3fHs3JDd1jZmH/nRnRti0LvOMoLrIQEqsrOqaZZmfZ7iIUuNHTaBgZM1/NEAeXUnL4Pqn1LFbfPWo/ffvNseh83J773n6XtVOmxyauKrNq5caQ1DnTZ7i5o8Ojm7euu1BnfuK+0Uvv2DW+MnH30txj72nEMxKzwSOPchCyM37yAhO+PCqSFxHmMIOAQnb589errcb6h/MPDw4ZFnh/5o2CuPv/fCHf/bn30aaN2/c2hlM98LJneHRZ6a335u98ZnR7RvR4aAbgZPf+9HH/9V/9z/8yZ98e7vKnFahfKmRzuRIs3v3C7lBO2UB6iCD3LerbfX4WYWLvnPinhzpTdhw4K7W6yzlSr3Thx1pKojWIkWUS9gFjoF+mC0lUnMOyqVrcOEaiKtr0DVOoSfoPRfrHTiRGgVaADLabxDSoKJBaWPCBrMlHZ4jzmRMW9YtWfGnp19sZYSm5w7ZicCRNp5ITVU9h+tVkvKpPUkhtW7XnkFMHkImgMo6GXqDceAFBHIFV3D5eDqEzWwWG1GcQG+OK8rUp1kwVaVbwhQQn9JU7E54p8PwSnEOmyyNxmPQQK7IiJ5c8mjZtbAd0xBcR1AQ3dcBKp1m2GkQKefAP2wVcQqBVWAJwQjJtNX2YKAz/doLRxeyNSvP7GEQIXOil5pS4K9ZOcbmlQpyi9k1l2mVJweYKJoXZSm+r719azXby87O22dng6xS8/9muz49uxgORtPRROFx3Yah7wd+1XjrrXd6Af2sD/fTvdl2b+ZMhtCeIgVerLAFoOCN0kayAppVCLZtG31ROvS6Oiv4iZg0U6PCA3wJWZchhYEVqsvYeG2ZmfIrf1HbVWHlWQdkzxfN1cLasp91VYpXRg1FS3Q9gusLqy6bXkDSEupLA5Z618uVyPO6Kb2rc6ctXBvchxxbSeRZ+Psy1xAUP0rX5emLq6uLVV2pSjABWx88bLfzrExhD3D0vi70SJEAvaetf2rUUJ2A7ADE/K33Hnz91x9PD6rz7Z2L1TvbbNAQjVcbl/gPC9J3zDAT9XaS1+Ojm0dHsMbQ1FhfnH7neulr9Wd1+1eXv+Xs64N/7exfueVvvOxvOPvzGTM7dVU8ffZotZxziWzQXCmRizEIANFiOTc1IIEaOivTwmDFbJokymbJMk7a+1fFw6WjXtG2mw2nu8MdtTJA/H3r5eriydUpOjWKYsS8LCGGOVkaBliaPPYgCDk1COOrYnsKu+808So1o39GPfiPYoA4Rj2kOyiJzEWQpEtx2EO7fjMuv3nS/Nat7nffdH/nnvfNO/4XD9y3J83be91Jkh64V8fBetQsvXxp15mZVIIylWqVtCv1A6IoGl6mFdik0GbUEM8UTZSdS0T6KXzUo5UHiVGyU57Ab0dpyk5ZDQiYDHOBGIxQT8DnahSa50LOIHDqBrU1qbihcabjWzpPQKx9EUqttqaiJJyzOw/+Btwljr0XuYeJP9TXjPOyqzm6T/xkVRq1ppArtr2YjBFNwQzMl3PtsjJTZFlwUKinZtK3tSonmLTvu5PROAyS3mmQ3z6IkKjVRMAT1G0UB0GMrVlt2OVuvfCtrSvpoR4Ytmgi5tHXl5iR7NZUpFTJCEk1Sl6M/KhHbY3aqVK1XP81x/prWCVx5cP80E8jef5LN5C10uCPnmRbREBIW0Mp1LduSehI1Nhqnufpdhv7eldaQy+6jtgF8DdVRi0rVSMqtUKSk943kZpejsZJyxEAwZ3fZla1ke/AJWP4DQFkCgdsNWhHDczm1Rke6jp+2PlR4wbwU/lhPcK8GtjWxDButfSKcyt72hRPu/qsra7sZusqyDFv9OOV+8ESihGlFZKcEYY8m5ybCidlpCBd7Vm122ZBsxlY6cQqJ1098+yJJv2sqzonQOgiHyt7eHH6YnGZN2oIw2ApKdHwRbZelCkPFjU00GwErF19hFZCEGSb7EMR6n1//Zsn+TdPLK8dvli9fbm+ocilhJrgr2unbpCCej4Vb/j7+7DGO780b8N8+KPvwBolAAGMdKA/3jSt2hfV66g2amq/p4ks0g2zcDn7YRgulsvLi8v+Oy5plkEcq7rZrLcamGhZ3/vBDz7++BO18jZOQ+xXOrizrvTqzF1e5Z9+8uRP/vQ7//xffus73/3hixcXAEvsx7Jc1Y2eKN0lH6JiAir96aGQymmsTWY9e15meX3rdnBwXB/d2JycVJ5br1Y4dsU1kAhDx6Q5vd9DgWCARJjm21jqLYAU26aJDE1VlVNY0Z/KOARBpdWUXavmE/FIrsQ9X79Px4oCmWQRoTF+2X5v2ezI2pRlFgmxP9ibt8xNqu2qDYNg2zdtfoZzQDF1gXHWsBDDHwVOEDCT9dEsOT7ZvXXnMEmIg90w0vupyVhNicPhAELRaeyv32J8TQO8QgB5qgIArPR6FJF5OnlXzo1tNPrul65RBoX8lBWBe3ptSGM1WQPfnU1HSEkfmNa8jIVHUrWCh1oTElNI9EP1Y1BRAjFylxlL7PIuOqgSSdVUL5yWO5Hv0dW6XmLSHvcI8nS/qXTOifD2N7Iq8yavyIebJGQV0I3q0s+29e03VgeHm6tl9/gsXhbOxfnV5eVFGAUnx0fj8RC/nhdl3RaaOZ64tQybdrTJGy9whqNgdyc/2rvY3SnTtN1svGqjWcSUbbKHbyITvutFieslTWWmHaDm4qEbREbdDL2QJ9FInlYzeCNwAWJfJrsxPfvpxs621nrdXM7tdaZPSDfF3sF4b39S15qoQHqEi2GjCXbUp6GmfipUbeeqW/ViE//UrKUt0yLEaQJ96BkpdKo3vfPb1EXVVW2V1ttFMb/apGmJGwgTvbVDaNLk3eYqyzelVVE6wxqvRU09GdaIoqjRl6rFnKPWLncPn3zzt5995nPPctd+cH7zanmYZ01ZrslGqDCIu6UH0j20oW0PDm8cndx6xRpV59r83GKq73r715e/5ezrg/8Lz/78ZX/D2VcZY6PVRiuKJ48fLhb6DoK8Eldyta7XyD8DkmrwA9oEBDhf6TkQIfYkstY1k3A9i7fzXC9Tryuv6Cy0bhwNuX+ZLTB/QoQXq8tNniah5tMrm3peZRv1StuRF0RqDPN9dDXLTtPVZZ1hn0RtuNx+IUPohtqTeFxvA/xVPjEPDYqFAMFm3o6y//jt7j96u/nVg+bdYXA79G+G3p3Ie2fcfnDQfOnA+tqB840T58tH3eeP7bs73Y6fxt0iqC/t+spqt1aXO6Yv28wWohfITB9ciYQwDL3lAHKKTLES9BOBq1lK9kmeJC+JVbGjdLo/Kr2WkmnpVb1fUT4D2BK3ABDc6dsjbc3SAkQSbQN6ooxaTde2aWvUy3gG0azQ6o5H0WcOxu8d7ezrPSgnDKCP3n6cjP0g0YjU2HcHUTCEX7Z1ofu8UH03yLHT4EtsiyDQsFLjNZQZwBxr08BVmSDERpIX2qmnRp9p8gPHT8JgOk5Ct/W7IrBzq1o4VqEmDn2sSBMuSkyKMeRFDNE3QjB61Vfn66XXMx776pxOauf1NXI7Ro7a/vxKkrrLZF5HDEDqNoonX6KpczTdD8apt5xw7cIoa52m6TYlVtkZTwcxlNrWJwRx29fDZzWhDyuqreYbaR2ek0SRTltV20ZN1MC52o31mqgbONHM8uIGUp5v8WpONGqDQeMQh5sRBYgdx+TqJRizCjnk4mohpA1lLBdBeRYUL6zscVu9sJt50GY3J+MbkykPLsBIVJz8qGTKjsiK2CQBfGHZGs+NpAlU3K702zxqsqjdDuztxKtmHnGUnRCg4Mm6LIe2tOWiKV5kqxer+Trbom3w5tDT546yujxLV+f5JrU0yTDClXhVL1rAehQFtUX1jV9naWIr+/ph8x++Zd0M3cvFweOLG8v1sE5LNbaKJtZeU+njJeaNEUx3d/fg9u27vzQ91D/58Hvb7QbgU/hjpEFRTNcwCzXBT1yV9EZaiD5KV0UW9cdop4+x2PbZ6dl6s4FoZsi/60bjyfPz83We+VH44vmLRw8fbzf5ep09ePD0D/7oX//Rn3znj/70O9//wUcP7j/56OP79+8/ev789OJyMV+sYJ7i7kjWjDTneTWJKnuKx3oCZjZoq+qK7SptnpyWl0snTrzjo+rkxvbwJI2SzLaruswcb+uHczda+sHK9deAtmVnGi7cQpoIfihw3zetmELgD9xpHml5ZQXWakxEkyFElTSTfKgZEvSUmyAf6isGHwXdkqfsuDdadswhXcNi3ChbiU5lMIXgSqmgrsXy0EO1PppwGzvH9NhKk7A3x9MYSBFIxbODYZQkAextu1oWRSVoRWZuF8XB0eFBPIqT2WAwTQbDcDybRKOBInDs2Hf7XhflwPh2Hm0IDs9U/SJqatz1xER5jBiSPKG8X486GqcA08qKLq+7vBLnBgVrkXz0xFQR9VIpQbXIGo6lRIyITIOEOUVKcgmm7P0VBhoF+Oa5ehQ1358gg+aa/l4R0N496iKEJNkqQd3AcTWctk5dOUWdzfaWN25lwMb372+fL6x0Tb21sMbxOEGo8/VinWX4EFAqzVLPjj0vTjPn5YV1vuh8r9qf5Ye720FcWbWXrsu2QXaR4J/aSGJnkNjRoKqtqmg9CNFo4sbI+fVUtGSTAvHTxDcUTgqAkzHvShe5lW/9qtyPo6Aq29XK1fD5xg273aPxzv4UqE63OVrPQakOSYmLAKaCVAtmX/Jg9YlaRWGVhVMTRqt61Wxt+gqkQhpY0mmoVdEU20pfScioXysahqOdOByokRnOnC6y7Sonenda1bieZXTX1A166ZGeAWfgHNbYue7le+/f//qvPp8epM9Wg0fnx3kxhT5ZeEccjDEQAhBUnMrSp9yr6ujk9snJnV8i1shirLYDQZ4+eXQ1PzceSXbAVSKLVa1IViBkAmyKL8H7xqr4pxZ6rsUoxtFqN1kOYm+Rdk9Xzqrz8irHZjzfXW2WRZZTY/Pt6ipbe+oxjYnO1nWxJBLBr+DYvBD7x7Tysrwq00Wjd6hNK415oOpI0GNC3uu8K+M6bXakiG5sVb91VP3Hb7Z3w/Lpw+Jf/X75h39Yfvc7xQ++n50+K6pN2a2qmeXfGoV3Ju67u90HO9WX98sPdot3dpqjUTUNqqjb+uXKq9dWs22tnFCbuFrfaNGXnQtDHyvNkAkqKpKpOs2YreGtpilNMaHYgGGxfZ70h51eyv3G2K82AnjQpOnfI74+wz26iwhGDfnCQzX3qi/7enCk+rV1hq3vtHuxsx92YZPnm5XmuLa62HVi2x4H0cnu3v5oupvM9gaznTjeG40mgzHICOYSCcJ4DPwJZXqjNW1Iki6Vq2YUCmS+U9IoiDLv/UBYWx4Md4QYl02zrcpVXa9bzYuZw0UJqPtXmBVdIBe1MgJkmJmKLp0SYlxXnLTxuiqv/3DI/NEvo6vmv7laEjR2er1KqtdLn9rrrc4aQSMk/qrzGfVV04FEjG7zr8L7No3v+WEY4n22mh68CBCspa9dg+jIWs5ACwmq901Dl8AavKb6N8A/T1GDE9rhyA53bH/UUPiqhCR48U4bTCsnkaMS1BuxwpnUIIIkOcg/82Ij6FGndrUY2MuTYTX1Vl32wm1WkVVOHPfOeOfmZIaDXuVZIQaujkQJSKXjZ6FpiKyMHbLU1ZlVp46VBlY6sLORW8ZuGdpN6NgBXlXvDFV5l2+a9KrYXuqLL2Iv0zA5Hkymvr6cXHTNebY6zVabrtKM6qZOXq+9dCm4elVMq6YEY5W3ovzv33V+68R1y8GTy1tn64O25rGqNWm13iUn3EKMDswdtnVweHznjXu/NG2NP/nJ9zdb9Ft6I8ev5sPe/Yvk8LhX+8ik99aSGxgqt2R+Y6hRFGVZ9vLs3DQ3digbdkflF2UZBSGKOL9abAligni12v7oBx/+xZ999/t/+aOPfvzJarGW4qmxLbiaL66uFtAS9eLKAK/bV3BDLFJUsxFVULO6HmzGHKue1pn16Gn16YNytXRvHbvHR8XxjfT23dUb78w/88Wz9776/HNfefn5L128887pdOfl/sF8MMQlZ5azpspaq7QICkUKjU2rC8HMn4VXNoPDwD73+oUYkRRAEN8PxVScqF2kBkqWkoZ6aWWDUinli/8SItqpmFQpmONaTFG0pVg8si+bTJc9o4+IWVDSd1ITHdqKsYm5ZaZcmK03V2eXi/NFtsmrrKzyQuAIAc6LzWpZasAaIA75VnhIyBTGXoJTSnwYZ0iQ5Yt9IkrDLvQ2BVuopOineJd5NDk3WdUq7ohFN+W2sPEIuV7j4EL1RioEJ+O6m+JKUDIOrEnlFmTpj9mVJFSua6z4WVsh1FDNrkJSWZ/u1lUiltzAs43oRF2MlEyelLLSNBuTR1RUwwxUNQ6sajzJ3riXts76z3549XTuhf50OtzBN2w3m9Xq6nJ+MZ5OD4+OEXBV6XVCYmRiycXSOZ13p4sqCruDnXJvttk92MaDvCjasojqRnPK2MnUGoxMsyLRcuDHAzuKW1/zgF5zROVFi3J3nflODYTw2RLKmFlpGtaVR6UtFk6Vx5EzPRhODoe+mj/sUvPRUnpckeWHHn4Mm0O4RrDQR2RujEIaCI9UCCA1Unyl92E1pZpD/VTgVJt32RbV0BuUXuwNZuFwJww0fslBZ7fzbLvImqLT0EjVl/4puxIoi8aGqQHSJpBSc5rtLo+Pn/zmbz15+zOnGyu4f37zan2jbCJk6LuuBn7AUnuj1XRL7BH6WzduvvHLwRr/ylltq0qs8fLy3MSURuYwGoWXslezqL7NjiACMcr+MSWMSaZgBV4+SdZ7g9z3rPsL62Xm1niVGg9E5YiWho4L6VxlKZF6EkRJEBZVuamLDCeOttg2EKrpLBx7WabLKuPJai7C25vFBBaiZjxLmRMMmdzLiJQjTHjmpL97u/n1o+bZ/fq/+G+Lf/RP8r/4fvG9n2Tf/Sj/yw+rb3+/+JM/L/71d4s/+2724Yf14iKIG+tGUt+ddm/t+e/ueV84tL961Hxpv3wjTg+jOrFzW+3KS6te2d3KtlKKoXYduzSRIaFk2drUewmFMs2QuUJuHZdLYasXbtTxDY5zQIRM0pbEWEyBNMEuYIruyJgRvikc+0bWukwmJeRiK4SELGo0tuZKM42TENk0m59enT5fXs41ljkDJbd6lU99kQBAnkMpqK3OvLjoRrY7Df3dONyNo90kZj/xLOLywGkCp8ZWoE7qLxCEmWySZ5iriePJEVWgMBm+02ZFuWqbLQjddoUmnSZMpCoxTmIowxcFEdcVpK1RNElAMjBJm5/XJ17tGkosXqJVTQfamuM/u1S/jT5KCXpKrp9CDYmNxVytaA4PziVcT5bURNTKuDHhJMKW3W2Rr4t0k2WxHx4QD4NIkF4RcmpYZICUlHmwilWepHUJDEynD6f0Aoo/aaNJrTGmludEbjhp/JG+3yiSzZ3STHZMJskicSnFMeNrYXtQxnLhVxdDexG2F00KZdxOQv9oNLs52Z8FCXUM681xu45FxDC0wwQSqAyBYrVmjTCrGZVbOopqUtfasiX4wnbJd+T6ASLR55FK6OBVkW2I5RxrGER78fhoMJl5MSoBiT5Nl8+zxaot9HqLkTiL2CMyfVVzPJhj0g3peTOyy2/s13//bnsrci/m+4/Ob6QlfickIIFv1F0pqqXwox8sLFA5Prl55849uLVk83ew/IJZ4w++/53NZi0hyC2oANIJ6aLeCjLqYZSLRRbOgoyM+sh6pK78hpJHcfzyxel6s+2hNctypdh1uLzRYFg39Wq1ToajQPOQ2cv5aj5fbDabvMg1hXiSkOzL5y8XV3NiCGyex1wDRNvVpnuaxTxdhiVfbeiJqTh1UnSWnxbWy/Py/uPy7EKtj+E49odWNC2SnWywk+4eLO/eXd65Pb99d/3Wu5u7b2/uvL1487MXO0enBzfPZnvnvn8RxQvPK5oqVz9LjceFeMAaxR27Gjdei1jWIiWwNknEfIHQxEb9alQAEqnwCvcpUXKxnAiZVnGUe0ntWjGQq2iiduT/BSYUWD+vbVz8gB/mnFbzVA2oAZzKtKxwNNhF6xPka5ic2r3q1dVqdblKt/rGYaG54wr+iTXoO8hmsKYazTrTtaMRQDgzP7CJLTVRv2f7Yd/UyFOgQI3tgNdiDJA8tno6eSCRqtLzNB7f0MaWMKx01d7ADiEVLqS3KlNHuoeSGz2S4QEacKiKrb4b7jWO37ph60WtH7NtNI1mQP4qS1P3E46CRX2HFFcDDKTTS8m4DqWth2kRbBmhISqniqPN22+ukuH6ex9tzpaxPu+E8vj+ZrOdXy1d2z86PJ6OZ1RIkW2RD8EnAIrc6s5dF+5qo5E/o3G3s7/eO8jGY739slgAJZ4bjp0gajVwxnOQnau4GR4gHTUlpq56hBFxgG6ZIRBOWfIkJ8vsdOvkeb1cb88vi+W61QMtb+i3XpMWWboRHoZ+kMRBGLuTw8HwaDDcjYc7yWg68EK3bgBElMIYSScuLd4A/jttoBl2Ig7UZc6mK5pyo2YxO3SSnSjZi6KJ50fYq08Qvp0X20UO+pq2chMsk2PJtBcnRwyaq+rlzMHq8fjF177x5KvfeDKYlk8Wu4+ubm+LWdVAUlElfAcCK6lUIEEpCRzIo3Vy487JjTd+uVgjvyhxWRYPHnx6eXVmwEgIKcYoqxQEyjBlsLrNGKjRPLdGqxEBwZpt+0BC4G5n8dUkqRaF9Wxtraug7Nxc7qJGbwLbiwKfdLDS0IOsBBACnqPpc03/4ABs1Zut3VWxWVQpDyWffValAtdtV5AvU2tsOPW6HHbrW+nb0+LfvevcG9j/4vfz/+afFA+fW+vCWhXdOrcWq+7son121j14UX/0sPzw0/pHP6m+/2HxvR/lDx7UF6edWwSHgffm0Hp3p313t/38ofX5g/oL+8Xbw+WteDm1V36b4n2rKm/VVU34nXZ2BmjANPQutgWVxIXLl5sRfRqGYUEl5dfJuEZJGneMipm4yAxWMT8piQE8dgw8CgXNQVUFamWELZDVX46oJjTG0VQcbhkeMK/LZWttOyfvrLTp1l27rMuL9fxsfXWZpcuyXhfVuqy2QsfKqtUCpE+PdI34ok0w1CReO/Daod+NQnvoO1DJgd8NvC5yOdvFml2l8q3CcSgmtan218Au3Sa3awwwp6QNStSCvPIQlEH80tC4n9WROSCfZ8qLxZnhLH0bph1admS5ieMNXH/gBQM3GDg++7Gj4Z9BBy9TD72rVbdT+YaKGen10jKPUPJSDB2T7DiMvkIZ8VX4O8fWPFJqLAN4nawulumWg7PBaBzFJKuPIJmuakReqVsavmg4AmkAD6oEEpN3UEM8ahdEXRi3GgLvq5PaiTTinBTlvsmncirllf4KwjSqoc2ceu3UW69ehcVFVJ7bxYvN5uk6Pa+bImjtsZsETpCWxbxI07ZwA3cURtMgORrt3p4dHiezg8H4YDgeEjnoU1jyVqYhR2++InjyiBOJ/MEoBCJRvbTr8qItlkWR1zV+bz8BaCd74WDkR5Q0a6qzbPU8Wy5Qb0mVDF/n+3qPTU+GoM8Stf7HVvHBpPoP71lfO8CGkwdnN16sDqt6aN6pghyUlfotuc/XsCUTpyPEw6Mbamv8ZWGNP/zRdzfbjcqspjuVhljWKJr6SdEFhK2CqYJ7QUlSdU2kiNpo6Y+GYQQ5ubi8LIqCBAjoiJgxZI9kVX8KJ6Y7s/2Dg8FoOJ1M19tNXuZhHM52J8Lhunnx7OVysaxxsXLGoK4W0qnQAKP0/NQf/Tdt29pDEfoRY2rq5jHLtL3/rPjRT8vvf1T8ybdXf/Ttxbe+vfiDv1h8+4fzR6fVgxclWDk58oZ7+eGd7a03z2/dW7z1mfmb76zffCd793Pp3Xub/YPTm7cuj0/mbfXMcU4dV2+B4X5BeA3pwWBq8ya5JqKHUNbqNDR6LzKjHZiiBp+JCrCyr5dvTNME1xvF6rd9W4HuYR97417KyNbAnq7RVTqoW2Vd/WpOUXqImYaEB/qUpxO2jmZggUqX26pI684OLM1xEDSuLzZhkXGbmLdWi7wmdC8gnYWm0a0riqbxNmzxiuaNwS50nCRwCTtZ48CKQzfAuXmamJKzVb5tslzGCBCaFgTHWo7GT+6+dfr2e5e337q8ce/Ki087+6Ltlrad21ZuuxvHXTje0nG3hLJedJqMzpPp5XhnPt2/mh5cTfYux3uXo93L0c4lx5PpVTxah3EG8gSaK89z1JJnA8w9eTXrKxMzv/hnNERClTHaTRyt3n1vfnIrffh0+ex5nsGkqyJXaF3D+1AbGLwfQCKJaBZxHDmevd6sXNcLwgQQW626F+f11cai8Ac7xcHeajhorq5S89lwCJCmimjVttHXlsmNdEDVp9oEHw2eqk8Zdl8Voox55mapDf3cbMvlCpJogyEEV4Pw7ju3D453qYrFxSZbU0Ma29h0dRu04ThIxnE0CPcOd3f2pvEwGIzDZKwX/6ywjaZRMMal2NE4GE1iFLEsCrSLCKfKcNtWNAqTnTCaBcFI48Gc1q021vaiShdlXVKFSE3yIttGnhRFu/0POXKNM1LbgO9dvfOZ57/228+O3ricZ8MH57cv0sOiVi+hrzHzSAF9KjEIcIM7XR6mHfvkl7CtUTXaWVVZPHz46dXVhRGKeLU5rB9s5UQxAhPTcieuXwxGI0DV+mScpIf1dVYxSdJJnA7D7vmye7J2iy5Um5PYPwnBtg2a2fYoGeKnR0Ec+QFIiAIQyg0xAFhYU1/CGkvID3aglkZyweP6oE0YrRyYrPf7ZofaD9vs/Vn72zetYe3943+a/+lflkXtmpZOgQnAxaO5vVH7jYU+Xi7rpy+rTx7WP/6k/sGPyu//qPj+D7YPH9YvnsEJ/aORf3fcfWbafG6n/uCg/fye+7l9941xfhCmUX3l1uduO7earT7r3OWOZRp7oINqr248zcpUqUe7bwpSM6T57pFeyjYv3KhxqFZgKPqokMWEMmJBWk1wY5TV0EeDh8jbiEG0WTKEWYqeKVgvLTez/NKOaids7EgNYFZQWs6mLFZVljpe5g5SZ5DZUdb5Reembbtp6m3dbAp9jD0rs7LK9JZrmVp1pq+StGXQVbFTxl4x8OpJ0O2G1m7U7ATNLLCmvjN0nJFnx8TMZiYBSElj5RVKpEYFPFavU4Z/XFeQFsqC4nEARTFNIBAKAlzSccdusBvEe9FgLxnuYsRBPAuiiR+O/XDkByM/HAbRECopNulFxPuQGMSCNvYmrcfoSTzUPMZs+5/4bSNEpM9xj0BSHlStABp5QSKuhgoR/LmOvuubFbnvaQxkQehrO/AbyVp6S3IioWo6ktfmR4FzghwozgdmJXwCKU2pqe4MrkQMJkNQOq6Eu2I2blNBGe36ymnmXnXlledO+bLKT4tyXmrsbDsNBp+989bto5tpUz1dX16kK6zDqoBWIm53Eg93k8kkjE929o9ne9NwuDOcTOLRwA9jx59Gw2k0GbqjnWhnP5nEKD81a+EM622eIZdJlMBLkPPYjxLN/mOtqhy++DxfrZoSymlkKUkq/yqzlh4uOKI2FjW0stPcifL/4I3md+50Mzc4Wx49nN9cF7tdF+jtBR+1bMsScqAU1RoiEkDtO0fHN2/dueebYZR94r/YBZlL5L+o5R/+w//04uKUnaZpqlovDakRUfN4Y+qmKdsMamThuUYpsGRcIb48MNDV+eZTaWVVL+arf/UHf/jhh59UVes4fpBEo/FodzKNQkJof7w7m+zMjo4Oa6j9Nn3y+OnV/HI4DAcDYrauyKrvff/DZ89PYeJeqA8ACB9sp59muS+yBAxCSMllErqEnzqBUARMRhs929KA00BKLwOVwyPg9roJEYTvTQf28WE4TLo3btp702o68G+fjIexBzM5OphAnPM0I2huq+DqxbQoku1mdH4WnV84l+fJ4srdrHHG464btx3BnsYd6mUtM9W7aAICMjjXL33eTP5QLn27U8MWOQCpQaBm6kRKpSO9Ieli/TJoT3lIQ2oF2dRxndWGG9BUddcY7TO3KISl6HjpdrGpNlt/kLjjYRsFVgAKmQbC68ZK0FWEFXiQfpIEtgPKGFzmOPABxHFGMEL59Oa0XtclLwSkZLvOy83FottCd9R8huHb1nZv/9Gv/faLz3zhxWC0UHeF7Syv4my59/KpvV0SkCcGsEpggpJT5Giw3Tt0zVRprQNGitZe1zH/KRhIUmbR+irI03h+4a83yeVVuFoPi2JYF25baKAQhFW96aZRTzfLoI0J9g2iTj3Zefy/+d99+OVf+fTxxebbP2men7nna/dyXTdtuF4Hrr+bN07deUXdjifD44MjlP3i/KpuHN+8P9jkK6vbJknzxlH5O1/Nvvh2Ftjhw0d7P/7k5g8/fP8ie6ee3GwG00YdZOrfNi0mfR0hZslTW/QVv1gWdpXbeWZvt06aNekWuOpKQg6Jo3PbwV741vs39o93H//09MGHL4p1STCk4oW+F3thojkZmraJE0Ji2aZp3KO6nKqrw0HkaVoeP0nidLu5urhqams8nOTbEqIM/mtKEyILX+ZaF22+qvNFWW4JfsigyaRyLb3qdcwcQO+kV+yJBkkLtrdufPK7f//hB7/2pA7bT1/ceXj59qqeNpplA13BFPWabVW3BTGVakFTBaj5zba+9JVvfvFL3xwOxyRmHmAs4tVCHnjY9Y+/tvztZ/9ul87abld/8K1//uDhxxTPjK9WAEw4jfn2+2SPHXJoCosKKnzlOHruu3qDo3OLMLq6t/fw7d2PXH/+jx/Y/+Cj+OPttNaXJbvES4bBECiJPT8K48lovDMcE21ui+x0u1wWW8j4wHGDtts21SfrixfpUoGyAQ6RJnBbBFWkVU8lx6q063oUjLR2Uq9/92b5f/6ikz9o/q//9/kffxeV8DB4okiSMBEWv1TZCk2NKRmAFc6zg+n7HurkjwbO3sQ73PHeuNEeH7Z37iRHh/GBPK2V1pursn2ZOZdt9GJjvdz6z5btxba9SP1F4ZXuiFUTOEOH5EPQDvys6e/VxN0yHzXNS2U4iQzBAlyQepzhJ312pDfKmcmTyiZrV2519rUG60oFbKoFqIjavRy1ZZpWTNIV7JZtcVFVczscuOGB7UwICnmwXI6mq4ROo8VmsnO9/EGNQt7FcfEpgKCGT6r7JXftNtQsZRr05wmG9KJYY8eta2flfLF+lpWryiorx3TxGJZgGC7rX1lMxo2rkxQst7UC20ncYBiEAz+KTZtiIFMXtnAxKcgpEy2Isgn2+UkSpKuG3LbOmiqty7yp8rYpwB6lrrvMw+ROjKCvuwOobBbXcgJCQolOo/1ComYz+3QEcEACTT/+MJByVl23SrcAETniiRXWrieIE5jsc7CpGuJjP/dmG/+kjO+U/l5uh6VqhSo3swer7jSLWWsj8AJcc2p4ZQFftOtTpzq3mnlbXrTFpdOmKhbE03JPkumX7rxze//449Nnf/row3m+xij0aUuNwlRcHNke3gyyEUJIiFzlzKRFgFfoRrEXU5xxkhTp+uLyZWnV3iDO6nK1WZO1wHWigNBXDWeQukWRnuXryypP++nYjeIhwV7hXi9SRuSpwa1olkaHHbir//Xt4v/wmebewFmtDj89f+vJ6nZeT9BHtfwoUtMwhbyszAB8iU1tc63z/vtf+bVf/7eiaKj6+TtYVNHXu7+I5R/+w//H5dU50YVpIxRAwwLZAoWoJY/iIKbGlRwELGXyhmIa2uOq2Qa89DwYJ3d/+JOf/t7vfevycolG+/BG/FgYxlE8mo5vvnHbj3BtXhSEAEZVVmm2yfKNvufnuKcvzr7/vQ/PLxeIV8M3xFw1mQuRT9/WqLyZyF7CF6hJ8/QT7BMo9NaEInrSRmMPQj31xHKuT4EbKYFonue1k5EV+/YwcA92giS0RiP7jTuzYWSFXvmVL0c7ky6w4nGceJ1blxZefrMKT09HV5fDxfn42WMnTQcQxyzvKo0ejCAijUxek4iqFcoM1uZ5Ug39AeXQLrRErRHYK5asJlUZsUoLXquAcr5UARLou90pgLRUitsnorQojoSk4uom4b/GOXKl63ocWKzbTe4NEpC+6T+frWyQFihK4tcVijT0cBIpzcvPDS6kVahqtUW6bYn8zOO4Ep6ChkvUkp3dFlW1za1Cg3mxdxxWFL74ld949G/9B492bzx/8XK1XFnh0JkMB4k/LjK7LLiGShHuqVaUquX5dRKT6y4v60Yh53UWVUUUqc2TCI8RtnAnTSdWZ3ly+nLy7MnBi6cHV+c7RT6qclfQWFRwFdW/9FPoJXchOWvXC8/+3r93/9d+68Fkb7OtGp6VZtU2K9LSeX4WLrY7P3mY/fh+Wnazg+Obx4fHVNjicjlfr4TcTlim67otqYskyN47ufydr9bvv1nEUTOf7/7pn33pX//wM/P2Xjs47sIxvEzTEVMpZqEkpqKklGqMLSqiIivf2tvU3mxhIl2WWRpaTZZFcfUv6Ua73niSzE/zzUXVVUii6vw2GEEYyZccQ4H3wir0Eoua+bEbYbffjA+Gg1GcDOLxeHB69jJLsyiIkmSAs9psss0mbesKSEMe1bbJNnW2KaoCwohGXDsOU9UCNvTN5Fz2TtZlRxgaaOBko+GT3/7th7/5Oz8dHq8fzm989OzNdXmjtmPKoamX0KOqoLyO7ReNGldJD2BQDNJ2sMYvf+XXe9ZonmWeYvZ4uv68WkwGfrb8LzkrG3m1Yw5fL3/97M9f9v/z7M9nrLM229W3vvUvHz7+WO/1mEHbXEmNYBdgJguXsQiw1DSjoWeUmLRwpzAJ1KK2astv9uMX7x/+5Mb+p/eL4r/4sfv/eTK5rIdUCrFL4AaJ48+CwcFoJ/Q1+IlwnAoo2npbF1VTBIZVnGarj1Znl2WGLuDmeR5HUXwCLDLRVx4Z1l9THnKvva6Lm+2/c9L8X77oPfzz7P/2ny5+fJ+oS5TLbKR6wgI1D1M3Zqwb9+h+oxqCH5OcsU9wG/I0HHSjgb236+/N/DdvJvduuu++ZR2fWPHA8uOospy87a6yYl52j5beiyx8unUfLLpF6a1rP4WwdnDWoDFfJsTp68uEelWZZ4hHGkxi5YGIR9wGS9aIGVUJF8kBcVWfI5kauVQGzWmOiC3IQ+gpnQ+mac4OzWtL0VBGeETd5acNrDEaOMFha09aL1LFqWZJQaUFTRX7S5lV3qYqrabQjNZta+YBKppyYTe5UL7T2McQJ6Gb/c6NoJZFvcqLq6LONNpdbarAq0SqGiFtMq4cXy+mslRRSCFoncTxJlEyDpOhF0SYOLdRBGnstX4K7rsW3VB/sTyiAFNiMqmCxw1PbDVvHWHGsqk2mpgV32zGLbJIcNrRLap9vVklP6R0+APa+4mnsY2UzswJ2mVlGVrewWC8O5qicotsm+Up2uDafgVLbSp1pWtmbqmLWnnrkgoovXjjTnPvpAqP83CS+Ulth+TPKB01pGkl8N2oudXUMHmnzJz60qtf+NWLpjwrmjkRu8ZKSiNhc/bI848H01kyfpmuP91c5l3tN92wc6fwxSAwqkqpoZiyKUqkee0AIEiwHe0NdncGk1ESjgfRfH61Wi6iOHHjqLS61WaVZZuSkN7VS1tbfVhte1Wki6Ys5FWNcvX1hezYyszIUq8q2qf0PI7aie3s1w62/6fP1b96YKXp7NPnd54v7+XtQVl7prdRdUZteuqqFd0HJMBvAKBuxBp/4zf+XhTDGrGCX/xyrT2/qOW//H/+J1dX54YjEjRIrWSi8tzCRCMWKRMnDNXoPEMc1SMjpOSkQu0whPcjSSfLqz/+43/93b/8wWabAW2+H8LgIyj0aHhwchBGAbKeDEdFntd1HUVBXqRxpG89ffzRpz/96YM0wy+KRUK6iOyBw7rUqCxllGfJMg2kGdggX/pp4kj9VTUAFjpjrkVDjTEAh8ScxmQBAW16E0F1uYQoU2PSusC3k4Gv15Td9uaNaBi146R74zg83vPu3oxu32hvHCZum1SlXaTuYu7WlVdV0dWlm66Dpg7mC+dqES3m08uzuCzCzhp2XWh4ktJWIKIsk6HAiBOQABuBAE3jJzQm8jdl6HuKNF4FyBPvJJ8YBKIWbioNyZxS6g1vKJ9hjaIeEhBOuqsJBqtt6cMah3Hja4JxuRieSO0ZPBXBxO9IDEbdkU2trnYQVzkSDpSm/YK05TX6B6o9EovpNJcmjMd8kKE2ox2Xb7/5/D/4jz++94X7Hz1L//P/av3p/cYN7Vsn3v6OH2AiEoJyMZ0OUAMCDCmPK9BJV/XFVZ7WXo1YgPRGn1nebFYXl/Pjw/CN48HJXrI/ro4O6tGoqQt7u5qePj35yU9u/vTTw+3moOmSsqyLTVOnLRGiujvgWeq+MzPMqZTFwY2r229d7B3OR+N07yAfDte7+204KPKq3hbd47P2D/68+N4no7TZ3T+4TfQyP79C/90k2Grqthwa39lqvR7Yy9u7+effXPzG18obs+bs5b0//vY73/34rUX5TuMdOP7AcoPWCwByXC+VBbVQHSn+19cFW03lnbaLVbdYeVnu6euraoZD82U3iEMvJGkwHCGKvtEvV1CGYz+ZJYi9LgiAqSiqgoojT0ZTBGCdm9g7R5PpbFJXZZFll5dXmEGigXDBbGd2eGO/avNHnz6aP9/o7YUNBkXtkRLPIAeya65HVDIeJSjTIXG2shLyKJ0px+PTr37t0W/+r+4f3j2d16MfPnnr6dXtxplSzIbz+E7PNd/3B2nVNK6XclBH9JHdtv3KV3/jq1/7TVgjiZIyOtU/g8U811iJsvH68PXyP3u2P/i/8OzPX/Y3n5VVmNPmJ1a12S7/1e//s0cPPyFEEh4qM8aJYxNadIRFBw0wsq8GDqpMSKRX0VTJVjf0t7emD9668cNofPbHL93/7Af+X84HlT3wCa7N954HXryTTCMXBsLRQOEyj1M4WOH/Crt7tLl8uJmnGnX3/6Xuv5pkybYzQcy1CK0jMlJnHn2q6pS4ArgXDaAFMDPdTTanzcZszOaBxge+0vgH+AdofKINfwPbmjbTwxZETze6oS6uqlviVB1RdbRInRk6wrXg9y3Pc24BDYB4KJixdkZ6eGzfcu21vrXW9u3bOeOFOlEsl2vRLGdloDwi0W7SC79wBrIpqZt6/81a+n+6Yzz5OIDV+PVzFMa5PVzl5BLyoKs0dCUL4ZJ/b7hAjkAQNoWFomjpPqAzw/CWXbNe0vsdo1XL+x2l31G3tyrDnrm3aXZ6hp/FXqrMg3wcKheRcuhnh8v8bKkt4vL50jhd5QvFjrWSPEaBMmVbb9XMNJyQz2GHATl4D0WsRn5oJqLR0l92GHQwwIAkP6mPq8gIfIEZbQINYFlrWVI8y4XewroDyiTRRRKPdLusmv1Mq2Y6d+3hHhNCCOkeWYGdB4nAe4TaWE8jvXitjuYr6VIFhxMR0SDIe6zCz6OtCbLwjSNK5nOJFh8C4kesRvKZUJYdYBWoADGUhhydLOVaW3PaUJWOC2vH5J7m6AkXHXKIFO59I5KTr9Jw4nNRWd0u29xjEIYLLWjANzz0RM1NIBg7zCd1YTtO42AW+37KtZVoA6tFelCW78EDr5ILpH3sLEwuWzdBbiCyJY8VARUtVYdjUy9XMRCLlcehkm19gSSF3U66sWeqTDVBwWgY02WuRno9s9c8o7s0WoFepUUnDci48R3HVFETUjKOtNhToqkSHqv+CzU5N1Tf0uGk0S6NyYWcDC5DOavaMk1X4lY4mdozy/1SHUwTRmEiD7HSFKBWQlc4ByPmZmm90e3D5M2jmT8fz6dhEpdLFddyG/XmWn8N2Z++ePrs4tUo43vewzjxM2ibX48XqweB0GpqWt7ChEbAEeobvYHSRC1u7r/XXP73N/Pfh/uUlp+crT893fSSvqpUE/AJ5McwYDXC8qHxBLEEbiIjLHfO0Knv3fn+3/vtf+T+nVmN3/K6xs/v/nK1WoDGGGkJbDS4ABCJzoFqFB3IhgREIopsAcKJdOFAIiA9F3fnJneKro/Hk7nsl0i9yNsEGUy/KAzAALZtQpeEIXUy+RHYk6bj0fjw8HA2X8SwuuGti3nKrDLXKKwutfGfw8jT4hdpLt1gvPxgysJAU2DL9vtdy9ZRO0pjHmaEqMs3ekYxhEhzzUWYqis/m0GzL/PXx/HTg/jJq+jhi+iLx+GnD8LPHgafPUi+fu5jzMHdiRFVul6tP292vfXt5e618c7+dPfK6uq15e7+yfWb435/VHKPa7Vz07rQtIVhznVtrqRBRm8DGOLnKV9IymU9sl0FWoHWgw1pAVMCZXVKmnDRDz8wiWCBUHPJB14KU1E+aG3RPEGnREjSPEzTKNFgBXPJHakClOJVcQbYc2IWBILijp8cPF4A2SDG3J2Pd011SzEJIJrFVzUofKydq1rQGACDWOm8N81Nh/Tz731/+f4PXwTq7F/+wep//o/h/af5s6P08av4wZPo7qPw7qPg4fPkZFaa+M2jSfnlqfX8yHh2ZLw4Mj79YvH5Q+9wWj6dV04n9vnIPBtbT16G9x8tTy/s8bzy+jR/ehC9Oswm09y0007H73Xn7V6gaMsgAhfypcyGaxgO7DS0BQAraoMOOVoIiTRWnnt2Vjp6XT54Vj94Wnrx2H39vHl2WNFya9D1ht1g2LVNXZnMlscXi9Px3DDMTrtVKtkRhgZKzLCgj6Iwi2J9tjJPx3mcJq02WrJsNyj/86nhL9TETzM/UcIUHzVONO50zQlgDAxXmANbTNDSslwbUIZB4Z4P5HzaHeRGfriYXp7AowuAAdFMrVwr2WUT1ogwLT4AKHQO7cJwwdfILNd0oDhUhVtGz4Pl2IuWiSzBVyMvCZYhZKnbayVRen4w9UZx7qtZStqgFLRDOIGliXQhFGJWBJyRs9B73Rxfu/78d/7B8ebVixWfmx4ejnthWoNvw83z6BZQ3tAXLiZBK9Fgzg/wfRBcRqAow+H2cLhl2Q4KZdNZ+F8IRb3fqP0vhL/h6tvIv+XVbyb7K67K39uAvkRx+OzpI/jVYhNeQiRGB50VhORgIFqOuEo1j2tvjA7+y2BCLPk6cstctUp+twQHQDlZZTO+U4kTNZBllFbsMA2PA+UkOOf9HACkCvnn/t7+YsFZHGkFMVmQguaRMAOrQjek9UV3CAg0CcBY16rZ9/ra6Dj9+efReEypBcBAC5Zcp9NpwW9PCd90zlE4y2EJUgiPEiM1FownDEtgh7PpRwDM9OgsffY6efoiefgkvv9V9OkXwRcPk8/uhy9fJ3nIRyGGjrpXTa+3stsd5d1u+tEge7+bvNsPbrWCgT7raKO+u6hkCzdd2upKS1cwy/hsROaruceHabg+EtZYQrcW1lGW0lQkDvJZDq6SBEKSGCk1MDGK2/3oMLh5e7qgDH2tgi5Z5uWZb3Dj7koOO7C4f80kHAdJzg7SROARP9h3mZVjtZw0Au00OzOqqVGJzXKiO6nu5nzLPOzZiMtV+RAGjUVwP51ZfEhC/BGPhbiXB8gKjNaSonfNUr9U48wZbDVmAJNks8CbhR7X1ZHFCG0o1k+SRRQgM9dVQV2yIHyoQhZpgCzIC4PP0vSSblQMs2rYZcOyMLJSJnrL3rBR+EcxMpeAEiTgBDCa0LAho/GJF0WxTdjxcHs9P/ChJqrlsmNaBXipBiclyPOyrgmiwKUzVOIQEng4cOAVqPUg4hMKWRzwudIsyLOI2ygCHjUNDqfsI65aAAjHQWZpP2JARC5EkgVMaDugBBqU9hxqAme7mtFyynXbNYVppVMge9E3RMAVN9DyqkxWhbE/86fnq8koWi6ygP5MHC68FYy5XqsDYX55fnjoT2G1cOkTeYKjw3pknIovDIPEwODNORboJLqq5GXVv9Py/rtr6T9cz+qqczYdPj9dn/n9XKtyYw6oaEoRqJTHREgpEQWBUHJPHHjBp2H4DDXAXEb62w7f+jPUn6y8JYHtTQBaIR4nwhVMUwBlwVLoL87RW/6A8hH0LNKAgBhrt1RGptFo5MEKwxlMaVo7CV+Pzike0C0mtKbUMYhbzBdnZxej0dj3Q6TWeJeVw4VzpGHh5F/G4Eie4AnqkjT8MCnxgGkkyBcGybL0Wzeu7e7uVKolFBQXU84cLRzYU3aAmEA+4IfeLXrHksF48BFXYT5ZZEej+NlBdu9p/MUj/9Ovwp9+tvrJrxZ3v8Zn/sXD2fPj5Rm4L4sHW+7aVrS2fb515WRrZ7x3xbtx29/an23tzfeuzfb2J93uWbc36q6d1RonYfg6jo5U5UjLztWIT2oTiuC18paKyHEKvQ6gKu4jiYIHSlI48S2AyclKCLXc/BViSMML1Ip13umyJScFDIRjIpKPaVgcfjIniYdSaUTS50QROvxlrijik8wwPflSQdWAfUDzgBsScQ4Y4gxC0VJTrRfvfXSye/3kF18s/8W/WT0+gJzzRnaYKH6igoARwLXZb7TXFaMWJe4qNFeB4fn2Yq4+e3E2mQflehNgYYNzDNuA069ZpVKlXusbTjvISvPAPRm5z18rh4fBdBZ3+nmnN2+25rWqXyrBoZ+meWy6pgnb0QKsg2wARnSHO3ETScBFiRX6JX9Zn0+aF+fNo4PewfP2yQH3U2+3017bG/ZV19UeP70Yz5R6s18puxYMSdj1YYw+m7DzYvBqAhaPFfdinnpJOuxpa51VqxZCj4/OFW9hcTV/mKhejG5nwSoNV1kYqjFwE4FyBG8JGsGslbSao1YcDDVcJ/jGOpxuruqUkcE/B4ejSUgxIWW0OGjqybNHcj+RQodh57KjigOMjYMg8rhkPPaSLIThr8PijYN0BZgczfxVoCS6N4vDWQwPGUGmnMVqJGuIEJAZfn3CI80RehC6PtrcffVb/+Dg2rsnsZG+HA+PFleCtAurGDAAvIOEIn0YhgnXqBA0cOTiejiZCRc54er6xs76+l94Guayvjfh1/X+VeFvuPo28m959ZvJ/oqr8nd5LpF8Gubls+n4AmSTQOAoulz0lCD5VxRF+QIFkFoQEilhp3N+ueHGPXfVcJWplxwsci/ja/F4T5b+YBylQcw7fLIvB6ep8yjJlqE/DpbcwZH6BZYJrUb8QXcSHIv6eEDVxAmeSCuIZarmaPFHneQ317LT1+nPPosvpkBlDB1hz3HMK/u7+/u74HkwWcK1QLSfiCqiHeUjmlLQkhn5QZcRCV1YADKvQebCGI63Mp6mh2fJo9fh3Sf+54/DXz0If/WFd//h6tlTf3ymzM4VO7X2WqWrLeNGM3qnHd3pZB+u5R9tKLea+bud7N1utFuabbuLvrEy/XM1PNX4eI0nj13HNNhgPspj18QxDZZHYiixoWVorjRMnq6AkQ55kdsjEFveRRRsJ/pz0oMPzxqaravVPINrnaIcjCcS0yqlLgOAEU1hRuogoQw66UXhKyiLczvXypleynXeatdAZkAF8mDQUjYVSo8eP5+DEdr9mkMuD6yI95yUKkxGuzwoceG9WFvCNFkepPHU81ZRTH/T0BxVcfiaRRiVpmU6VadMe4juPKwSZIE5Fs/C1SrwYC45fNE+H04BniJXVbdqpgMrEzWSuSDcwqP4oMPsOe1SjDtrR9XkM9Kh6HqGwUaDwpAmnOMCrB255QitheHI0QCkT+DkiJnJ3oFMZBMpSFUjvmeAakl2y/GyaJXHqyzx8yRQUj6xzpQgtW7Ydtl20dK6bldSxSCmyPp7DDc+KJlzx+Q66mxbNRyoKNaTwiCVScvLjsldRJiMdtlxYbUFke9HPuizTMIlsFzNQFsvDGbecjSbLlerKI0m/mIc8h3TKIFVyAgVgiRH0opd4y+QiayAOCR28/SdRvzPr6e/vxH2NHOy6r+abM/8jSiuUMwUPmAEYqAjNBmLsYWWBwFlHSBoCNqvDdZ3tvdll2/07NsP37LVePeLj+fzWdEBdIYsKx0rrsJWwLjhqvSUXeUXJYggynEEVcgaZB2wDCJAI8dxkev8YkxdK/wDlhLvOQ6jKIzA2t5q6a3A4X4wny1ms/lisYRHoqqG7XArOdhQQlBObYpNJB/WhkDmxg85x5FmXpFAAkaDnk7BOJubwzt3bu9sb+3tbq0NemBpetUsFtApfSwykRWQhVUU7EGWEF5BBAAxzYCJ+SLITkbx6+Po9XH69HX04Gn85aP47iMi48+/CH51d/WnP5/ce7qcBMFo6eV25DQCpzartmcb+4utK5Ot/en+jYurtw6v3Ti/di16553s/ffDWzfDenXcqI9dZ2zpZ7Z5psQXaTxWMo9L36C4wVSFWEP5093k7I5IkcxmQULRcBFvyBQOKXy5JNYtriVH4ylkNEAzyBalgT1kceyh/IR3LCe8IoWwHJU+Ju+xAlC5Hh6sjHqgWMIw4ytMaMFQXSh5e3D+gx8dD7Zm//O/n//xr6JZgNbhIwv2NRju1nA43NrcrFZrUEVoAm9Wa7ZhlS27DAxsdPqdwXqlXNdyo+bWOp3OcGNzc3uzt9avtRqVWrNSbwJHyuVuktYvxjr8bLesNVtJtzsa9s821lbddqIboUBWCc6qYaPHVLkkGIUaNAEU2nyhbW6nmZMmlSiszeeVs3Mws16txp3WatDNqo49XySTJSxhE2WBRZMotW0zz0IfToGac0cU3fRCZzw1sijt1PJec96sR94qn4xqYeRC8XP6JQbzAhxDGJG5F2VelMCkW0UKzmOanoprKRXHqJX5skHwbpxpfDE6B4Qf/mM0IAoUMZmlTyOMKRQ6yqcjl+mG6pQdu2yl0FEBKsqUMA9XUbSKUTNnXiJOZKeREnkJbMckTOH2c6c/iiP4G2wDogjDF6wuwoVAWXhzzlvNatDsHv3O77+684MDsxIezTsvJvsjf0036sTtXC1W0kLYIVPICHwAYiCvYKLGiY0MF5PhcHt9faeYaxSZelPHm1BU+rbqvxT+hqtvI/+WV7+Z7K+4Kn/fDHBsnz57NBqdgR6cj0Nv3+A+TtBNBIljQGRRFNAFJzzncEJ06O8B29LUhpqsmH6rFFZK5sFKO/JU7pVJeYJBFBcbc2C4PGi1NPS4Lzv3blzQC+G9G7SPFrmIukxiCb+wpbjypvFFd1g5+b+qR7+3lf2ol796lv3sbnoxJaKClTkrpCobG8P33r25v7u9t7fd77VROPSmqAKyWtELhqLUohL5QVXOWqRyqZjAAbeXUyq8QR9E+WwFwExfHsVPX6dAy88fxr/8PPj4s/BXnwaffrKcnKfhPFucpxXV7Dn6mqHcaOjvtfM7rfijfvxhP31/kH5/R7uzbm64/po9H7p+PR9V83NXudDiCy2d6tlSzUPYqxRzQhLki9tAAhjRR7QnhRnIJtFYIq3YWhhytEF1vquwxMWIFCpadxr35QXGEi3J3MRCERNgrfSuICwFCIHvoXYU1QFc8HYuP8BKSJ2XJ56Sh9xHg9OewgGk1yX95JxfnLpUVFdMxn65XjFsqk9+coIn78lhNKyyW2tU645lG6pWNkutSqtX6w4anW6l2nRKVQfmo1217XqpVCqXuH2OZQIHXZ3Pvl1yKWxTWLW6UTbMqmm7hqlTF+AaF0HKJG3BQsVgQiEgD2VZOJpcRl4gcHNuTGLAQhpsICh1VIjkARAKPQK0050QUpEbUDUYFRhGM1qTx3Xktjk+MM8C7n0TrVJ8wlUSgdMDOJkJBssqG3bbsDq6XpOZEzK7sLqMifAaaqArQJcMvhYyw6dKIggR0uaaoVoVqA3YEqoGkzFMggTVRP408pYpb3qGMEVStmAVB7PFHEZtoqRz+N+siLXwT0Zb/gtuvxxCVE4HQkgFFTvUg/9qPfwnO2nP1C+mvafne2er7TRvQftlOZ/6QEIut2MvCIzfDLRG0IMk7/WHu7tXvjNW47173K8R9ECvcCT4CbMUz8Tg/K0+wDmOyEJWYgAT4Ndb0ORNFtETUDaK47qvXh4slivEiyAwEwdedEzAaUcYkFwI5fPFl56HkU34OAcIVxSDf+RkuQgcu6IcWpEYPrKORHIofx2oq+BggXHxgeu3ub62v7fTajU6ndZg0MWn02nDQwsCznqySJYvXMEPTgu2ZPHgeF1iecTXZVo6I/gOY8UPNC/UpgvlbJofnaZPXwT3H3v3n8Sff5X87LPg04erTx8ufvXF/LP78xcn/svT1Ysj72I+q3eSZidpd5RuP9rYXq3vTNd3Tq7cONndHe3uja5cOx+szQdr3vowD4OjLB3r2tzQ5mo20dKZni+0HEC5UnNfUwI1j+jUshcYFRF//ICFkcYwnuj6ohsARfEIwZ8YhEtrmbNx3EEQo85ctCKYVujKGNIR7Mt5RziuNMIJo+B9P4Beo5YjNYA20drG8Yc/PKo1w3/zR6vPn2ZhCnsTuTkRAWd3fW1te3OrUa1yXTIg0nKq5arr4BtDDS8Z8NbQnebUU18fTceTlWk7w431aqMmW1uryGPzYRSz2ajC4nr2avLg8fjgOFmuMrekNhtxv7MY9EbtJtRrvlpauV4zXctyUJXCTks7hRcQU3CSwfU8CrDPWizsizN3OkmbbaXf8Td6ablknFz4J+fheO4ruVGt1i1L970lPB3LdU1wJv1ZMwrU0ZibGA26aa/luXY8GlvzpZMQQ8AoQF3QEEYTvY0cjBIl8DmyIEzDiO8jo3ekwfO33YpZLquOQ0RJOM0jDF00mQwpwsR7vBhbSA/GDkaYZmilSsmtuOiW73tKxBe8yXZL8LdROZScTgWKwYFAY2x5twlaQE+ihJiKcDl+wu44cNzl6xsnEDQApWmF19+b/+C3X7b649Gi9fRia7Rai9NaCuWcJD63IIIJaxD6wEiSHYF5pRxQ3LQMWJKyyzesxu/SXGOBPICoF8+fTDjXyJU2RddwROCzSIKKRd8LbMRROIAABhIxA8rBh3KngRG8ANo3a5UX9Uo6CfIXs2yaaAk1Lc0aoRmHOsggSjD+ZY+sPPYzqlmMKgYFYoUyyQ4UXdRZtPhNu4sYFihfqlrVon+wll13jV99Gv70y2i+okgb4gvC/dhYH1zZ2+10mu12Y63fGwz6nXYbzhK9+4iPN0lJVKNEwEvGlLpkxvqNWAlkShqxzOiYMJrxGuyxKFJXHqchT8fZwUn89TP/wZMIUPmrL8KffhzefZB8ed+//6V/+DI5eZ0sR0q77Axr9npJu9bUbja0243kw17wg354p7l8v+fd7Hi7tXC/mW1UIiudqPHIyFZ6sjLShZEujZS3thXFy7Ug48axnKXn5s8qJyn5vpBshYEFPqryajveuyESAj+5EJE3QjGgHC8OHbvAOwHSQy5AhnRBriBQfO21PMeDqzBg8BMmpqck8zxdCiwn3GQCgsi8JM0bLiMhoVPglNuK1nLEZDQdQi4MDcAd9JNt6TJZaKimoTu5Yc+T7HzpL4PU1J12rVF3y668rhtKmhskaEbJcXNDn4Xeivv8cEIa5XGOTpCAldPwUWE7ymY9NppOFQ58KQYYR3ZWAliYbAweEy4DXMptRBRCn5Bv646gv3EJTYVxC5ML9iM3R8NVgh/hBXWCKFAGtJ7zWFfRcpRE3pZ6UC1MVoxIrCSBEvu0I+MgjbkeVG5a2LpZt+yW4TRAEkTwBjf9WBZefNhkeWQ7ymiHFk8doTJTM+tuteFUdHBA4MdpBDbwIm8Rej5QG23gJL3CzZelEQBltEfXVQ/WJxpIFkcLZbj4z3EnP5OMQkuhJkQCh4qWfdTO/9lefKORTVedR+f7J4vtKGnlmZEk3CwZlWm6STiQiQ0plwCCExYtW9BA1Q0G61vb+3KHmlV+6+FbthofPLg7n08BfOhJ0eK3CkCuc2R4d/LNdCNiihPpOTmO0wqCKLFMOYARQQvDMBaL5Xg8gWko9MW/pGY5zMoHXlQNGcIwos3IpcNcMVqUT5P00rEXwJLAc7I02RcnKPRtKH4yERJIs4DnrmNev7q/vr7m2hCuDFxdq1WbrUa/1+Vr92Q1T8R1Bm/6i3/xlAqOlDNpgUxESzsKYEcCZpETXscX+g9bCyDhhdn5OD25yDgf+Sr++mn81bP4waPwV/eCn9/1f/6F97Mvwv/0i9V/+OnkD3969voifnm2XCYry11YzrK3EWzszjd2vJ39yf718/2rB+++f3zno9MbN2AYPR/0z4bDi+H6Wad7bhrHtjkvOfOyO43DhRIt1WimpoEGTy4G6iU6HFc+e8tdbSjBGtAB6Mm+EvHoZnJ9C9/8hp4S8vDhKJMOGHGZbARKgI6kDd3olI90hBFUH7eeIEVwcXL7zunND44OTv3/939aPj1OYN7ohCcarPV6dWd3p91pWw7XdsznfAWRWypDs/rhwvPmgZdMpsnEM16P4/NVPvOi2XJRqriVsiMv54KXSjtYg//urT7/4qt7D54/e7l48tz/4qvg/tP46RG3X++2/H5rWStl05k3WVqKXoK37cgbDrKMJho6LbMF+GAo2VseqD/U0CuPR5UgNGuttNueDbrQB8bXL+ejZdJo9Jr1NiAQaBXHOZALKK0kauJ7Mp+rj2apaSuDTthr+xUX0JcFCwXmOo020ABEBtn5kGsCywI4kfGRLNhtcR7yZYwwCtAkrVTSm3W16qQ6bxByTlsACixe3BoDxcT4EzRWU90xSvWyWy2B6/yVB/roscZ7PgEGHYIBstNqwVUYLhwgYVHezrZhNXJ9L2WDmh6tA3tQVMi9bOtfPsFZreW9/8Pl3s1DOHQvL4YvL9rLoKRnDhrDxU8M1ALFjCJyFJYTQABHthxiDkrkynC49Z27Q12EOI5evX4+kV0mKOkCgzhBliIXzhHQcQTBRV7lYPEbFMAAYDhlMKn58iBR4SeX3aBZXdac+HSRvloaoQKAwqCDerBCMOxc/yFcwH3zYebAZIxQqkQVlUL+QGXEcITfNJo1Sh+K3ygQmrum+D/qK2ua88c/XX3ylR/GtCaQAC0ql929vd3NzXXHNiFlELpatQwfu9cXhCxZCZgm5s5crIqlii1SVMci3nzjYvEDoTinxPGKMD98FzKd8CP5AaSMUoWLf87xyQ+O4HJHXz+NvnwUfXI/+PiL4BefhX/ys+DPf+69fJVdnOSTo7ScZC0l6ZnZ1Z5+q2PeaRgfdZTv9cLv970frccfdpN9d75Xme1WvLayqmrTqjM28rESTfRkZmRT7h2d+TqMy8xTUtiUKZQNn9HmQ2G8acO1IGj8pUZniyFzaCxlllOY6AzRUMCN1BB4NIGUFDPhBV2N1GymJlNVWWVc48zlcZBdFkpacFiKEwQ9V6xchXPcK9dbbgW+MQRXbuNmrg1jUvUTbqcLkZ3HyTjOzsLsIlbnSe5HMRRZyeZrfFEz2IwNUFQviV9enD0bn16E/iIKV9x1nfMEZEGabvky8Of+ElYPbNKyYVVMG+Ym3dJUDEeBnYKdihYWXIxh4w+unJKf6BEMNXnhsOs6JfjufCoAsgGY5p4qaBCfugEDi56m+6SmkAwBRA1k5Z0zqiRc5UQnmiaLbxICMk6yWIMNB/Mx8ri8BXY5HwlsmU4Fg8P3ZcEzRl2kJnpNbxrZYoAs76jRqHN1u1WqwWREw1YBPGlub7aK/RUMDSRGRzh3zKU1icIPtSCXUUJhGpAymJVvBQocTDhjXTzIvRdZMIafpBXs6Lzv5H9/1/qdrdxN1dcX28/PNxZ+iY/HEBSJtyH6xGECWhIVC4QsUIKchsHhzRm121vb2dk3uaiMVX/r4Vu2Gr/48lfL5YKGsATEoEvgE5wUvcKZ0FF+yrFILIwFihSJyWQJ9welwYcEuGSZ5mq5Gk/4kkByHlNdUo1sKOZjFMY+QDSEX41ywFeEM/IumVl2pHob2CKyMxJJaSiIUVJ30URaOhKZ80TL1wa9d9651et1IGacpoHZr+Yw7BuN+vpwbW1t0O20HZtPcKMuNo/iL7IjjILKiHFgMsYS9hDL6lgfw2UkNbOAISd3iiN+m0lqRLESRJDzbO5lk3k6mivnE+XFUfToZfD1iwDHr16Fnz5cffLA+9WX3i8+X9176t1/vLz/aM7bCU5quVm54a3tnK5tTgbD5daOt3t1deXGbO/adGfn4tq1+fUbFzdvna5vHO5sHW+vX9jmkZZdKPESiob7wEBCeeuTa8m5uS6OvN1C8rGVMicr7Ya9KK8YoCDIHXHEkbC8AyB6TwiA4fB8NQi1GH4504JRXPfwN3/3Yvv6xRePgv/409XJlDJYWEzwQjd31tfW++WqK2+7yE7PT1f+SjO0+XKxXM2n49nxwejoaDaNNE931FJFd0zPm+VJ0K6XS3BidVk2B+AyleOz8aeff318Nll5+XKZn46T56fxV6/jxy9iyP1aX+l1vFp9ZdlwP7Q44pa3Fmho0eaCvBK80ShwK8eOPi9wBppcyaAXa6OxCYO21Un67UWtZh6cxxcLM04Mk0/ZwMANPD9AWWCpIFjmWUjA010/theLpF5TBx2v31p1myEweH6uhEsnjw1u7c7JKU4AGykXAJKoOKJF8IjiGJFxFERJqNqa1SwZNUc14XUkSpLoKXUROVCGQXgbHlVuuGapUXIqbpqnAffuydUojzzuzEb4FZQjFDE97XphVGFhWzVcLY6Bw+hzwdxMTF7m+Zuvb5wgoLmGfXb11nhzdzwPrZfnrWlQz1LHyGRnGOEl6SByAfqEqmSty1DgRRjxFV7r67LL93fwDnUch8+ePxmPzopbKDq0uxiOuPTNooogPSZ+MgFK4gBAYUBL4gdUZgZTO84yAIJppJ3qsl9eYdSOZ/nEp2GCMUtVPuYLvtShoqDSFL5Aic/N5UAoVlFUCoThR2QTUW+rRijahKPEYpTStuH99no6NKyff+w/eILhQAZe0HRluDa4deNmv98FQlLNgY00BYLXaFTXhv3h+qDTbjq2RXMBkH5ZOA7kHHxYtzQIoy78JOdMU3zJL2FCgZECGKXJbBraz4XI6EWSZlGcexH8xnw0z+F1vzgIHz+Pn7yIcLz7IPjkc+/uff+Tu8Fn96KvHyVP7sfHj2MzcBqa3dOVKzXlWj27Xk/f6+UfDLI73eT9fvD9QfJhK/ygsfqgO79SnreTUS2bmflCi2d66nNLFw4QWpFoCrARR44vOlDYFRhkfgTm+MElcarRaiSQTuHfpGTLNRWmZ+6ryUhNp3w7DhwEsW7k5jj7yyQFrcAKMtFYUvROqdar8N60Q3M8X4V8DQEKDOIIlt88Ckf+8iLwZmkeKnamlXJO7AUwk6p84SFf4QUuiYGShj72V0/OT46C1UKD6ZN53K489pPIj0N5O2m+kLccmCbvXzuqTE/CuTYA+/CteWdPzF9prLRTbESJETLJdUbiKI/AsTcGn53lk1tJ4TSqKiCGD5OQFZiTBhONbO4OAUs7imEJcml8nod8c6ASci92vtGXhian/zj7GGlZoGWerqDhQRSFhmFVy42q2zShp5IIyhrtkLbxw+GRH3CN64bbLzWaNBlzP+RCxkCJZ6k/S7wAaIxBQlPQEEFiTkHLAAM0XR3gaoXcjSOmckPzCaYcOPknDbgcnL/ERAE9OFOv13LvTif+aKCpK/3wrDtadrLM5HwsKMDFYZytRS4YJAUDSFG/Bkk0HCY4gHmwtrHNdY3fkbnGu198XDxDDU0A5rnkH8IljD+uyijsPByhGBDemH3sOVKSt2jiJfgrLiGOnoeS27ZlW9Z8Nl8ul0AkRCOyIBtSwPQOGaJAduFBPE1GSKo4NCxb1qYVRCR5i1rBmSJ3PPI3f/CMPyh5csx1Q+t0Wj/4/oe7u9tAvUvvRApBGrQK3YC92G63B4M+PuVKWTaJ4dZc6BROUBDaygxSP7lLamIFhcYFTopssFKWzik9xCGLNAH5cUZWe1uO5JW1iCwSLKnNltlomp1cpM8P8sev8q+e8ZU2n90L7n4V//ST5R//bP6Tj+fPTv2vX3hfvwwfv/Zens5Sw0/1earONXPaHybr2/761mhn52R393x3d7G9u1rrTTc258OtRalyWLaP6pWDZvVES0+y6ExJL4AetFq4axp4G8yvcg8zICGbBZsi1M1UNziI8IfZL5KOPdDhhPmwGiO+KCSjQIBHuv0XP/ydo0pv9p9/uvjp597cI3nJIpra7Xd2d7fqjRqUELgGfY75aux0tYKTshyNFieHo9HZfD73PTiJGIySnUTL5fjMNZThoGtbJlUsXwaOpmgrP3n24nC2XBU7PSgab8YuQ/XsPD0+SuAJbG4ag743aIehn82mbpbW6fvaqmlxoQWhjFoPQIBm4yPIwMk2dEQPA2c+sdIkGvSCdjc+OveOTrXpPAt464X72UCWHcfFKVxH0+bW57TrMmO5ymdT39CzbivpdVedNoxAZXyiBHO4zTAz+GZzDfVGfDUl6QZ3i9vqpNDRtaqbJX4SLPLYgwdu1yuVdkO3oNECJeAagILuotv4sIRdtWrtaqnqwr2GcskxVvDJi4WM3C0R/SGDC48TjoQpJaAQOiF6EiZZRGtBIoUdWUPx603abwRUkKmne/vzrb1RZuZjr+4n7Sx1MSpUMHDcJQAYkBh5MbiFnFKCCAXw/tMIWjDLNzd21je+o+sag+fPHvMONTpEZUOfWXAPCEb3uEhGln8TwO4oEAFIRrZjgJ1PH5jGmqrDEEyiuGomnYrXrQCOzLO5N/ViKM/EIHKgIaBwzDeZYgzgHaQy98iASyCx0F9QRZjkbZM5qDySBSCz+NeUZL+Z/4NtpacZn3zqP3oGBQ+Vr5im0m23PvjgzpUre45jUgly/gzV8Fk4NMkwdSBns9kgQvZ6tVrNktedoddIw2ppXbGuy9oZQ8+MvwmM0joE6F7BSRgbOHKdIWFS2ijiiHJ4KhnFAqNUspdoS656Xj6Z5GeT/NVZ/OR18vXL/P7j5PMHwWf3g88fhL/4ZPXxJ96T59HLl9HBiyT3NDfOrSAelowbreqtuvtuM7nTXb7X9j/oZh9u6Ffb4V5teaOVrNmLljZtGgs7OjeCczsea8lS1oLwFrZOT5t3L6WpaFchV+g1bx0YRmYY7B2aJ7ea0ceMbnm+UmNajbnCFcRIyu4UlgcLYd+EAuw23PSmXRpUmw2r5HDHCiJkkCdcisDFJtE0Cc+D5Tj2F1kScrrQNnUry+IwWjhG3i4Vm1pzno831DXNS+LT5WycBqEuZi/aCosYLkpOSwiuZZyllmHW3FLZsABh/Giaza28aeVAg8vdavSzGDgeC9MQzAZGFm7iHWpwBpgc8cgidxczmAq6pluWiRhobQgA52wEZDm0nLflMnegATJogLbcy5KZmi7VzEOnNZiPWcC37+QF5SNdjVwjbpY1WwmS1VSNfSPXqk6jWWvbpsF9UyNZXYbhEUuOr+XMjZZVGVZaMBlxyQu8MIt8JRrHK1iNMBmL9UoATwihiC97CKZHgAXP9+uYTpDGS05wsmx0kBaxEELmGvADeWhckDMpWbC4dTP39xvpBz21nGVzrzGP22kGRSYWN9CCM2jgApo2ggPERnzhiPJARpzBLAZIDNe3dnaufGfuUN+7/+licfk0jCAC70cjkFbcMIQ63wBjyUpYpEeComPoPb6QJQhDPuQSRZ7nzWaz8XgcRiHS6JpSKpdc1w38cLFconjQSIxM2Ne87YfRl/0lLq1DlMpZvwJn32igIoB9Ubswq9hll5L4a4GEksJFXAbHlsvOzs7WD77/0dWrV8qlEpoB7Ib4gt0Ngy9Pody+mXJHXKnswrgBPjbbdQRwPwcWuXI+CiKyzkrALOJuIjegnVMOKBNXOOfCW1CwsdAScIchrRLHhsLLNEjFJrIotF5wlJSkNMENQzHAmCTlWsmVz5fDHl2Ezw68J4f+k4Pw4Yv80wfRL+/FH9+LPr7n/erh6mefLf7s4+VPPl589nD58ZfTuw+nSz/O9aTWzduDsLc229y/2L1+vr07un5leuvW2c2b53u7kyu7yxs3vCt7q2r5yLXO9fxIic/geSvxQk0DPn8GmnMzIN5FlT11RPRFZgAdfKkxrMYoUmW4wPWqurz53vF7P3zpZ/6/+Lfze4+jJMUY4aM6bmlvb6/f68FA54pGaiM18sPR+RjMsFr6p6ez6cSLQjqmMMXSLMojPxidJYtp2dbX13rgGzBj8c5/DJ3jVs4vzsbjEXAJI4AiyY+Q98yezpTD42g0TjpNa9iNS642n5YW01aSWRguzdRthw+Ag7FE35GBhIfQIpO3KjBSMMoiezXPO/2wN5xUa9polJ9P9PHUB5PWquVms2abTgKsSmJVtzTNTKMohVuV6YuVdnLO/UdazazXnbfa8KGV6Tl8fICr6YLjFHjkueVAFjTHBRcAWMMcthQ+YQhP39H0jB51VG1WW2ttpIZA8c6vOP9EKDN3Gm61VbFLBszSMPABfqmfBYuID2sW/jLHST7FCSWDH7EpNN3mu6f5NEwoN76ZiPqdDMnzXwcy9ZsTcroarK0Fu3ujSm0x80rjVSdK+NJtgG/M6XmIG40k1EiJoXgyJHzdKHrKmSTu4a/rGxs7w/Xv6Fxj9OLls9HFGZIAFtA14EZhGjI54JjwSJBEoBqQUBTIMyAk3JEQAxzEQex70Ww+H41HyyU4W6tVlF4lHFTjbg0olS6C2EuURDZThNYBt0I3AjQFCjmoKFdKL4b6zWCzKlQoAeOKc6IXGcdSwo46+7AZ/72hqi30n/zCf/wa5qHjus7e9sb3Prxz7dp+pVLCuEGd4d/k2zGKfhXtJwdaplkql+uNegsQ2ajV61ULjpPc3EMbxCwil+Hz61YU5wAQYTNeF3VLkOYF4WokYpo3tUk2BElwOQpMB4MG2oCqgTuPhZHiBfkizCZedngRPj8KHr+OHzyPP+OT2sFnX4a/+sz/2S+9Tz8P7n7hffrJ4ukTP/J0LTRrurnTMParya16/EEPaj7+cBB/NEjf7wYf9uPvr6fXm35Hn3S00cAalZMzKzqTFZOw2VbcKC0L8jxUuJTcV7isPOTquMIe5mwX7MtEXqM8VbM5UvLhGjZeOiEjhS4hMVUF+pgrrm4Oas1eqeaqAAreG0vUfJnFi9ALY/iRySj2p1mEauBBcn0hjcMoTBdJuirpardUKRkOL3B2BUgBVW3MYn8UrFAOiMdFq0JGWJAwxEJRqPhtqbqtmVIj1SXUmKOZZT5qo8tEuKydvSQ/vtgFsD2BSIaIe9gjhqub+DuCGs9Sx3ZKjssXqwBji73H4Y3DmgQNoDdVvvECZYLHoHVtMzf1SEtXlhKVzbxqqmUtrahp01R6jt40VSdPjDQwUk9Jlkq0cPW0bGpp5EOIGo3GoL9u6A537ktD2SaJWzm4itm168Nqu26WYKatYh8m4zILRsF8IQ9v0kajJ0Z3i+eCgSAH6SaLQio6wNXykmjFuUZ2HPFU0pKM7Eoehho0OFcke5eYUPQ0DJOGFV9rRetl2Jul82VjFZY01UWGmMslYQUBHEBmMVdJM4rwr61GPkaMYA4GGzu7VwzDkpq//fBtzzXe/XgyGRdswv4J9qFzOMpPAmLRVRAQOpzTgzD34piaLoSCYwjCYLlYjifcptHzuQuoDQfWNGzTrFaq9Vodha5WSy6hhS1Gp0P+yO+Fuc9Ak1KoKablJSrSy6FRxlahGQjENVFoMvK4yH80GQMJBNza3Lxx89o779yC4eg6Nq7SSpUb3ugKZSCFxmf7UX3Rcj/wUWa1Vq1WK61GvdNuNZp12JHQBtIkYmMhCQWmUfZJnssVg/wnn3GVg6Ak0gBOhPcoLPILDgqNRcC5iKAACHoOunL9DLsAKxPtBJ1hhRKtIRCoIMn0pZdNF9lskU+Xsg3QRfL6JHlxlOLz9cvg3mPv7tfx3a/iTx8ED58l9x55Dx4tRov5Mp4ug7kXTN3KvNMLWz2vO1xsbC1hSm7tvLp25Xhn42RrMK1Xp5XStGwtsuhMS8fw/9KQb1DVFLh9OdeccNwpnFoc51zXmIjViBbDEhq//8Oz/VtHj197/8sfekfn6Cc9WBCn0+3sbG9hOAoOIibG0cnJ6XKxKpers/lqPFnGXEACxSMr0OMwWS2z1UpPEzjCw0G3Wi6BCkAhMAtc4kq5cnJ8cH56mlCoQWZBPd4MtzNFny3zw4MQXsHOTt7p5Itx+eK8Fya2YkCpA5VNzjjqfB2RrC1BfqoxQGjK8ZH5vxwt1MrN1XB7NhjEYZA8eZnNfe5SVnKcklvRkTgG88f0pGAPxTHcDpScaM7U04/OY9ikvXbW7Xq9XhyH6nJmKFmZe8blqQmTsaZX2nazV6t3aiWu2oShDkM54doewHyYKtyOKs4tzaiXcxv+dKiEIdeeWqrTcqvdqmHrIeyOkC/gSvwkhNkRctK3EBNhQ7Im+a04QQQv0e+h1YgyaTUKFF5yLLNJeHOGOMFIfCQKhduaNt/aPmq15odn+tMjd7zkdAKvwIUS4wkSQhuXfEJPOpEZOIgHhp7CR+HRvos77xQB1t6zZ4/Pz45pukD/ocPomwRIt9jMhEiUQMwSfQBUKRAG34KQ8AhiPwjB/PPJfDafef4SrMtX/UFhu1m/5G3Uk14VQ5YuvRSuI2GHap7iQWsOUkgUwYeBIEH1h9MiEq2nnSoGCQKHEKRvmfH77fT3N7Lf21Ru1PVXT9I/+rk3WrnDjc3rN66/887N3d2NUtkmxPLmNG8Gca05rLQkY+v52FaCthdPLmI8q5VyrV5tNuutVgOfWrUGwUIu+vkcZWpBeRaRK1uIh9yLoFguKG0kMHKmm/gm+I2DACTiUS1P0HbxVIkvRfylJmDXBelpoglnZ1z0keRaBIT0iZCTeXY8Sl6exC+Pkyevo4ePg7tfAxvDTx9kP/sk+vx+9PWT6PGDYHScJAvIZ9S3jJ2qtVNSrtXy2+30vXbwYWv1mwP/BwP/dmN5vRVcbSc9e9U0lxVlaoXnTja10qnBWcmxni61LJF5U9qL/OS0GvVsrmbLLOciHvH5pNESiFeELHIYCFS3S/1qo8anUsQD0TjROPOXIDZsiDDLxgAb9haDLaYOb7pAgANYqE6utG2+iB4V0Grk1L5q2ibfg7eaRrzvynv/orZJLdARDUA7oG+jhKvbATPw5sgx0NSKBjsS7j0KCWVKki1nDv5fBo6OFCG8Ij2TMeUdaliB3BYRtaAtMcCBxqVGHi4sCpTLWQaUmUFHmnpuct1fBmRx0VUlM9MU8NopOf2Ku9msbzRqLde2AdexDwYUvwnA7SWwI/PM4CRPFRYq1+VEPoxqeN39UmOj1oHlF8WRFwVhHi3TYAyBy4KY6oo0x0cEB39F594KFB3pimHCjvdS2JoJTUpKE4jDlMwl3ddzjJM8IkyCcrs05E3IksGgFF1pqMlKf/LaPBnDbQZIIBOhF4JDw15uNbANb+5RQFgInmwACTYYrG9zXePf1Xuov22r8fNfLuZTMLQhQl8wN50J2ABkWaYpugr4Wy28wuLyYWrJIyzQw7jEaRfIN7jEtBqNZrlcsR1u582yVKVccup1GGVlMCpQCH+FXYjAQREqcTD5DaKBk3mF9hqjcB0pUA7bJuOOLMyDH3wuV83hIdfrFZiJ79155/bt63tXdlrthm1DuyMVlwkVvcIooaHzBVfVoeFRks6XS88P3pivnN2BALglF/Zju91qNur9Xq/baVXLLkqQVrFBNAxRL1GSzWKDEfWmlewKz8BwvMRTfiA2QDnpr3AtL+GLc+SXViMZ+rIUnjB7Ua5ULJFFyUjKlb+QTlgdEAs/0s8nGXcmfxXfexze/Sr4/Kvw53eDn3wS/Nkny19+ufrp58uffjr9+Wfjw/NkvIg0a9XprwZr/ubmapP7So6vXp1d2Tu5eeNgfXDSKJ13m9NmbZx58zz0s3iWp4s8CfgSaT/mokYu1UOz43rr+Ic/ng62l//xz5d/+nE4gwfOpzM1yzR3d3a73ZZuaHAhYOQYurqaz6fjkVsq9wYbqyife7SSuJ3Mm/3V1DgDAulqBvxZG/aADSQ3+wpvzKyUy2fnZ0eHx2A5kACsSuozUIlnihFH2mwaDNfTnXU19qrHZ91VVAKRIeoYeQ6GbAXL+W7CJqlbUJNaDOcq0EXz/aRW9wdrF/V6/upAPZ0YKDn0Ahryub7yVmADy4T5GGNIcG6YBtgBOBkE5tlFsvSTTj9b6y17zUzLjfMzfTq1Yi7v5psPg1UceNTDOlCb75EzwaKAWYgV6GlbRpJEi6WHoit1t9cq2dBLaWg3rFq/opuowo8DGKEG8DNcrvKYt3IAqQJECOiKrNRn14QwjEMXQdnc5Is8jSjk3QThNOm78B+ZjigIUgmoXbKcsB8TaYZzceO9487Ae3VsPT60px4nZ1EcimQemokYyRT+Ms7lJ01xYW4pA9eyVHb5/o7NNeIbFCjuUI8uTmSujLzEgH6BN4WBQC+AGY0njG0Q+l4QAVziJAgCzwdCQuGBJCQL0mB0MBY1GF+VumGVgtRd+G6W6HU7HFaj7Xq63dDrluJjgDHYxAo0jXf48E3fkxXiIB4l7REMN+d+5Jl5NJfvBtaVBP5KSw1+fzv5H27E/2g9uwr/Vyl99cQ5OG2t79y+9e6tvb2dTrsum+6xk9BfMO/0N48nLpZcQ8InqJNotVoB5gGVBUbCZgCou65Tr9ZarSY+/V6n3WlVKi43XWEPpSEUTtKKhBWoBImFoKAXW43e8FfBZIyVfx7xW/AQfSeZefnympBAun/5hQuCx2+zs1DgBRoBHuQeF7Gy8LgG+uAkeXkUf/Us/OLrENj4q7vBzz8NPv0i/tVn3i9/ubh/Lxyd6auRnoyzjq5t1bStsnKzpb3bye60g+/3oh+0w9/orn409G7UFkNrulGet625ES+UZKKk4wzwCGMu8/RsYaZTNVulvB+KVqAj+LCdDLRC+ENXVFc1+6V626nAfOQ9C94ByYPY9/2VpZm1UiNTrAW8DpBbOksTkJzGwTa4zY8KR7JsORA3yngOPWg4tjMPvOPlVBavFLSVqskSGAFRRTJFDPvF0jQ+M0hOJpIyrehHtBADHVH9cwwK0lKahej4yNiA9/j6GehKGSDYBgQZJAy5LYlq8F07lAlAs7yiACPC2SDwjxQH45KtRn3ouxcH3KUsDblYJ1x64TJJfF3NLYPeOdfUwkf2V2iXi6g8A29CuhqV8lajWVNTNY5abmWj1i6rVgj6JXDrk0XijQJvmaaxnopzcdkF1M7qoYrRBBkQMiM+mlo2TVczYJmuZEEUSCqqmVyKn1zPzD0H4OyDlhxWEA12cAr/BzZnEtfV+EpdNyPnySsNViPsCMPSLdjFOTQbH4FEEErwjq6AtTSEgZ42Qq8/3Nn97jwNA6txtVpQx8CbLmb+it6AZQUKZetX3qDnVgxRJCayrKMiuTUoTuhRxFiyszuO5XIJGgUIy/sdhCXqV8d1Go1Gt9tu1BuO44CN6N3SGyE0kvsloG5EoOY3P98GDr1wd8G6XFKDMSmV7H6/c+PGNbjO77xzY293C0DmQuFiuKQPpgkpg9tOyIO9C76ai8mI3wFnArjrpvSXc8UQHNMC+iFr7jpWp91YH/Z3tzf293a2NoY4b9TruE62Y/+J1KxFuEGYiaJJAZWB59mlZhHwL25286Lwj3RVYK/oJ7PgIsWTvPrmw6wSzVCkky8JbwgkRMm1IJHbN0F2Mc2Pz5WDs+zwPH92mH/1Ir3/LLj3NLz3JPz0vnf3oX/3off8KDoaexN/adfVUjVs98fbu+dbm7PtrSWMyP2r55sbo72dUbf7ulQec4uf0OI+u4nGYePN96DePHz/+zOtPPv//NH07qMItZOCmtas1Xd3tiuVEoyUk5MTz1tBO8WBj86WypVGq6vb5ShV/AAKFfTnvAONTc4ig58Uw9Z6/S4Md443AjCRqwhKs9ni1avX0MQYHdKQ3gDoj3wcBpQR+GG/p93ct9r10tnInHuNPC7lkeot4+UKpiKMT7QOnh98bt72JuGE1kJRtA4GImB8ubGz7Pfz8cL56oU/o3kWw14Eq1imXa1WUF0YBjjqhsEZoQRWL7UEejme4zTrtJK1bthspQtPuzivR6GLPgCHQy8N5glnEzzPX/m+F0JooK8T+C/iewFdckD+YqWF4c5Wp7vmplqsOyZaBsbN+CgrwDWKvblrTBq100r1rFSZOW7AbERBgC3kF0ab4J10SoiTQyrh84P/0XHyCgMSoO/F7DhvoAgpkB4DgbJgkjKNbo52rx/e+eiwWo+PL+oni1aqw56vODZEDOYyN7BFXniDyAohxodFyahcSrDKewvD9e2N9R3LcqTqt3x7GSTdXxv+5qt/twF8H4XPnz4ej3iHGg1BX9B6ym/RQVjJsrYLJ8CYOOJQkimBkGAFUoPvVCoCV3nbBEnXBULaAEhVdf3IXXhWmpqOpvXL+W492W/kGxWlYytVPXX5WC7sTRQm1dMGgwdDsKG+k2HjTA5HPDOVtKH6Q2u5bno/7Mf//Er0G73YCM2XL8tPXtdP5xtu49pgc6vVaQA2YSBgiFGATkDDUOYYSpkO8FdASD6eyJ2ZgyAUNUqDh6JK65I3DyB8AHs41uvDwc725hUg5ObG2qDfrNeB+mQtGjwp3IrCTERGYTnBsUuZkx9sBceXpxLLNskR3yAwT99EIxBQJeCLHMvAYvGjSCABifi5zCeHOAU2KgtfGc+zk1F2cJY/PUi/fpo8eBx/9Ti693X08Rf+zz5dffYg+Pxe+MXd4OwgW16EWpC1TattaDvl9J22f7sT3m7n7w/y97vx+03vo85q05nFwRQj5BoaBkvP5lkWJFCX5FuKIZtFIANWFQ3mKrqayYc2aqYDqZ8DW2LgCZRvBCZyTKdaaqiaE3A3QRiUnDhkz1gOBopYh7+mW6lZLoak6K9pmLblLJMAVqOXhshALYQvIZBkEqKDLIgDDmtm3XZdw0RkmCbTKJiFdAcdw4RzjREH1gApULowndRdFIgIuk+aAU8EppwocS5sAuvEsakaJcvB8MNNxvBzOlN0OfUlpYUrhtA0kAuFAUAi2dhWnqfjPUA/Chb+auHBU+FefIHv06TV1SgJYXdlaRLFoRd5oTdz4vBWv3u903LSvKyaJl9l7MdZmGjRPFlMopmXwqOGUQcXHaPAB5zYd5kARF28hUaGLKZ+cZnv8LR1YxVHwFm2VmYrZLyQEehGgEMWlKiqCawfzkMgY/GeQ8W/UvXf72V2bh+N6l5Sc9waRBzMnwPUU9ZhGGwA7BzYUcwooaANyIJPv7++u3Plu/M0zN2Pl8s5RpGmFe+KMLB7tIDRSa50lABdQoORfAXripsMAQfxDbohN5kAMQBGzmtwzSyDFMalP7iKlPV6vdPp9LrdbqdTb9RLJRdsAToK5MLqEi4VMgojXbIqZY6FALBQC8cdtl2rWdvd2bx58+q77966fn1/a2u93WrYsFYxvuBAuT+AlMA3PqPtww8J8J1wWRLVWGGwFgGNR7fYWV6AT6A4rtloVBtc7Fhr1muddqvX62ysD/f3tvf3t4drvXarDrOS8qekKE66L+BAXqRWYaGUbnaCF+QXTnlGnuEMAVOSMaUFRQ6mZpffnLALyCLXLgOzoVrJhCPKKqJRPqNRoBx5IhWkmU7Pm9u/ZdNlcjZOXx2nXz+L7z+JPn0QcDHQ/eBnn82+eDp9eZ4+O46PRn5zoDW6q976ZGvndHv7YmsrajVjbxms5noC2zGFAKD2YG3j6J2Pzufx7N//yfTxAWex4OfDRRz219bWeq5rg6KLxRz9hm0FlkJzTNtxSzQcAYecqvY9XEK7kZOaBVYd72rGHRjszaZBfYagkacsezabvXzx0vM89gxYAq7irRBcp+9ICmRpq2a9f8PdWIvDRJ2Mav6yFvra5Hy1nIXUd04qa4h06Hex9kThkkhEMVWx0Hw/9NY21MFaMFoon329OJsIiqg5XJ16FVjALW/oPEUR2Bvn3KqMDAAYtYFgo0kMNut3lXbPc0ql0xNnuSqVGzW36mIkoW/hPrllG6gUxjAH4HRZpQpfgMtJwxhwC7oslCioN+xKw/LDyIehOQ/zNC5VQsM8LjlPruyffv8Hkw9/ML71wezaO+GVW0FvMFG1IyUfZflcUTxVC3nvjiY8BDADfSyLDzvC6wOKwZ/SZOktOsyB5D9/kBKMwx8nfjGYhjnbuvLqx7/7ev/aSZQ6h+PeMutrUGqlEpoNqpFmXAZdnPA+g5SkQYiKQvGB8YE0Gxt7vENti9Uo7Cy5GRghxyIUkW9DEVNcQigi34a3kW9PvhneRv6XJ39l5NuTIhS/oKj4NMxkBEiS+UJRf0ApCQVy4SeS4ifSgysAJmAynADxwLgFDKI8ir2u2Qhc7EuEpOOR61FsLX13trSCQHcNo19Wd6r59ZZ2s2de72k7jWzoppXc05MV3xQJgMpke/+iTCU1lMBVvI66/KgV/d52+l/vqr+7qfy9TeVWPTPzylevu49eb49WO4m5ade6Bt+UwYxcd0dI50AUG1nIx4f6L3oGLS2zZUIQcK7MJRM/+Zw1TEa7Vqs0W0DxWrNRA/b2gZAbw73d7b397c31QbsJYYE3AgrFNKIobNQRBZrJFlGcGucpGULAUagu9iXjSdMiMAtTAUCYRBIS24psxD8irsSALDxDkJRFYArG01IwwbcQZ3ygcOJUixLdD5XxLDoeRYfj5Olx9NXz8IHYkZ/e8z+5F8Ka/PmnywdfB4eH6fHrbDky2lZlo2xcqyYftMLrjaTl5CmXmhgGy/RhCYW8cYwa0RgAC5spbZQWcLJQazrVbrleMiwwTRD61HnISwhQDM10rBJAMlbyZeTHOUSJowAjTKacOV8CtGhYpZYF+gI1+SdL9s1F5J8sx6uI/rmoI/YaQRwEaQ0ZRnEyra47sFnhOoBzl3F0tJieLadQlmXTdGQpcgwHFfgkbIaAEmS+U3qBQnXOtHGpCv1Emj64ZOmGa9uOYUEcOIHK6TzmJiOJhMAIMIlIUJl8AQdnQNFEROp6p1xvu1ULCKnpJRt2QUnnA498gsW2DNexoQpgmQK3wU5K5DtROHTcQbmUwdBczperRZYGDTdpm+PN2sXNfnirlb7bTN9txbdbStvIAhikwEQV4kZDkbwIRpN+gScMBR130IxlHKz4DkhhPXKMJOFUL0YOeg+9yGH0m9BWORqoG7lS5TPUwT++odzuwu2qjvz1OG87TsWyDc6uyGqNSwbk+2nlBrcUD2lCXAEkaNJwuMW5RtNmxX8H4Vu2Gj/77Bfz+RQ9gbfADrAbnJzDQANB0AMAhgg7Oo+PbEQkaxdIVHmmhMloeHF9DzFTzEccKfkCTDJEhAxwdrVabjRgPdaa7eZwuLaxsb61uQ4rst2CeQaF5JTLbsnlrKVt8xaew49VrridDky3Lqw3GIi3b16/ffv6zRtXNoFP/S7wCw4umZ1Ty9wpCuOOVgLUl8vldDoHIIYB76aja8VcKRqPI1+N5Dg4KQZPYqxarVwuufV6BeeonXuXqgra4FhmvVbutOv9fht+9e7u1pX93e2tjWajLms3xDsR84dizaHnJCuCUI+/KcOF3UiEE4mGBi9OJAN/FxcZiivCRZLlLwVkYr5fB/J2cfYmmtIKJhVwAGIQdbhWEliZqvNVNp5lpxfpi8Po61fBg5fx54+UX3wR/+Le8tP7q5/9avbo+exstqg31Y211Vp/1Gpm80m+GBlKZGkpSL269cHzGx8enK/i//Tn/qszOsUgK3zl9eGw1W0YFu33JEkwLqHnYTjAApbDV0C5XMBQmU5ni8VMdl2FJyhkgiqRh5DgWrTbHZAev8FPOAFneZ5/8PpgPl+gk3JDTYexBZkGl3E5lkQGXnx1y9reiqq1NA3V2diOw3IYkhR2CdxH0wiGI+fF+EAHBo0rmonLGDjBiCjRTGu6szuerKJffLkcL2Dn1jRDi/ngjgIjANXC/wBhYRMUzI+2c3Jd5+2QyUI5OvEMI94YZL22cXGenI3KuVnng5K0EFLD1d0qTEVoB773RzfVSkPnmxxgYDimYaWWo7g1G/5YFMTzc88fe3meNHvB9dvj9947+PCD5+9/79n+O0drO8tKZ9XeCtZ3Tze2Drb2JldvBsNNb7C52twL2v1VpoyjZJRrS0UPLYe7RETwG8RqhEwXTCUcBsziujRG8id5RNVDt3a8f+vl7/yjg1sfHOjl5GDSfz1Zi9Qu3zEBJoXaSKmEIelkWTIqY8FnvHNN3pM4icUQ8mmY78Qd6m9cRUB3oih48vjrs7MTIKM8IXppOApI0opCMpqJ6CcDTUNIWoGfKAtRSM8pXugbWIpiKgrvEoaYAXWoBozyRVCZevV54IaJo+dOWbPWSvZ+Xb1Vj97vJO/21FsD60pLu9pSbnb1K7W0b3h909twvNvt+Efr6j/ds/75Tvb318J3WsZmqVzJK1HQOhytPTvdmIdbudlRzZqiQ7MTJcRfYrtgB6+WK0ginDE+mCpvPGNf+CGkw8R1nBLay9QZLCPNLTnA8EqlDNQtQZ9bOngf8ZapQbnXq6VuGxZka3Ozv7e7BR97c2ut2ayTTS6NF9EIIEzxISCCdPzwBBTjXwGSv04lLCNDwl/Fb4krAi9Iv4oUEs/TvxwIGHIZWI0PCfHGGsORQ8Fptjj3I2W6zM+mygEcaW7vFX31LP3iUfbxF/EnXwaf3vN+8avls2dLV1O3OvpuK21aiheoi1hZpYmXJLIDcDGylDBpDXUh6oaM2YrRdqr42OixcBJAL6ZNFMPEMGF9AYEsF/Dih34QBdynBul496ywYrgOr22W2k6FcyRCKzAVETkJzlbArQCkEGIKT7J+/oPuEH0jVVoG7K2GCzTkah1udhhkCYhQgo7DSIIdCa3wO7ksgRNvoolYNehEDQeIphHAltN/F3XP6WpAag7uBjjAKQe/gH9AbAgMs4OHMMScrU9RMnpBcJcm8vlow6rDbkOqXHUNpw4NIe/sh6diaWq9XKrZTlk3K6SL7ppG0ylXAbLh4nxxPvImmrLab2Q/2sh+a3P528Ppbw+iH3T0H/TM3+jnv9Hl9HCrrIGSvreys8hEh4Q9ikWF6AJa4pq8ebJMgpDTSbiK7sLALeYiEcOHQ9FYgy+9gDoVxaSGTXXxvbb/397Mf7yuVBXnYj4YrdbjrK5x53W+ZZHJCA5CNrI45yxJLu4lTEHAFSG2frnzDp+GQdXffviWrcY//ZP/dHFxjhP2TOgoaIhOERPRPRF3+oxES4oCA39xnpm5EPALKancC3GFMEjCAoPkPCd1BIlIRE2DdqlWKvBTW61mr9tZG/SGw8HmxhB22BY/6zjZ3dne3d7e2mbM/v7utWv7+3s7+/s7GxsDmI8w11BIYdaRR4l2aCf3IOW9Fk4n8YZLGML9ow2JVnCM4O47tuu6tVoNxiuGECKAeLSdLl61VG/AS4bXJPeqiUQ5OoV6YEBCHZg6F3VVKiXYuWtrve2tTfjW6+uD9fX+YNBrtxty60ceFyT38U46RR4tI4XRRJwRK0AcgUthUPkiHcXk5OkbCCTQEdxwVvz+dUBqlCNZSeciRoJcvgzoM4dJbALyOoeMYsCRyXMj4yPTapyqfpTPZvlklo8nycvD6PGz5Kvn6b1HyfPXSb+dr/X8XjfQc/3iMPNmDnxFyx3/8Ldfb18/vfto9Se/iE5nrElXjLLjYhyrzTI6ij/Uk0Dxeh4gxrRMWI2oGw2qVOsYieViGvkrjB0aLTYjwUnVVdqMnQ5MNEQgks6IYWAcX78+mM1mUMiIE+rRFJYZNfQQadnB7a3m/p7Tas6b1VUe6p5nZmbJLAGFofpoIqEKeahPz2I9S2QjJJKIBBR1wvWaN25dTPz4l/fDhV9RVTOKQz4iEEaohzfv8sx1S2AbnGOAwNKGaSI/GpYq2iLMfC/Y7utb3cjQShej/sJrKiowUClVHKBOrsE0JP87jst1MloALaNZmlZWjKoJCuoW307mzT1vsjSyebe3uHnn+M4HD65fe7S2PnGqga9op4vKq/PSLIDFHDhu3Ghr3fWkt7nc3Jvt3jzbuzZaW58N1/2N3dxtzM3y0ilFSQyl5nNHF4wKAJ6wCVgEo8H0SVQ10vSFacwse1qpHX3444Pf+ocH124d6+X4aN56dDoc+4M4LeuwPAB5lC9OsoKNWALozilGkIQwK3ytQufgGjATx8tdvr9T6xqLAFXz5ZefHx6+plkiCEnaiV9NCEyBe5BpakdCImKQQDKSMkh6WThOeHsXbFzIvFzigaXyTMtyJ8rKi6g28RvjZXsyqy1nZrJS3FxrWvpaxdppWNfr+fut/Ptd7aOW8mEn+/5A+9FQ/3tD7ccD46O2ue2YVl6+mNden3UPjvsHFxvHs/WF31aUirydAsMCjQcjBBCpyAYWYZykgR+Bjd9Oo6K5GF/bsUolIGQVIAmERTxaDc/cce1KpVKD91x2bWAisRzt59ph4LBNNw/GMSxIo1px+LKZtd7W9vre3vbGxtr62mBtrd+o12BlQuKYkTeORImACKCL0F+C4K4AJCKEnExzeRHxTEhCFvS9JOeljcbAVH8xsAvsBa6hRlYqifkl+Tifh+YIPjIhRINIxRc3gJO1MFTnfOAmOZ9EL4+8Ry/Cr59FB0dKq25e3UjbZWXspc/myijRfVpFsnqJ6ITS0VpO73JpAeifq45qdJwa/EhGYuBVvvUk4O46sJAMW+fralB7yXah2GA4RmnIDXI5JaZYXEbHe9wts9x0KjQW2VU+fYJR87PobDWbhvAYCwrgIF8kAFuDiIpq7jX7G40uflFD8l6EXrLsGqAZniVsRNmSDS0BIlOZgtGLIlBNwawIaDZxlJNB8INQCVKCg8BDIDGMQuCAqEuukkSlaBxKQ/ZinC5FBFRKU9dxoDL0FNhNAwuQaMOtzxTwsmvCd5a1btJlVzXKpl2x7bJTYpo8XgWTyWqkKcurrfi3t6IfbyyuNbyepdmxG3mV2C+XcmdgZVuViBP21Xyrrt/qWV0zslO/YaZ1I7UUGJGBw6e5uUjTj6AG6QfmtMzJC+gBsRFjBx2e6TSp1dhUw7Lib9mL31kP/tm1/DfX8nrunJ93X50Mx6tWqpQM04npB8DwSAiJEgATIA+kDOcyLLCnySboNSJ63OX7ivldeaPgT3/2pytvhW6gS28XbqOjdDPYJdqB0A64xD7DwOLMLocf/SdTvgkgihiNNGUQihMcOQQQf4y9uNoA2cJQA8eQf1AF31YMDcoFkY1mHY5pu93i+wm6HZiG3W5n0O93u3w6pdnC1UajXrUsqGl67WwJoTqTFUV0naHa/cDnhgAyPNJ+BgtmII0Wp1QuV6r4q7iujcbQxKRxrMF7LpVKNBZRcjEhQMGAeaLxde3gYIuvfoeUUjVwfwEUjk/uOEazVe332hvra/u729ev7m2ur7W4UUWtWoZrBOrFkBhQgoB0KYAF6JFoaCQCzuUfFQomSgbmeWPO4KwITCXHv+7kLwTh9wKBeX6Jj8SgIkoMUvyAD4RkiCdgQqrTXPMCYzTLXh7Frw+SaqW8Pox6begY5fjE9qN4sHP+Gz8eN3r+v/+T8S8/T5Y+2g3BM2qV8mB9UKpViRW0xTX4eDBRKP4GnEmZsYcGss1Op5Ul8XQyCoMAMRAeCgzapGn1er3f79l8AR2v0DMwTIzu8cnxeDQFN6Iu1gc6aSYgDu0vtPLWzs76xl65ajdrQas2aze8UiX06f2Xs9TgZue5DuYmr0J/K7rs4gWxLvAdIXGqhz/88fn1W9PDWf6Le/7pWRoDSeSWa4RyuK5XgyqF18G71HEMBkMACwEjOI8Ck9Qykkjr15X9od+oGaOxfXJYXU6cyMsBRVmURV4MdEr8RE20NEwoXTDkrTyvKIqtpeBHPiIdht7C0pf7e2cfffTsnXceDtaemPZivGw+P916cr79ejo8mzXHs+Zk2T2dd88WjbFvLUMjVnK7smp15/211ea2t7u/2rkyuXrj7Mbt88H6eaMxdZ2QDyemfqaGqhbqaqBrS8uaDDdG21cObr93cfu94w9/+Pr9HxwNt8aJqh2P115Prh4vBkFciSOwJDqRx34AfYKRIqukvNWA0QYJydDC2BBv2lLyolWE4RB2w+53zmrEKeDk4cMH8KuRBFYVEAaKkHMwtJBpeADXiJact6PlRbWI4qTAtxqCWEFelQkXAU8EuSIiDhkVgxKMrhlulpeTvA535Wxmn87ck1ntdFrHQM+nFX9q5r5pZbabW2XFrmtuSy1X0ooWVxbTyqvjztOT4evxxmgxnK/687AZZrWMb742IPHgXfAoRisKksAHD4SitIBvvGuGtkHKgHFAyHKlBHisArxcF7wNhESP0TreOCyXANRoKuCRCMmeyXvlTd4RemNGkp1BHoAJ0BeJXMduNKq9XnuL73fdun5tD24/MLPVBK64wNksh2Km/IIapAwZiedvjFKOCjFRjjJAbDFTEB75QRTOhaTsi/yUH2+C/Aa14dZBbZHkNMO4VINQiyYjElmBirQYiqKYg34Vn5WWejhDicYCLTLT943Ti3ixSNZ65uZQO/f9T8+yw8AATaEeEmIpHwtjJ9AbQSj8RKPLut1xa3yFoEAwGhtBlvLU0g2LPYbUoGGKpem1UhlZVsEK1gcagfQGAYYYUzXdhlOxeUOHMaKv9EhJL7zZ2F+kGG8WLYlFC7MhimKq2lqlsdcaNNwyfsO8AyOjpTBkSxpf+AdviDOLMv3Guycq9wnjw3qweamtWQiohV6wZBkkzjvwVjaiYWFlCaFSLfEunZVRTogS6CTKoQVJIsjYaSqoxCZBied5EPOVqFDbKCjOk1Xoc8PzhO9kj4qM3FfYdHQbXc6TPA6DKFgk/qypLz/sh7+7vfqwN+vb4Gzn7Hzw6nTr5WhwOhuMx01vZTtm2imnmxXjdkv7oJV+2M5+MMh/eyP/rWH2Xiu+3oh3y/Gmm3XcPEoWq8hHF6G0zTw2s8jgCxsyuE02BCkPy5o3LAe3296P+v7/Zi//r3a1d5pKWXUny/Vnx1vHk74XugkRUg8CIGQotxI1Lv6mjGMAMRY0hEjGYlzAkVxPnHFd497Vv7v9GmmNXZ5+G+F//B//r0dHB4Q8wH8cF6hfHAEOXKNo6KiRMCCh6BVicBVHshYNKepdQ6YVURQSIB4BP1FSsfxREsM3wp8msMW5CrCV1MWM6BYMsiIvSIkjLknkJfhC0cOkozkHAiBOhSPI1bgIIeeB+JAjgDuOA0kvM1SGAdBD202DL7RATRBfDB9tTh22Pz1slIYrrguVJlqQG3Hl+Ek/DuVAViHJAAH0kFqBqEYTQVf4FngaCpQC1CjePJF0ufRm82XAxx6CxXwxGk9OTs4uRvP5nO/b5p0gUTuolzDGIpEb5fOJVFEmrJXTOPKLNk0BY0xFOsg3w2XOvyZcXhXhZKHMhxgpS4CShfNIgHn7YCbTMhnS8IYjkpT09McfVP/P/8fK928Z85P+H//7+otnxt7N1d//vVnmxP+X/9vrP/xp5AFXQH1F7/d6N965WW03wAxyKziZjM6BRtCu3Bxa12m+25ZL270eBuGnn3zy9VdfB0FEI5Azb6x8e2f9gw/vwHbEuGCgXLcE/vE87xc//8WX9x74HhOTk8h6lqJComHeRI1m5cOPPtjdHHRq05vbxzeGp/36Ig0rB0eDrx7tPn26NbsYxHEZQ04VxVFUg0XqzbnYWroO/lze+ujJP/nv7m3sjf/1T9T/x//z/MWrzFKAVLbuOpbDJTvVarXb7aI9vu8vFtwe37IsbrcYhQBKKn5o4di/vX72P/zT8Ma2cvRq61/9y9uP7l9V0gauw2qXm9rwWwEf3LhENTKjalSGlXLPAQmXZ8Hy1E/8Ral8dnV//IPvn+zuPHcro/N5/OUTFTbBNN6OtQ6MU3C/EecARb5oQoscM4BdbOtxo+pXyitD9UtO1nD1PPQNc+VWYK4a/qw8v6iPT0ueZyZ8Zh0CBgWQ6Kbf7kfVxqpag30f6Gag6NkqLb0+r51Ohr62v4gtPwi57RFsBFNRgiQJEsOxMGKADYq6ZhRLoCEL+ECyYAhh2OXB4vD7P/zdH/3mP6jWGvQlyWS/ZuKCS0FGnHyTt4vw//NqEfm3vPrNZH/1VbTt8jp/ou7FfPKv/82/enD/rtx6oV9aJBZwohkIWwm9R/ICi5BHmsw24/rlkWJUqEwCHRMKcqIQFAbUMGCJcQYO5SG1jkHhm35lyWyKYdNTh/uVxLrqK6pn2KkJXwmkhnai5KphrnqJEUaVLKvpum2yEyZseQglFTrxOEGBeUobEVXL1vDQbpzdAROiDgRpD+204gOgxRGJCUpsLVdkon2CgMRM17aRhl2D4KCf+GIxJADq55P1CnfDBXyRqOwXwZxNU1Xg4Gy+CP3I88L5wru4mJydXeA4my2AmZzIlkkKpCdMFkBYUA8V41zGiDXxYjFSEsuhJKK9DcVgSWBhhDgWJdZhzhlNwg2HRvAdokCrEVGokHNzLABtRlZEgthMT/Tg08wQHS3pVvL/wz+v/u//e/tYU/7vnzk/uWimqglzx0ciiBWLM1XIBK1UfiD/HbOyW+u37ArGHcOocI/GVZhT83JfDAClwQ29XcMpu2VPTR6dv34+OZ4rITDLBILS3tWG5da15nrTKnGrM113DL62f5r5985ePL547ecxlz+CnZC+6Bh6nSs1u3Sls7ZdaZUomxk0EXfOoy+Rgftyvig1ivh+AhITffZhhsb+SbCcy7YRLJGrG6EQ0VYOOexrqECamCrQXofTgySw7RpO2dKgebmPM8fD4EJJBM4jkBW4cQY3LMUVhRM38zgIFG5Gg1yoGaMP8lF5A+I59arV7Wq/3u/W24gZLWYX89MkmvSN+W8Ngx9thZv1FeTr+Svjs/vWZLGh2euJUVZgCWdZWZsPWpN2Y2FoQMW8XoKainM9sszQ0KIgT4OcCxLC2PQU55UXHPuo25l5+cU8DFMFNi9QDdzcLlnrDbNqRo1S3q9kAzNeszRXKc+96smyeeFtnk8687nJd1KI+wfnLA19HQJgOoANcD96AwTJUhpOIB1EhewFnyGKgiB+/4Mf/qPf+6cltypM+O2Hb3mu8Wc/+7Px+AIjhy5B+gCE6BIlkJ+C4+BhXWIHYt4eOfhi4dH+gmkoRqSABi8hHj9RJi6CjGQ4yg6LhZ+A2hCDBDhKII+zWtbIQIwRsEWuoi78lPKBcGA/IC+bwbvkqEXi3uSn9SLnxd1wropDeTTvWK6KMUqSiEht6LZlcgoSo0w/WaxESDEfC+VtaPyE8YqeIxvcAbSZvaM1qnH4LzESQiy1SWvIDvBLLLNcdiuVUq1W7nba29sbu7tbu7vb+3s7m1tra4NOs1GFEYKkonFBF7q/rJ2GC8ti64ltBVnQdekPz4qYy8CUl3Vf0u2bgZEFQNIuxG90WjiSsMgM9KJ5iZ1GHICQc49URpyQ5NQjf1JFTKax7Rp7++Zw4A96/vaWt39jUh/OP/sq/Ld/6B1dZIKIxNdWu9XudiA20CF0VWFOBQE8j+l8OV9C4dm241Ihob4srYJGpdJ0MvUDn6he8Iei1uq1teGa41JL0eGQ97uA5qenp2dn51DdoAKX0vCGD/AKnJaVXePKle31raFlO3FszFfa3M8tW2lUg0593KitwCSjGS5Zl4qIeiaFdw8ayJtjSAu3fPGDH51ev/NiGnv/r3+/+PS+HwTQiGgBALwGeEZFcCJBPMdxRNoDrnTUtCiKwYaACK7SgZ4Ps8XCazTVzfWk2wmDlXV+bHkrN0tNWFP0nKHL6Z+Tm0E1p1ppDxq7O2utWjVaptCoFffgznvPv//R0739l6qzvP80+lf/wfvX/9n75Vfxo1fLo+P56dFkcrGAT0LbIte5t2NmRYkdxpWFX7uYNs8mrdNpZTR37329uP90NPMz3XFrTaPVTwab/nB/sb6/2Lwy29qfr19ZrO3P25urUlsJ1XweWgcX2osT59lp43Da9eJulJZhNkR8sWKgcHYGmhBoTpbFAIEa4n3JnQq++4EP/SBSmA3QQSW0sbGzsbGHsX/DlW+49k24ZNe/HH0Z/oarbyP/lle/meyvuCp/hLc3vAjj7cHDe0eHB3AUxf+EcBBVkIM8xDyUT4ECogHH801AsQiFLYYPtAVLlrKRhbnE1FQ4R0/kEDGHWGpQ5WEciUa2ASe5amWZlSYGxjdIy6uotgjrq6Dph61ViPPqzAd/12KlnGRICW8CzMD3gqQAMNiNGJkshL6ilhe4ugQZCegLtTNhADFsdpygpxEaCUjkbWhAoWy0BJBEMsgNOgujARH4yZcOQ//xzU8M6BtRhusgMfBcokCKCiuQqDlvTEMN2BYX+XBHtlql121vbfIxmt2drZ2dra3t4SVCuhbBOI1IK7ZUoIq6gOcCSyR1Yb4UaeQSOyExrPMbgdHFSZEGZQHnSO7LKMknyWjyoaNIgS9YSqju0sKkeyAajnOJsCwxShVHv33Nbg/sJ3Pt+cIIucFEBhUC05JdvyzzEmfxVzNdmIzwtzjvgSI5e53Ax1olMT4wsGD/CY6wYnrYpgl2WMYhjCw0tbBqy5bbLdfKmrgahgFvFRXFeTJZzaarObQk6cHpEdTASnFS1qz1WmtQabpMjP4oMPIwsEgFJRfzjgc5UxhUzjifIhM9Gtcp8uYdu0KVjVJxTjcIpSA1zULd4oJx0hxYAGKhG0AFQAIhgpMjYEnhBOQHVkLLCi/CDEXtfHsNGJVmc8bHibIkksckY1CYiyCVeqky7PT213e7jU7gr5bLU1u5+GDo/8Md71p9uZolf/ar+H/6A/8Pfxp/9Sx5eTg/PBkdnU5PR4vzcTydO+Nl7WRculhWL+aNk1H5eFS6mJTms5K/LOVJOV5pVd3dbdW2a8q7jfR7zeT9RvpeR/1wYH04tL4/0H9jTfnxWvabg+hOW9mvlfpOzQhLswvn6KT+/LT3arY+8ntRUoKf5wcr4h/EmXtZoL8YTpNOCI0FTspCRkADgQJQBSngdRM819Y292SuUUbs2w/f9rrGP/3PZ2dntIfAkQQ3BCIdfhezjJTPS266NJMLixC9xagX5ACHFn0lA3EajwHxyAvIfJMdBCLhwEm0wHgVlaA8JijSIJc0AAULTSUwBWOKMthOsQt58wstA8kxEsgNfiRkc+7HdGFxOJzUQoGoDhXK2PBRPpRDNOQqb0dQhgt4cYKB5ayyIB2kDVwOhQGJgYEKDEVHaMEQQOG8sRaIE36wNZQFoqTJ+S/qD3RC2k4p41RZic8b1uuVltzIHg57e/tbV6/s7O/tDof9VoOPaTvcPEuxdJ0zlhl8MlISpUC42TgJIEJBjbfh7U+24nIEvhmEiBIKeSXmMArloA8QZkQRDHkzhct4CledySQTOgfBRgYgW34+SqFD4F7X69pgU6920mmo/Js/Cn/6ebaEyQcURTsVrdfr0WrU1Ml44vs+b+7AnYrjp89fHp6eAUtq1SqnZ8BqBCS9WuGDyfPZ1Pc95MKY8REl1+n3e9AqBS9JY4iVS67cn0ZRyGZTf8grnVQ4yun+zsbV/b1StcxFQaoextYyKC29EvpWcf1Wbdao+zHXL4Bd4ANAH5uwlFVDASxjbNMQnOV3Bk9+/DsnneH8P/xs9b/84fL4HLl103ZMxwEboIWoGuMLexE4jqPrumAkdBOsJb2hh0PvIVWDSJstwn7PGvSiRiW7OFVGZ6U0KqkKzNZiwDgeSIw+WiW9WrO6zWq9ZAT+00r50fvvPf/e979a33rlJfHPvsz+xb9b/NHPoxfHxsUkn8/8+WQ6G82m+Mzns8Xi+Oj01YvD1weH09kySQzP18/Pw+cvpq8PF15afXmaPnoZzoNOomwsw9rMt2ahNfL0s7l+ttBnoTv2naO5djyzD8aN12fdo+nGyWLteN668FqJ1lJ1hzv2CEBAlLnYlCNNARRhhGdYOJxQM3xCCDGQHUi43MflND9EAybj5uZ35Y2C7BRPJQSB/+UXd1+9fgmtJyIIZ4XKkbpQfGYkLKCMBKLXRwRjPI3pN8hJhJQCxeghUwtGFpdYLJgBZkgG1sm5H5XQFNSjShbZpb1A2QThHRiRcDQUeZQTJmfC1W78KfYEdDPMQ5nT4SO90M5oBYsDiqNOzrdxS1QMhQsAtGwbjRGEZHVAVHZN5kVwseQ4yMLBhmTK+2bB9kiJfqBR+AlgRItgo+AE1aAolEyPEW0FFWgAUY+g17wPkeWIAOjgBD8L7gcbgVSCkOV6vdzp1Hv91sZ6f2938+rVXTjbWxtrLT4oWXFsC1kA1eAzdBPmK34W0IATUIlE4i+OZhHYzm8EDmmO/+KMB0G74osuM6OZoygPSXEEEqPJGAbaPLrcnBbrSsdQczwERt+50bqyXzlcRM8m+SLWE+6IwBvhGLTC2kTBLJTDrDasMqxGDNYy5KunwASIDfL0xJufBsvM0MqmVYKzzEEEmfSS7Tqm7cdIHdi5VlJ0Wzcdw2rZ5ZrJF+ULF/KmAexUpPFCD3BEOGdfpHvcIEYbVBrbzV7VsDkEiETjqdIMk3d95cmYNAmB9NQ9HGsqQtmX0TZM8CH3lAKzFqUWKhD/oAkdeM53QgaAE7yhLM5wTIbKTAy5rgMKoF45WKQB2IEflCnneQL+UfIIQCLc+6Z1tNShC6GKXdOsWXbbKQ8anbJdSryZHR1db05+tOXfaMTTi+zf/nHwP/1B8PlD9Wysz1cJDOfZdAEFNLqYzKfBfB4dHk2ePD998nx8eJxNF9WLRe3ZofPFV+mDJ/n5svfkyLx7b3IxUuaeDVDXY9fMnJJedpSSqzg1zW1oFSdz09CeTUvHx9WTi97Rxfqr07XjcXsWtMKsGcd2zh23uIDA4jtnRWA0g7xSCMrlkjnO74MMiKLEiU0i6KGuDTd39658Z/Zr/Mmf/8lsNqU5COxCh8DXwAnpmCAj3WEkuzTX3lh1xLscdhJO0GeIMSEShEBkoemlGN4BARPIPCZv7oDxooj2ovAkAitEQMlIjCPOpXjW+/YE6YtkCALIbAPSXjYs55scSXvhRliEfKdxqQQXTXQYd9dDPBkWGpuxbCC6aDt0nVFYMZBSToRmIzESsNw0gUGD9Jd9psOEEeZqDfxCdZAIgB6OFC+yOVVCIRFIBkpqfBQAlizYBZ2FYZE7jlmpOO1Wo9Vu9Pvd9bXB9tbGlf3ddTjY/d729uaw32vUKyA84AmIA6whbl32HYSitFGs5IMfiJcD+ydxpKJ8mAntRM8JjRzbIj3aymS052i/0OEjtqGlgEDkEmnFL11kgMVw7NWlp45n1qOn0eMX0evT5Otn0U8+Dv/wz1cvT2nosnzYcLkxWOu3200Uslgu0ED017Gs5dJ7/uJgPJ2DEcrlUq1a5g5NnOjjgDYaDbQHctTvdff39zY2N8AuzWajUq1grNH2t1yH71q91um0GvUqmpak8E1B+KTXbdy+cbXdbgPABHXAH0aeu35cW4VlVFIphY3avN2eu3zfYOJ7fB9BknA9A0xPS7d41zCd3brz+oMfHvpZ/C//YPXxgziMeRc517KETORB+Au+JRfkeblcrtVqOIHViP4bho2RhmEKJUq6m04YgtRhv5sMO6ma1o9elrxpRckcjgc6DEABqHCWFoMSO8idTpT85WD42e3bX9y89rzZmSzT/M/van/wZ9mnD+LpCrjsKhkcerAXISeIk1XILaXm88VkOj07H59fzM7H85PTydOXB09fvDg4PUwUI1GdpaeYdse2h0FUmy4q40VtsmyczWrn8+Y86J3P66fj2nTZmyza01UjTBuZVk/VSqa4ui7rbLiFGxmIXhhQkE+NG8JEwlkYCVpI+Wy2ACkQKV4WZykIDQz5xubOd2Zdo3wV/whhENx/cO/s9ESYkDYiAoYX3Qbz0MAQKxn9RTyOSFNgVBGDkyIeEgFCFPwDd5MlCGMDPlAp305JfOSiVqhnQQs+ulWwB+SP4EZBppXCTacKolM4QGTeNdZyrvClzHI/YlFa4D6Z8oLBk0QwINkeNJf7D8vjgPCXuLiXb02MAXZoEPIIbNJWpDNjmjiRwlBRof24j1LRcjQHueCey369RFEUBeeKg472kqTSEvHwiSIIFE50iEBDmsgFQRdkRUQCdeHYRrVSarf4BpoBEHJ9bWtrc28X/MP9vLhv7lq/XisDlGEVFwiJD4koOIeCUBS+inMc3wa5QjUupovEsF9MTUMQjWIhKAxxchuaJwX6cj6Sq9VYBImI5GQFXkBf871N98YVcxL4j0b5KLGiTOM2ZMyL5mEA2GupElGaWI1V2Hl+xJXQfGzZ1JdZfOwtRkkYZ2lZM2uGw8cz+ECzBkmr2C7bnqQdp7xR73ZqTbS7pFl1uwRGAlcY5AoZJnG866Vy2XRgsIPiqBwp6k5lu9XrOhWYj+QDgjypzykTjJ/BFaleGl0EiwUQTDqZajksHYynoepyI1Hh610xjOwaX21EyBeFAcpi0CEOKc3K4n4/uR8Y70LkuUwFbANZYFpyR8FCIifCFCQVbUdIB5mBdTBeRWlUndDisGrLyB75qXdRVy9uNc5+uH6xX1/oqfXJPevf/Wn8+JXmJxYtecAvh0sFQsahbLwPhFysRtP5xfni7Gx5MVoen06fvDh/9Pj0xavpKrYXoX1wsPT9WqJvjcPB+bx7OuuezXpnowY+41nnZNx+dd45ma6djXqn4/bU767ivp+0wtSF/6ZzsRCNA4yyQd8GhANPYew4AvDsMPboEeR7xeCha5Aj9I/TsVQl+CiDwfru7lXjO/M0zM//dLGcYeQxhBB9DpnAGz9wHwX1eEUCRQ28T+mjVUd2EdOtAETQhUwsT9eDGmRXIAFGj64GBIQ8heySplAn5M/i59uAn5RlkQCpiFlwglOwAlEI6eFVCWfhvLDwUChbD2UNtKPVqsMtDoIQzeDKAgSZ6+dCCeFdJEUy/KFUpKHgSu8cAVNkQVKbW34bhY2FgUUn0Av0DB3iGdE2QUJUHUX0JEACuVtKOUWaS12C3LQeDan00jMjVsqEomXqMKEqlRJwcG2tu7HR393b2N3dvHJle3cHlmS326nXaryVA3AGSnKZtTjZpBDrIRTJLzCm1ERkQwyphFhxi/GbPzhaDJBYNorUk6xFCfy7LBgJ2AekIcVlCOSXFif26Xn66IV/9yv/4y/9T+77r09gWjGLoDZrHKz1Gs2G3MTT6rUq39Cj6+fno4PDE9/nyoQsTxrNKrrEVX2QJdDB0Lu93vr6cAv6YXuz0ahPZ9NqtVapVFAgCi5GFE3RDa3dbg3X+txUeGujWi1jAOEg3Lh+dWNrE1qOYC+tRoc5nroTpbXFyp3NkyBZtDrLbsd3rFUSpMHSmE3jwI8NwCxhM02y8e33DvduHX19HPyrP/SeH4M7yfxZFqUpGAmmtQE2Krl8uTRGFsgMWEQC4fZMFHAWJjEg0DL5Avcss5Yrr91SN9eSZs08P9JGx80kBtBwXApDA2c0BNTAMM/qja/3r9y/cf3e+torx4mnfvtgvHc4v2bXbrc66w53OTFx4Lu7xARBZrAlDBCQB3xbrtTiVIVpPppN4WL7oWfYxnA4LJdKvueXy5Vmq2NapVx148wJEjtOS5lSiVM3jM3ZIvdDI0mtKObkfRhGoB1oD9HFSIKlURFtQQp5RhMHvH2psKl98I3eLJcrXOb9NfzTMNKRinyoaZubu+vrsBq/C28UvPziCaQHKPLwqwdn5yfACciv/EEihBCiJUWyCkORllYhBSxEkA3HBL60gIPMHwItgV3weDl2yIhzwCPSAFIQgw8yF3UIYCKCzRO0I8fgwxopzMwupaESjoUIqixzgwkhqVEYztEqJENjYKIWLRV5ImpBp2K4wasyv0/gY2YOGf+YiHLHtdfIJGMKabFdLjIhQtKs5KTmZfPAFzhmYA6csPHFCiWUp/PuPuPI76ALkvEeZcZ1PgQtwQuhOx/H5uYtKBOpVRXuZbVSrlacRtUdDtpbm4OdneHeHhByZ2dnAwjZ6TQBngAB14ZDhYJTihdKwqfgTZTLLxkoBFRUREoEaScJSDTSE41ABClJFsBHCmGQbARHFoWAgWFK9Hijq925rpnV7OFUfbW0ItVIFfrc6KfOJ3AhHuwRStIVvWGXYTjCwMFgQNkA2OGRTUL/HFIKvsr5NpOSaXI5R2FUpSnGoOVW12qtYbW9Vm1X7XLAG51qzS7pNJRAYio2tBBfiOxXmhuN7rDRrli2mWsVw95sdDfrHRemDPUyG0PxllyUUCX30vBwMX65HI8ibxlHXHagKcsoWIY+2lkxLEvVwb0BRg28iZ4XlJMjILdgXbgulsbNRlAmOMLWDZusqNApoXZBkwn4yMJakYZEZMA57MpILhUjgAs0QDk7w1eKAC+V1Mv9467++v3B6Z3e8aY7N3JntFg7Wew7tTv9tR0As2UbLgjK5eO0SUh4jJYGRIZmt8vlKkw7IuRkNp0vvSBEW/trg1Kp7K1CtwRPZVMzWlFa9ePqwi+t/JIXVVdBdbYqnU+NyczyoxKQM0wNaD2yp8bnKXVuIsR7jOD/iOYg1+pQKcDxkJl7YRyypudxP1QT6oaBloP4URTKtbXNnd2/w6dhvn2rcTqbgEnYM/xDnuX2MS7hlwxuISQUHkQWP3kVgWNOvxMUkXh+cC5DJdBA/ZLybr3AClIigGBEQ7E1UQfySBZCZFEyQgFDTAbk+3UkIgijCGgOm8C2gBuJdCgW1xEN/Y0hizmpyYHlmkUOkg6IA9SZcK1kLRpKftsX+NeXxXIdpIVyoNWBI0RATkcxyEXmQllFLqSCxYMPhQgdgbtHU0VDKyQZ41EZeZfvI6GpK7RiRsAoOoTuJLAzeB8fcAyONxv1crNV73ZhG/U2N9e3tze2toc3rl29sre7tbE2HPZ73Ta4Dl0iCEHuaC0SalEa/WNpGKAA9GMcyYSEbJ7oIxJTkvAamixDjoBroAV+8gLBAG2l8OKMNMQ3vmCaAJfmy3g8i8fzdOHDwrgkPgdepg36/X69WecaKMssuY54EAlMxtOzMbQnygkjWEgwKBu2g6uFbCuu6/Z6PZiJGCAUcnZ2BqEql8sgF5orxOf0LUgHu63s2vVapdVqdLrttbX++vra5uZms93STSOOQ8Aa2stR0U0MB6ybpad99vnh53cPK1V9vR8OWotOc9FuLlX1QsmWfEM1sNyKyvXpO++erO2u/tc/n/7nn/qTJXmQhJFgmi6UF/QlziMEasG0sBqDIMBYQ9WFnEgHD4gnQX8y9Va8K76/ra71YXqWjl7X5nMrU2RyGuTiWMAxm3Z6z9/76OV7Hz7bu/q80pj4afngfHg8vXKx2sj09XprwBdbdtDZ3ubWcG2932m36vUq2EDJ+bZGoCRM2OH6hm5ai+UiikKUXS67796+/c7tG7alz2YjKHpkLJVd9BZiEXPbdVDXBHWh4qG9ybqifdA0cD+5QVNsx4b5vYQ9uFxyD2jZKh8WEBKjy5cSShklk9i2VTxdDgFxbG5XCwpi7CBCfIb6u3KHWr74L4AAq/HBw3vHJ4egF6IFrOghs8u8/gYhCSQMRczljzfFko2lFsgKjqAZAvKAPgkVTAZ5KeKBOYAopEcS+qZSDcu5JLXsgoJ/XgCESiSJL3GIpQ9Du00iEERnigRhwHBEYsbxXivflYUyUKMgIu1FQUjiJT5FCTyydJaAI3Kjbby7wvoBjHQMQA25zgQ44ArSSI+ZCvGoGVfQNiYSiUaXaYXzlgqYjndsAAPgK1wCmCAfiALVC9jkeRLlWQw0dWwdCAl3kjdqehCH7uYGEXJ7e/Pa1b2rV3e3NocAhG6n7chUXdEG9ABIKEgnIyq3iVENfvAKzCdeYipGsMsFyYWAvCJR+EJ+WgDMeBmPwkERVdkcmN97x3Ja+Rcj7dnciXNDXl2AEmF6IaBLlzwBlVCzy8X2rXBVQXaMR5jF42B1AQGD6GFM5amRkuW4nMQi7qGesmG3y/WyU7I4halM/CVia7bL7QNROB+gkppyxdaMismddBpupVmqtir1brUxqDabTsXSdBrroAP7QSEm5iu5n0UH04tn49NJ7PlZGsLBodWTxeIcliyrolNlotd+mgBhQVMhJQ5kOVSNIwYOHq0NYwign1Hxq5kCWxPtYjnw+WUrH3QHwgKuAxHRGNRSFBTnKZ+YAVuRsmgWIAnnyE6VqaVBXZ29313+va3VjfakbiVh0Dibbx/Nt/18q9bc7DJ0BoPB1ub6cNhrdxp1bhrFlcTgHLQe0NfrD2yntACUhTEqqVXLN25cvX37Jjzx+WwO7TZYG8C7xihh8NAUmACqbimaCVSHnJHDURbpzWWaGF1IFCQHfLZcrZZ80tWH5V+8TITT9EhMAlEeQUbQG4JVrdag14CQfDuU7MXDY670+sPd3SvfGavxZz/7s+l0zNaL6AsKsScIwue8MQEqIJpEEy+16BiOXExrckNLDDZ4AsAEFBN+QwTZnRk5DWMgEgWCxPhZRFIYpHwE4T3SFwE/cSRACjQjoF5cxU8E3kzhxcLaYDsKLhQZvjRB0EKME65y9Q6sDHn0D/JZtB+Qh4BacESTiirYHuk5v2T2lN2Hv8hm8n2aaJ8koHkn+pJ4hjKl+czH5jMXKudkPnovCoLShXKkfwQP4ARFNqeFEYXoC31vtBF2LepD4SARbT65+eW6Dgwv2c+y3e93YDTs7Gxeu7bPleO7W/gJ6OT+PlUkpICgXLj3IAqqRntYPcfwDXVkyBCKLxKPlxEtjZPIN+kKWOEv5mU0o2BD6IYJd4pTJqiFZjKNdZqw7BOS52hTs9VEN2FDGLrG146H4enp2WQ8w5ggEwbWDzzuf1TmDWipj5XDTHQcC+ML9jg+PsaxVqsWI4UAKQVRMQSyxkBmlxXF4gsquCc7Om9DT/BRp5A2DUqD+VM8oaikqPyzTx9/9fB0dM7lPsOB0x/43cH55laws5fUGhNVnaTp2faVk3feP682lf/1T2afful5vFHDMcGQ4mObLhRRzHesBRg6sEWxxkuaZNmWzbmnTOPT1kiNiuUphCwzg0W61lXWN5JKxTp8nV2c1vKkwi17QVEtMqyLq7de/tbvvvjwB8/Xti8UOz9b1J+frR3O9sb+mp/AmeFjQOg5xrjdbjab7HGn2xz0u9CavV6Lcy31KsAZaLWYL7yVBwqDJ25cv3Ln3XfAIeCNxWJarVaAqjanNkoQxJyIx5fa4QN2gaBY5CEgIAWfK9tN7p0GC2YBOxRAu1gBEsHG8txPjg5j6CGPGDt0G6OGMQIdEHBSDCiuQmIAneCW4frW5ubud/IONeca75+cHFEkJQgOULgIEZIRMdw8A0AEhQNukXikwSVKBy0y8VHllVqILkq4zCgsRMgS7xSJ30YyjZSP0t4WyIAfwEOkIMwy4Dc+kJFijalQnqHIWuR7c+QXqsM3zimmGHq61bQq5Qj+JcsjvEVI5EORRV7Wyjkh0grNQK8RT26+DCic5RQ/wEU0S4hFqA7yT82CshGDWJzhiGIK+EQaqRaFEW+5n2TxxlfeNzdsmUpE4UJPThBAOF2Hi5HazQZMRYAkTMadna2rV/f29ra2ttY31uFuASGrtapbcnk7XkxxvoKlqIUCLrTjuLNFJBd/8bT4o6nEK7zGSCKjnBfpirQ1J3v3plHrKp+fZ88XsBo1WEw5ainSaXxyj+eoT1ErltuwyzZ5wQAFoiTy0mgSeuM4CEFFMBj0ZpYiQVW3DZktQz1QJlQtxZsF0vhiOUfGuu2anOhiG0Be0opGkkwhSl3A6zJvn0EsNThzoB6fa4E5VOCamHTwH0fe/Pno5Nyfc8ueojRhMNPQaeNYDnQLbGm0FomDJOJ6W/ZdKCBEQO9YOu0Hbr6DD5sjvIKUaDk4DL8QdznCUo3wIJkcHIUy4ZbBooXTLwVyXgljr/NZsLSjz39jzf/H17J3u4GrWtP58NXF1uF0Y7zqxmk5ppWaQFm2ms12E+Zipd1qAB7xgd4EWtbrNfQXmL5YLGDgQVCAojeu77/37s1Bvw31G8LzN63+YA1mpWW7QEXeaNIs1QDlYOHIplSuwwkBA2MCU4eeFXehMlHscjad8zWInsfu86ZkSqtD4547RTeBkBB/jANyofvoNcqgQSN2EWiAqnf3rhXeI7J86+FbX9f4x/PZlLxNYebCiyLgXLhQ2B4IQo+QiFnEvD2S9zDKZANyFdiC24IBvYRMYBy5wBRcFKFp0LtidRCEEAk+YiF/sUayEl3MS+hE2SgtCDi7W1xCBfgDqIH76ZVy3o6FEA1xhsBN/sS+ELsEFRGv5e4lkhVIh2bhElso/UJggWR1lCpdk+HkVZEAlIw2FngqhjRvvkheOkicnlE1+lRFoK+EXHyQCu2SfvB2P2iUQzR5W4qOFdoIXsQRJaPMovekCcwdgVIxzICq8F3ArhrYtFx2+CKvZnV92N/aGu7vb1+/unv1yu6VK9wFfWtro1xyIBUopPB10GV0B4x72a5L+GKQCB6LU+l08RvpcMA/EoNKBW4iL5UKOl6okKIcyXk5cAiNVqvVaVMZgfiaAqsRozMez0bjGcaT3efwIUSwY/hAEvOzWSiiBGiXBwaPjmg1yh7s0LIsGdYMjsBZ13VZLYkjQfgEkGbLaMskBZAH5ZHYaNxs7t/94uvnzw9WXnR+kb14lTx9FZ0vuKS/u6atbV701o7X+t76cHHt1lFn/fx0Gv67P5w/fBZGKSmAGtg/fGi98UXDMkyivWw+a4X2cIrUspIIFkYCFxp4BwzjKGLwdO6InifexiAd9gJbV2dn1nJWggVimON2++WdD45/6/ee3Hz/oFIPF1HlZL71erR5PO94aTvKMI6oPIcs4Qvw5Ljw5IF+UPZ6yTU7nfragAu/4CJjRF69ejUZj8GYZde9dePKnfduDXotmO7QluBt3wvR8Hq9dfXq7f5gM8/tarVdrtSh5TXDNvhWCAdCA0JnCgQEwwJ51yBmMEPFj/ZgK8OIhOcAPY1xJI+A40W0QaXCvodcF+MlYqWBTRijKPIM9XflaZg3pxJgNXJd49kxLoD0iEGXC8EvEuAEAWQAcXByya5vAs6RuKARiUUoyCKwP/Gj0CisCSXiBJcQg3jOZBMF+AdJK4pDZqYvBA2wQ03LfyRA6TiHWY+8SICAn2BXaeflwy6IlIZj4FgOSoBwwQqhDSfGHIQLaVADAUdQiKzGCDagqLro0WUy4IM0iUHmCNgRqQMHQciY9VMe2NiCJSQvA0qSzrEcISynuC/RlReUBMwjd2wIC3x+jkiLDwoRxx5tZDMQz/Zy5lI1Ld1xTCAkLMV2uw6jYWd7fX93C/B4dX/n6lV89rZ3tiqlkpCNyEzKsjGU8SJgsKR5DPiWUzrQclbAlbS/6AO+cqVWzj58x9m9Wn600L6e6GHO+63cMpEZmQVkEoMQ7eTL6xp2xeVaQZjUKkAlzOJ5HM7iAOoNxeVcF0eCOfBB+bIQVsVWcWExcQ724sVihiGu2SWa0shSsK1YlgWtQEFmQCRInKWgL2xtXACRQT1c4gM0UHCaOotWz8cnh8uRn8OeRlMlH4tllY5huoAQRMJM52UuQIygX9BtFi//aB4OGDVRPBg1VErO0/lYCNjMhYZTuYgcVpQQUEUaDCHqKPrF9YsoGzZ0nkV8zgiMwlsxRq4ABHvG6u/vRP/tzexWI9YS+/Ri+OJk62yxtgrrceJkuYGSUT8UAPRjMT0E3CuVzXa7urbWGa4NBoMhnIXXrw9GoxGsboDn9Wt7d967ORh0HGCqwWkm34+iRKnV2lev3ez1NxTNLpUblWobVqtm8AXdugHzkf42ahTrlwiJHq9WfHW773M2AQpSXhFiY3A5IAKPJKqIBglOW4G8hw8ucGyImcpgbUP2a/yuWI0/+aPZW6tRiIHI4ieOCPhJsNF1DDk6LKN8CY44FgmKXCQH4UY0uqTDF0YUhClsOwq9GBzgaDLZ5d0NsGJRF8vB1zcKZ6nIXczr4EdREcrAFYwQLzOwGUgPFCAmEpvQDvqVEbS/qHmWx8Ri2md5HCWoFC0UMaPFgXiMtBhs9MNkbAW4i1kTzjIishhy3qRGcaiUPUaAyLBGYjd+4BzN5IQf248LpEWWJ2geGJMbZMXoNWQKDjS4hGlSGB1sPwuklSCT+fiJpsHAggN2acWRZrBWkVkFc1YqbqNeaTaq3XYTTtXW5nq5VFqtVvP5AmJQq16+16Hwb8QAZSEFVdk2koQDTfTkiJEgvMijfN6kRkAJoACMpELlMeub4UBAKlzFV7lS6fa6btl1ABQK52CQeL5YjUcTqDFWAXrksCZ9QAa8Qtu+fE4TNaFBQtjc81cYFHi5Ur4QWv5xtQavUR7KQ3oMEzGKPrHG+ujS5xEf50Q1UOFQ+eHjJ88fPHw8WyxRSpxqFwv18VH88EX64HF8Potydd7t5v1e1u2F1abn59kv7/r/8c+WB+fwmFEnRg6NpckIlQeSQsjRJJhNaBtoC2ZAY2D7IhGMVbAzWsStNgkEXOQD8zVKo9AL1zv53no06CglWxlPYHsu96/Nfvzbr3744xcb+ye5o5zO+gcXu6fTrVnUCtNSlptKamg511ajmxwJDDlci0S2C6CUxeg1333plOI0f/nyNTAx8LxquXTrxtV337nRblXhNZAxs4wvoVFUuNlBmMDK9Vbh2fmoWq93uj3oNrdUAWaZlpNmaqlc13WbExa6hd4jLwoAV0MC0M1yBf2uwOsmG/HG2CV7vD3B2OEERwn4qXJ30jhaX+cu3xhrYRaM6F8ITPrXh7/56t9lYI/C0L9//8vTk+OCBYvAawIdOBYigHPYN6ASArO+CW8bj4Q4IwMVaoNcTXHDF2KEwpwnjAVqkBL5ipTAAeQWHqCIFKQmdYuSqayRPYmiELKGKGIX9TcHgmqboFckZmPxjyPOpSWcnqQ4czM+XEalSEsvGukhtgUCoGvER9mWUswsVosTpGF/OZg4ZR0khUQipkhJEcIP0gRlkp3QT+YnQpKzccZUrOiyU9AUYRTjiHgxa2nXokOctrlsGxeUs7GyIAdWghAJ6IoyWTSME5wA0eXRwxLfl92odTvNwaC3sTFEjOetFkTItFqpAoFRKRxyncYGKYS8+EZBb47C7AXlLoMYSbgk9MF/s6r84P3yzaulJ7Ps/lhbZWZEhOUTJ2wUWkqNRxIjS9mwW07VtbjbJYrgMuE8XaTRnPdJqCqQOlPzUMyqkgnf1KAtLU1DrThB9V7MBzcrlo0iQAc2hhqCfOi6JYOLqvlMHiokTTO+JJsztCgJfCirSTmCqhLkycHs4vn4eJ4GBDzpFNopKgu05IpmKA951x85kopCVfm+A7Am0nD0GZiR3ZRzDIphOqYN/ksULvzlmayN5qpNtIrEYVpSmgtAmVN6qEQ5t/WWBY9kJjeP103vd7ai/+2N5J1Wosblo/HWy4vdsdcLUhccp3IHTNKYWzmLGsOwomxkBkJCI8GFcN0yuOP1q6MXL1/5vlcpOzeu7733zo1up6HzGW1Ki837xeZ8voSCBkzBgrwYTdxStdPtgw0dtzTgNGQZfo1tV6GaYNnyIRhUjWEWrgY9YCxWwF6o0oF7LEE4EjUUA8ixEIREXAEU6DnELwrj/mB9f//ad+YO9c9//mer5ZICjyBdQsfwE+FtJwUvyIKAJEmFLlNii/giWREQCdWOI+Plnr0wG2ReABUJxJmG2KMcJJMhg9DTTwVPS+GX5SBvgXrAxKI6phcVRS/5zb1LXEIkysLwJYBcQUmxVQpjkbWgmThFceBuIsybtThFacUkAYwiXEJylEw5lXtGSI9eoIEoCj+RgAxOTUrJxlVkR3XoBSqRZrDVyC0lUyaQFF1H8dQIWRpAb3MOAEwO/qO9inYSu/myZFlbxqUv4EaCMsoqOoi6cVIIKGjOUeDKMyAIahEsQQs4AWYs5vPDg0NvuSLBqYigD1KAZq/X6Xfb3U6rXCnBvmJdFP/iw1r4LUephCxOkWCdJG/RF7QHbaZ+E9q+yc7mFgHnMCzW1oewq4Dj0EhErDSDNI7HY2K90BlHlAHshg0qG/FQ/BCQmNRIU4yu7QDlCn5A38gVIKz84usEUBOIh4FC6WhDca8HhCJcAp4IBbA+1YPDVw/u37s4H/HdCqhXyxI9DzJtutROztWXr+LHT6OVXwpic7TMXh3nn95Xf3XPenqojFdQXFIZN/IxyJxoucLJDNhNQAe0M+TiRgaa5nRR+DwpRimBx8o2czzQEIBCyD2Vs3bT7vfS7sDr9OfDrbMPvje++d5ZtTuep86L8caz063xiu9fSRKTt49BpxzMymenoM4gADIqfG4XRVOQxCxApybTxd3PH9y//3AxW7Qajfffe/e9d292OjD+QPoA5gT8eNATpAZJkW0ymxwevz46OVgsp/PF7PjkOAgC13UWiyV6tLW102p1dd0EgywWMzFIeKMQ3USvYbLDfKBYgU0hJ7yDiVaocLKLgHOwJ47gWBlKCg1au7m1u7m5ZztiNQrP8F8CI+RYhCLybShiiksIReTb8Dby7ck3w9vI//Lkr4x8c3L5wSn+i6dhzs9PCylh34Ub30If8wiMMAgbF8nQbZxIrNgy8sG48bfkLeoogmCMoAsBhgiJIGSmRiUAoESZ4S4KR2DRxAJQm4OE/NLAAnkwChhz7oCDn5KcteAL6XBE2yCMEDScgVGLdiJBMXZsCMHj0opAaYBb8hoNA3I2EZJGlnSf5huSc5RxVqhPqQTRzF58hKKoAm0smo0T/iAN0EGZkCasQIOC1+SmBGoBy1kEHLkQR6ACIiUfP2gwvtE8VsU5SNIEcoKGEYFF16A/bD+rw08QXwFXHx0ezefzopOoEHoDvnef7yFrd9rNaqUiawrYNM64XUJl0VbhAvaIREPR0ju24Nau+8514zSOH060cWSFqsXZMyXT8YHqKShAEqhl02mVaiWDcgQpodGhZIsohNVYiDmSoa0kZ5y6il4zHUvnw5RsERetctRQJ4xOGHMkP5qAwKEQmkCFQQXpGnASg4QhQTMLzxxFghhoegKaa2qkpKer2fPxyXmwSGCZs0tsJkuSZiAQYNNLw5EchE7zrZSZD2Qhb0oukED6yAHmpDWaRucfLlAMn4ceMC0mIJcOW76YhSkoKOQTruejZqB18Zoc1AN2cJToZi3+p1ey/2Y/ulGP1bhycLH94mJ/EvQj1eJDMmQwk7uYoNYk10QXUFXTQgUT8ifaO54s7n359f17X89ms2azeue9W3fu3O51m2BqNLBwmcBXDrc4gsOcTmejo+PXJyfHi8V0Pp+cnBz5wQrY5cHpDrnYptcdwJNCo4OVx0cD0ywIfHQK7Fqt1eBioQUgHdn8jZUCBg5luqiIJ2HlPgwYkC3N8+FwY//K9e+M1fjLX/4UglSMH/pTdBIBl3BE/4tO4hxDI1d4UpwjvkAIHItzROIn2eISNFkgckO6mUCWaeMqB5YxLAEBSYhh/C/uqlD3FCdkzIJXBacoDGBKzjIimmPD6uRuAKqEP8r0NB3BCfygEOTCdWknL2H85JIKYw3nrF2wBpUDrjixIxyP9OA8uLqMEZljfSwZ1FCLR21EScitJXlWFAAnfeHNUQAsEYHTNYrMttBkRHVgYyRBFcBDkBDpIdKUQ3YeJUH60GuUyfuhRZuRBf1HS0AD5EXfES8Upi+LQhEJwrJfXFTEDRHX14fbW5uwFOu1Sq3q2jYwNNFVvvyw2NViY52v+R4OB91OByhJDcP9YtH4HG0qhlaax85J/aiERAUdispBDKQqbhk7tm3Ay0OUotBqHK6BAhdnZ/BGikH0g2A0msD4IH1YsObYZrniwrhsNBoQtkt2ItEuF8mxIlKc9GQrkFHgDGRCQs57yFoxCD2yJGKO+z5gFzksPims5KPRxRd3v3j96jUGi6YXAY3ERG80gHluLj319CJ/9jp5daY9P1IeP1e/fmafzRqRUva4ZQOGGDRGxWhcboD6VGU4qGhhCIgXJsc5jlCrtss3I1DjpXzWm0QDz3BbO7Zp6Wln45VTVdo9f21ttrE5ba8tMls/mrefnG0fTLZmQSdKbZiC0PiGYZHb+c1JYlQDaJKZQrgW0gOMEu8gG/PZ6u4XX3322f3z83GtWv7ehzAab7VaFcPgnkcwEmRMyKb4gg8NTxgDbTsYcNjWke8v8fG8OfDx/OJkPB7B7Z3PZ6OLC1BvOhnHke95HsxK0B8UNy3oL5rstNspEWQFVAF7EUQgfcEiIjv4B0vjG4MFidra2tvc5FwjGYmcJN/fCBz9N8f/MvwNV99G/i2vfjPZ33j18gRW49ePHp6dn4qwMgG6ifCXyikiEXCOC5c/SBChxjdCkQWRJA6hgAICauIIeEFAZHG1SFm0BPEQcGE5yh1KpgBIdUWZOAHPSCT5BijBsjg5V4wIBQmFooy3RRfHohzarTILiMREHjZDwwAyvUg6LrEBXA1CKZAyURC1A5ifuExkYEBiBIgFGlsAORqIpEgA/xDZ8VM6jbr4cA+KgtSAhQTTWDWoAdCV2U0SEL1FahYtBcI+YSGcTaBs8Q+NQ3NpI9F0odIha5KauEIWJT8WyM9td6uCkDtbG0BI2IvVigu7DHoJH8c2KmW33W7IM3bcD63XaVfpKFLpoM1oNTiBHwQhC1qIum7vlz96x40N7dE4O1wpgWoCN9F6U80toA+VF7uMhrqa1XarlqoDHsMoQFEAK7h3iySCKXbZF1VxNbOuOTXNqvL93gYBEQWiR7KGD6mARHyMArqNkKZyhoOGHXUBigTpSDSyH4kEEvBtbFRDuYqshgEzceQvno2ODpfjoHgpDdtHBcCvy4PMSXPzHVnxw4pEL2hamKURcBejRwqQfaGceNebNCIny+igXq5XBGcQPOWGHtkCmVAIK+ABg4Ju4Iw5JGueRmUtul4L/tmV5J/sxTvlLAtbxzAZzzamXjdVS/QDYBVrrmE6GFDyRpKsljM/CGEKiAyRWiDIfOHfu/fo00/vnZ+P6vXq+3duvffe7VarBgvC5KCjUj7UxUbLgwqVCtSlyY9lpknoe8swWAb+Eqh4cXExHl9EQMgZEPJsdH4ynY6SOPD8FaxGNAGsDpMR/hpZEOS6VGGUFKgJ9A7x6KbEUHcUFg+oCoZfX9/a41zjd+QO9S9+8RNoC7QeUoGAGPRNOsuBlHN2g9IvfCOBwIFIYQxqiyIxLhQniMfRhPJjgeRAKhmSjHhQ8Jl8CkOTv3ECYjK74KMURtlndJFBgsXn+y4fPiqu8Xg5ErRci4rQVPxkDEthexBgPcg38Qs9RRvxg0PGoEExJzIDiqLg2XJMU/ABh5kCy5K5EggpJeCLWdEJAJxUzRjKJwnClrNFnIGClNOzR0vQLrCFEBltAA5C47LNrF7kDh90Bh80UrCO0oSLIpVcqknmhluFtoocshbyIp9kBBFQFyywRqPW63fgOg/XuPBxb2dzfb3XbMCZbpVLNpCaaw0jH7ZYybUHgz7Mx33uZLOOLP1et0UcLfHVNRxVLjFCwTgXNOAWXGgwTFV0DL245AqcscVUGDCdu90uIGY6mSC965bQC+SazefL1RKEQjEwjFDdnTvvrQ+HrgOxJ8IRPWUUcSAUypDK0JNnhHhcM0hqyUahaANMRhhSPqACgdNhKVRPxnfL6itv9eD+/UePnq5WAaBOJ+iCvLDmQH3dUGjWoY4o1yeeMlmqYVr2w4oXuojRbBNj7i18GIcYilzul7BuYij1KAIaBiZA32H4onc42i4nRaIwhp4tIBtE4kCzHtDROLkIzqcgfVqpOk6lFGn143n/+enG+Ww9StqK5gJzxJBAXpIUZAe/kUVQa07coavL5ap8hAWcu1wGAMS7Xzw8uxhXaxXYi+++e7PVrmV5hIErVUpQ6JQAzQTVC3DkcnrDhKFfglHJW38ZnBeagsT7LPBXq+V8uZxNJyPYkfDFHdtCh9FTx3GQi+IA4hqwOx3eWInkYQUJHHqL89BFDLkCxrlcxCWZa/wOrGvEGQ9yxgOflw+/+urB8fEBeBJcjQ9TFxkKZJTsCAU/FFfAsQggBWdbBJeQGgnxzw+llpG8ZyIF4pwlvAFYJueR6ZG9ICmORWABl2UyvIkrsIEIU7hhRUaEInFRFNS8NJR4w5/SDNRUaDB+aDKiJMqL4BdknxlQOi6R86VGAFpME4dYygTSajAHwE1Sc/SLKygd15AFFeFn0Sj27tKkkQk/KZkZYV5R7Yp9pl4qBWaURqNMiDCZGSYg8glh0FrBJiSgvQxsQXopVTCR3SeCoP+IwE9wabNRH/T5nMRg0N0mQm6sD/vwpTttQJ8DYY0jIGQAQCqX3EGvu7u9ubOzvbW1Nej3+v12s1nj+7NdWVzE3qAj6VrHfv+602hqL2fJ84WyzE2qFt6jIFlIfzaWDGOrRtOpOJrh+x4oAOuEQ6DrMBlXEe84sb+K0i/Vr3U2BqW6wy16UAZrEyyRkqQoVI0zXilAA+PKeQfG4CzJ+TR0mMQh+xNzjRdAmsvEOGzLJHwxOXk5PV3B/JMnsFkBm0J9gxJxhlhiMavjbCXZm6fczwlDEqFAABO1Ov/e5uKYSSPRKFh38jCxAI9h0jkBk6FAqY/jUfSXFfEisuBbT4Nr1eh/dzX7r7ejdTtbLpsvz7YPx7vLsJ9kLnPC8M1tTqGSuOgRF8GGaRRE8NoBPpwbzVJ1Ng8ePnx294sHZ2fjSqXyzjvXgZDtToN4zFtD8J65+xvIiwbDR0LXuSYCCGk73GFN+Al1ODawEo3MoshfLCar5XQ+H81nY+gSsAH4FzQBQEILIAd6ZJqwO200C3qJ9BICkj/fmCVyjiGjBhey68Ph5nfvGWp0DD3hSEujixMc5RtUpVAWNiV/Mw1Ap6DFZXoEkENiiCGgmmlz53okwod8T06R7EI+4ReWgHKKjLgiZfBpiQISwOY4xwnKkEpROLLSjcZPJC20VAEQ9Og4Lcpm4xJlhNOHADecEC2lGNYjddEQlBoVWW/JuqQowU8iDdNhaFEhSis6iQrRN9vB0FIvFjxr8P0HsJ9oBUrzYEZykSwrI6BkXKYTwyin+ACzZBUlDUcpMYW1A5sPBIIdEgCsokTufaMgGtzMLzdn5chnstAYWbonEwOinnk/kTOUyJXLbixw7xI0wbK0er3U7TQ6rUa319pYH8BzhmkIrJT7wnwieDmfzmeT5WIeBh4MiE63tbk5vHpl/8aNK1ev7m9trbc7rWazDpREsx2LL24BlsAyAqE4fJB2tAz0IXFJMxCs02qVZdOcarUCNoiSGM79YG0N3V3MF+gBlEqn09rb26nVaogMg+ByiFkGxwm6gJBCAvHeAawNiJOwn/AAegr0i2Of1qKAIbmGVwCHGL0kjh8/efzllw9GoymaR6cP7Ee2LFQ+LcBiC1l2QNWBNJZVtt0a1E6mxMAQ17QiQLjn0RYmpNJqRAVgVbQORWAIS7DBub8MN+JBJCeDFRj0GYxZcAaaihMgKPUYJIu7exrTmfnyMHt9aq6izjzZPFsOx8t6mlXUzMwKNqdqhKFGTgP7Y/yFPRjgzoZRJKLI9zUsF8GX976++/mD89Gk3mi8f+fdm7eu1aouTEaQB6MjBjQkWowDmRPCOUYMRYGsoG6WxpBdR9ZXQTuKVqA5AcEtl51GvVytluF3k70IgpebVaG/4F4MP+xy/CRhRY5wLCwGEpgDRFESUuWgquzXuM0FkRJYyjdCUexfF/7mq99u+Is1sVMg+0PuvHOEEQF5pG9kBaQsMKGIQYDEXlKDaEkuhmDwF0kC0oF5GCQB4wgE3M+kQEgB2YLpccaB4E0MSQ45u8zIH8QMMj+HVVCOwIWikY8N4eQeyyxyUjRZLRrPweAVdIGNRyQlBQEG4NsJyKKRBL8iJQtESRR32nacd0RK/igQUlD0zZhz0HEVLeeUSQGFlD2iKJIhAa4jFfiEMbRI5V4kbFC5LQ3EwxVwl41/PnyJLNQORE/On1FigyAK4fyD6nxQGIAA6oFo+Mk5SHSRNJFu4cgSCoKwNDA7R4bYS3rBSM1tU23Uyp02ERL+8sZ6f7jW42KeXrder2F8YD8u5zMi5HIehD6s2W6nubmxtr+/c/361eLpQ750oFlpNYzbe/n2MDldxY8n2jiB1Yi2Ua8BlITilzrOyrW6VSqbLkYD5ghrSVPHhsQ10cKAy1loiTWt0rDSqpkOjCLuSsOR4WCQ2UhpKRh/7BgIZxsmeAldE+sNCYQOEe+fCYBAJVDoOaDQNkEaH8zPH4+Px9GKT6IUg0h6C0RKMv4JcUHsBH3QdXkshpzM2WC5ZwirlHoOOSQXquY8J5tGxWShWdyoWPZrBARhzDiIOM9od7Il7EHBZ6QQmqEqMC3X7OT3t5N/uguTUZ0sOk9PYDJuTlf1OHNkKOnL5zGnJVE2e5lys0A/SoIwBuuCkZBssQwfPHh69+7D84tprVZ/973b77wDhCyhLWgj9DyYDj2nIBTCIa+XxSiJxFANSecUjpFpcIcJvrUxBUvzRlnZqdcr8B740CcREpqRaxlB9oLzwYCez9vWIuu/DuRGEU8EUkIgFNw7XN/a2dn/Dt2h/slodIETNBcdAG1wgs4gRrrG4S968rY7csJrBYe+TV8kK64BE0E8iWb4ZhqcUMEUiSWOJzgT51JsSLAlmBJnGFHeZWOUFIVhgBwQRCQTGgxbURrORiIlAgasOGFpRU78XdqBHFcaiZdXaXHiSJThvokQTT4KjVaC88Qlg8ATppETdEBjUA/kHHFoMDmAPCArgeC+iOmAjhewLvkuVzPQ94OxS43L2y44RlGI9GgPOCfkIztw5bOTk7PxZLpYrlAOLBLpMd3Logr8pBEMRhSVg/6yeTS7SQt0q1iOA28OHyAq7Gpdg6yi7zF9YxcmnwU0bPHRmf7a2qDd5qYtLp8igxmkBb43GY+WiynwMc0SyEav29nb270CjNze2txYv37jen8wmE6my8WSPZbmgQAAYhKNCIam6s1ms9Gow5NDfegsjCq0FuW0mq2Tk9PVYgWYMy290+1UKmUUMZvNkJFjQ/kC1ApWybntwG6BW24iA6xH3hlFiUiN3vL1uhyyAgppAMoMB/p/dnby2adfHh6eADA5F8ySgCWkI1Jy9g/YRfBMYQFrNMxZd7lWhv3qLZeorOy4eq6uvGWQRMI9LAL/rEreecCtZ2S1iu/z0X4ExIES4AIyha6DS+k0gz1Vsjq0IlRdppQ83ypX92rNK4o5WAXlIIS4cTOmOCXDWIaTJWRyYJc4XJxzLghLlQr4gpFn8RV/jx89/+yzL8/ORm658t6dd95590arWUOLoGLQALC02BUkJk7FVKCqAUuSQ2RRLEARrcVYxHRUKGsI4ExobLBEpVw2uRaCFgm6Q9dIkkDho+OhvFJRJAiSSD5EKIACMSyIVcnNVAZtfWN7Y2P7///XNeKf32xd8UvuUH/94PjksIjGUGIc0OFLepH/iBLgf+HDbwZelKqYrygNoagIQyuzL8V9ZEaiDOKB5MAJsUUc8m8WyqSUdFaNeByJXkQfxOCDmGLVePGsggQZGBx5KlUzKYL42zK+DFTALFsEBMVKTAHFgpA4QIcyC4IUhWKBk/InTUK5iEIOXDX5Djo2h50gRIIrWAhSkotl4RfXKVJ3F6tm5ca3rGIHgyE7MtEZ5FQoeZq3ViHvUXp+Pr4YjVdeAPpACEG5gmagcEECGhB8MgZt4Oo+NomEEhkXvYM49poigAbnQEj0GdJQcq1SiTtQASHhKvf7vbXBgBujVislF54VqRhGPt/+PpuGwQpWmeNY3W57d29nHw72RmVnEAwanq8oT2bKkadEfD0VAYZdIz6SUiCOkWsV063bJfjBbKSuAcdQ/Fq7V3PLi9XSC320F+qzbnPXGxA3gN0MDIIOkhKky3KmAxot6AraUpyVMHknmS2l7SbDmyI7BwgfRELsNS3R1XN/8fji8MifRsBAQTdQkOXhMuqRKvAtd5h4AqsR/XB0S0lS6DNQG40Hewayl6YoY5aOLzQMneawI+AnxjBNod6Asgbgm+4Tl5OBfchbwkvFZDuBhva1WjHyHwz0f7yXXKmG03nl0dHW8WTHTxoJ939EEeCxBNBPdkUZUIwwh2GFck6QpjO4AgcYhE+evvrss/vHJ+elcvndd2+++96NVquKnoGrUSmqhqSQMcR9wRDR8ZA2cajIvqQZwBM/waTgq4KNOGXKfaD44As4DClAXHAjAvPIG19QPvGx2JpN+ogAeoD7cKSwSAWgDE7AoqDnYG1jZ/cqdRyJ8e2Hb9lq/Pjjn83nszf4VQgebW/2TOE6aIwD+iiSRnwknckkRArBInYS8ZxclDf4IYblkP7MJzHkk+Kt0BAfijhzFSyJMgklJKsgnJAXUnDZHqIVmR+lcWds4AtnXzictBMgICifxRaSgpSsFwGlsBkIqAuXi2bjKOHyPqOMHWUQB1QkWdh+Fig8jwYimeCjCBJrBRTSc0WnUQeSsDioSBqzsfRVvEKwEqfOaeo5jlut1cAQnNSUxMgIwiAV+sDuQUnIFjMAR1jEqNzhPvckJvkUyhe55F4SihcSQXj4blBkwSlqRAKCM5fc8VlsUBi6Hx4Smgj6oTHoUdFZ0kDJbW7IXGm3W912my82HA62dza73Q4iYS4kcTQejw4ODg6PD5erBfgfiggV1ZvNaq16PhpNx1Px7lAxRxNfaBqHTfgB4tRqNUqlktBNgWKIw6heq/f7w9lkdnZ+QWnR1HqzwQeiDX25mgPx5N33vCfC8UNpuu64FQi/B/eRD+S5fpxx4MEaMh+BJMIVJAq6BXqCNrCqvNXqi7v3nj55Hvghx1IoBkGXxkn7OEQYP4wo6uPDmRgSeKww+L2VB5u4VCpzsw/XDqJw5QOxWUuRE7mALqgSNZMRuYpRxgXDnUPhGbCVMXxBGGDEZPYOZIc+420Z9AiaBtVubGwNhlumWaYNRvjl/UTyJ7LQUCMKypZrvNcjdp7m2k6t1oDJiC56QfzwwVeff/bl6ck5atzeWn/3nev9XhOIBABE3xBJY1UsADSTB0Ck0KpgSIoUPHR5oREwECwPHkMbxDgk9qG1QljSD/E8AfXkyAElw1LAEKiFJQvSFNYABpfiiNK4cAJpKQibGzubb94oSKXEz18IMiiXx/8y/A1X30b+La9+M9lfESknv06hQCTDrx89PL84LQgAIuLDqTd+U6GCZhgXJGVPCz+TOEFwQ1oci8LB3ERIATr8ZgoSjTKMn7gKqabBTqIyPRJx/AR1eJX4RpL/+oT3wpgbI0sDC0zGaTlypfzEr0vXC01ANuRgfwRJIDisFDXJ1BAS4TIrK1AfXzJTBU0p3S2ayrzIhH8WWMCNoB86wxYjiPASzeQqSqZI02REogx2XyI3uFnRZfeRnsxkO6VqtQ46cnkHL1GiJRnywlBBKoA8NALPQXrUDpcUwi5tlsJg3V4ayoijpKPL6BmuiMCyRBAXLYQCQWo0HYwLTxRmFLqKTKQAwVaq11TYHrUqtxPvdVv9Xnu4PoDjPBj06gDIUgnkmYzPDw8Pjo5PZotVCC7x56Yy7zbCZl05D/LHc2WWce5KyALjQN7RCpLTElNcy27YbgnmMUcHhOVaxYpdAryGcTRZzSNuu8s9eqqmAyQI0gi5YEdykopEBsHh7qEDNsAiiBJVt1TDDjMlgrKAVGowJC12Tcw1SCCFkGzGbs/S4Onk+NX8YpVzs2siFFdJkwNpvxQ8B4pwPBn4k5TkNQxiEEa8OwH9xD3DM4+3VNAq0YiSkaYf8oLKRSCTMgLlonAaVWAJcVrAQTJgIgash3JRN8LfXot+NAjU1DiYbJ/M9+N0DbhHpxs0ZDORNddNroNgXpp5umODhWqmbYHGKy/6+tGzzz//8uj4FMm3t4bvvnN10G/JqjryKigH/mCTxcuVXlLREx7JSoRr/JRJ7ssHLRCL9GBCUBcNhXAI/wq3CecgDbqDD+XhzYM4zMBnu+kOIQHtHMIvIZ0faAT8IN/qsBr3Lt8oWFD9Ww7f/rrGxWIOYuEcRxCu0BloPXoFTYDjJQ1l6Qnii0DQEFpwCGX/EZwXhWAkcI5I/gIqfINkBU8KeVlYUSCOuIojqisysijSXXJJsUhETJGWoQo6lIICaJWUwEIQkJZ6SsokICFQNaJAjhYCulgUWLRTYgqrn3WhBtgCrFt4S+JFHUIKWBKy4BslQwHzjQ4sH8UVzAdR5o45LK0IwErklYVGDjysqEB3IBTfyUFpBcsI/xjknSwvoBDmNbwldIDdpIIqUJF9oeTSwuAm4eQ21C1dxgfgwsKpFEh8evSc9eSAFs1jUs6c/3+p++9nWZIsvxNLFTL11erJ0lVdXdViMBiAA4IGwy6MC+4PpPFPpNmakWY0LGkEdpdYTIsZDGbQ3aW1fOJqkTJERmQmP9/jebNeT9UW+4eaH8pfvrgeLo4f7cc9lOY7TAbSmaW0cmrU/NCLIr2HjzBuc2tza2t7Z2ubpXa32wfJySQ5O7s8OT07PT2/OLsc3Iz0dn0CD0XkLHb1pneGEyeMGb7vbW30oziCgYiIhUKapvms0CWAWiPRu/NnZUVRVLOtC98EphCFF7ILu7rFCpra7Tbu4PLyGifV7fWDIEr0sAuhGJ7BZzwkkaUJhg371uNC0Ecff/Leux8Mh0NAMb7isjB48OBBt9ub2UMbMBG0zb2Jc/JY+ATUXupdjaOIkNcP9b5rQnhoz7OZluoKaI3Tbmo0xWBcpNVs4rDaMNcWTlp96o4lG518iQsyEYAJoxh9xXjESm2IZPUxjoZvTgSt1iNZYEwMTXtFdbqztsHo8BoAs3IxnqTvvffhH/7wzunJabvFGvq1l19+eHCwFYW+NpjNFyFopMowUAT/ERCCmpfokr60TjIHjRI25MU1QSJAiU9nDXutmiWppG6jFIMBBkqIiXJaig2yTe2IS8jSLB1VJcKxJHGDHuaf60d37h/qfY26tcPYpj/PJqCtj99O31O7LvwTa59t9h2Fz1RbbskCgKjx8uKMU/kLBApfnfTlc3RxiiNWKo5ZOeySHPizAga3zUMarwTCkiu0Sv2nLXGM62FiURIoCVScx6DFVktW6CISyVEDmXbKWZj5S0XNDwLaORDrdYuVJmzFfFJq0u2ak+6C4FZgivaUHEySYaE3YxCXAtBhaMgrdAZjqmxcldCNDPg6HOgrkg2E9BxLFmQFkeDvY2/2Via7WUgeUmvDOosQXXGCROg1ttk2vzkAEqWM7tiuSv5zbqTBQbsiZfv0kojIhpeGoJrSUJ4ZB679Apm3ehszDZhuTdbRXjDOHBgGnm1GBp1ee2NzY0sucmd3d7fd7ULSeDI5PzsfDAaHu/OHB/Nsvvx4UD9NiRUgH8cvH6hP1YhnmvyCeqPrBS2iRtUwuN4lRIiC+RFypaza8RiLpb+oxQ1WlXVWrggpxt5AUpGVQsMwCCF1kBCzFu2oGfih3dWnOwQCIOttEoucteG8sMstivcpXXrVJ4OLTy+eDMpUzwRqcVJr1vy9dr8Xtpj79S1B00Yl+SStJCRRSZceVZbF7SCMCIbs0nOiTWPdjy0hw1oIdFphP3SsoffBEvxCrN5wSDxBK7tMpC1JCcNGtP5aPDfr6c+3J69t5udnlQ8+3xqmR9V6V0pOJaphyoGDgwOzQrdW2vJJqkt/RDccTT766NPf/f6tk+MzPPNrr7742qvP7+9tRRGyXt1QyFiYA0OXRUEJ0y14EuCwmib+5x8NpDPwTZpTQ+WYTIWgHBoe0s3LJAxB0QWEoM3OBtFrMxZOdJckiupiG8EzgLCFvM3Puh6LrkLdgb4o+Bxl6viPkH7w+xp/PRjcwH3yEANbzHzELiUsbT7XW88T1EMshhFudndtOMJHjnDKAXFwSHIZ6J22JOGqNAoW05IkuJZcXxIZ5xYdBKBRoijKbv2xLjqSJAOZgbyAlM24bHCkguigVk6rCNWt9f5hotX6yEDMo3JVdDUSODU/go01sGVaQQhVFOp5Gla9dv3ldl2CHot2FI7xoEcuR4WVYl4IAT39QwMCAmxIZGD7hgQM0Tl6hQbOWC/alR2O8r9a+qCU5s5s+ehMUN4OnCtLNJvRbW7R84/ma7VCMjftuCJJUSJUZGg4E30NFgKN8bpF0rHI3dWO0xJA3cYRdjsd3OLuzs7B7sHO9s5Gv9/r93r9fhS1saDZvHIzGk/l2RQDSbRuV1UrYFyiiOv3+6zIZU3GAYZNsmw4meInuvoUYD9uxeiRLpl7XkEcs1jqgraCZj2NDYwoCGdpNh1PABIT93leHAbtZrNFdAthjeqiLLIswcgZn3EELQiQ3VtvvfP1oydYrjipm6jqh4f7/7u//OfPPXwwHIL4GBGaI5T09V/WTQbpzzf1keu9dqdJRxqhlUlCaJrBXWtvEHXUf9RVV/31jIj5QXuvkBRvFaNLpU1tdGuL8ohT5UBasE6fzbLr66vj46fn5+eXlxfD0YgBaNjpdPHJxgM5QZQRTUCO+LThKPngw4/fevsdpigY9corL7z++ku7uz199hqbEFqSO5iiY1hrnmcwR8Il/lTUqM11icusD1RpifumEAZCP+IHbWhxScjrRc01d0uGdFszqiZUxcF6aFXekJb0IkEpg9ILYt18QBc32J07Dw4O7/n+jylqdCnP048+fP/k9BgxwC7ohSCroanEyhHCkyRNkilG5BhL+aqFWQcZsnAGEchMVCS7cI4UljqwNBDT1GWdNISNItVykMlLPBYI4h5d4K6mJtZnkqNFUPhj56uO1linrhoUXP42oYm0EjL6c7uKWOexMnSSLoxLCVgDjW7anNGlZAUuqDl08aMXVTSSIWhYzS8WtuGvVlEjSGBh5u4wRuchFS/q1C2B5KVzRtTbZhw75XMMgozZUSESgE03iuyiNktTo1pBoZAxVOGpDN5xFvxYRqs/KiuviKFJiHQjJqAZgOkGcbpQvMiZ470obHU6m9vbus9nb29nG7eBe9yKOt29rcqdjRR8v7iZPxrW86W+Q2G46Q1ecuKWh+BW3W8STVmAS8J9shCfznKccoCfjZpxPfCZauTYGpgbDAu8ujarKQNItUoohiySPMHjxLrlp473bIVhjEqIFk0LeZnPyhlD0sYHc8/LFsXXVydPx9dZDaohr+JVavtR7807L9zZ2NH3pWYZOBsX7S+y4g8DLisIu+MHW81W00JGKUelyjSQ4Z+gSq3ELzW3qQQ10DUktJxC2s6XqLsU3S0hTCcFZOUoTHbLpV/NH3Sy5/vz8VXl79+avffR+OR0cHl1ORyOkIPXCOJmO4piG0TRGysQ+CDnU85vBpOPP/ni7bffOz058wPvpZeee+Onr+3u9FkU+3hIOWcpKh1teaD7i8CHEhwX6gccRwGImXbYssTWSKgHFWgLdQYBT0iSBkIP0xOF0G86pmuw1NHeXeMSJy0Bn0QDQGPLQsNGQvkODu/evfsAVXcY/uDpB44af/Ob/3RzcwUxYA8JRqRmLzKQhz7IZsQg3QXvYjgSMuZIS+ORkgVbciUuGWzrB9/1fAKzagEfaem8qGSyks1qXOunjq6cGALOCodbsBRytKZqDEqSjIaRG6IZyqMyhCFfYx7WAkp6gIZBWI1CIf3IAB/aqeWUvDXTNEBSlcvMF3kOfTgu5l1w0JqVJQRrH4YkgNM92llu4RfEUSvCyUIG1JBDVcReN6jbBF2uWARf6E5GKKgX4AkXVtEGdk4BrdE16at8mVw8tdp5pRB44oHwJ8egdumA9ZAcjam2uERGP+eXRbjCKTrSzLkVQ0g3JLCQN+9KS+JvXFUNP9Qm0rtztPXg+Z3nXtw4vHs9GV8PrspZxppAs4NFs+KsKBAZXQLPdgu+w1Qt1b1GuVhOk2ycJM1uu7+pbyRu6Jahlr21pwG1o+EwmUwoun/3LrKcEt8Nh0TTiJkAcVnOGrVKtxnVIaLI+/2uHlir2yebqvrAHXAYB2Z+9dWj83P0WX6MBv2N3l/8xT99/ac/2d3dxoGxQGJ2d9wHXUJ3Y4fkQciqb5ju7xALwSq4EfjBcl4Z6wUZehOhOGeKh/6hPzJ7czdZnrkPFyEU5EUVTFirLnnpYa2WM42VelNBqxk/fHj/wYO7m5t98vR9enzyJXjrRd1PRqMRIQgC0D0uFXrZtZBqfTCcfPjRZ++8rZfswNLXfvLyT19/meC802GOQIdts0JOy+TmFt/a8WGOz1FqfjDHtAHatR2OgtAH8Una8oKm7RbTSFHRDe3iu0lNnKQN/pm8Ji7tZTSc0vHPxtL3uDERzBYmgIgUQR+5xmSqR3fuHxzc/bFFjTqBqHffe/f4+AlewnkSilUjNahDpWYtYyB8R7jmIdWONnJ1ZhGmMKydtGYDrBzYbaJWCo7wCvlPCc+WiFQxHFpmRyVAuY7uyFi2t01E5S6VqKNrSca1MaxWiTzNGMhGVGMt0s0fuh4UujzHdaLjWo1J0hVbEXEUKO28klQoD5nrJWOGoBYh4Aax0kv7spfuX7Sls6xOsZ44pohC/lAxonFUtyGSkVnS0iyTgeir4Y0KmaBF2AwNem5iNr1WV/Ja2eseEqm37EFkAW3FCrIgxkDITD+SdUSKKL/5PQ3DILCeI3BmrLrsNWogVWvoPkLao/SQUcdDNupRHLc3t3s7B+1+3G0mvXgyKRefD7zLmTb88I4WcpnSm3pBXtzwm14A8TADrSH+Z+pKigI/glB7YbOv12TpcTR9RYYpabkY5UlS5q1Wa3dzCypG0/E0T4oy15um5yUcZKqII73bkQCtE4fNMGRgpMNwhJjyj/X6bDk/G99cJCPdqogtL2ubfusnew9e272/0+rDlnGapLPM2CV6petwlalhWQmrte1mZ7vV8QVXUw8coj6dawvBPUzNOX/5MU0SEyMqMMcz0qAAF5qYssEGSU2cVsju2GKiWNQrxVY0f65f3Yz9fNGbVXbyon588uTLr7/++tHTJ0+eDm6G9q3nuURfbUirbGNlMJp++NHn77zz4fn5BQvdV19+8Y3XX93c6LTigCkR+6KhKavEzchOqxkUr8WRwkIv1FM8Q7maKqmPzNu0hRMECr5wkiO1ADJj1xG45u7wkEpuTWhzjbyxG4iEi0CHOCXRRdAr1YODI6JG22uEeT98+oGjxl//+j8ylWoS1HXYlXHBFMcmRT6r3VRtBJIoxwgVoZukSZQ4RlNu3Fx5K3gqTdDjrmScUxM02G1BKZlVovGzR0ZhRIeDS5RzahAEX+O7+VufvTeua0UoFWQE8+O6uQpvRy29gEZjCyMFxOFMFf4IcXKqitX1aA2k6NPWMbQhHKSRtq8VoqEJcICGBXQRLuZ5jr0AB2ORPhlRwlIDiRZpo921C4owxd11hCopTqGD7J2hzPdpIuavth4B6PhDZ46OCppBHcNBh/CfLwJ7MRsekVpwUnv7OJhlWMXqCrhmd1aEdnce3ZnvaWC46dFFTHpmTzB6+gx0SMhIlQIgrRdKAkoaEDnOo2bZ21puHXm7d7v7h4PR6OlXX2aTIVGjoWixBRlJSvYDqE6nw5yUplNcSBQ3WXbOynI0GjNajEeLw0gvxkLMxKnEPdXjp08ff/11liQUXpydffXFVyfHJ8PBICXIWyxwqziq06dPPnz/vevLi62trf5GX/MNulfXewThm2kHsVrl+prQMIFDURz+5Cev/fLPftnv95B+u91iCru8usaD4LwAiTiJf0L7xPP9B/eODvc7nSa8UcCke0PReQ+cp0AzX0Ny3DNL0bzFWsg0UGKWgOq6MksLqYi909XaS+VgqDoDYrnY2dl8+ODu7s4W4XW702b1Dg4wA/ROT8/4d3FxcXl5NRyOs3xWqzXGk/SDDz99972PTk8vofHll1/6+c/f2NndQGd9W1YwY8vS9DKpJayQBhUzrExaJvSWrPigBRyF91KvpaUYZGy2Rbt0J7hmWZRJJSt6ZDHCWMKlkL8UkEGptFGGW7S2xhzFjo58mpHXffm6oUfmScjIYvpHFzWCOYx69713Tk6OYQScB3EK1Ux7ZsZbidi+nrK6guyultBiBUvtda4M4geOzq3ciQYwSIs/znM4HbGMFqgrKKZIHA2sat1wlCjasVifQuu17sJRjW0Iyc5lrIsSJRrefIvcCLjJHFb7x1Yjz8aRLkaaSBZc80iuAVqtu/6dh7SXmoE2SkcBlcyRhN0AAQy0GLVmQo46eSG5EIzYmRcHrIbVlSEPnlrMuFkblZN/5OjJ57s9CAfB8BGBUI63UWPDgZ76oObtBoEGN0Yxvh0pFwnwEm/JoMR30CgRGh+pU8i70JPCuEjMJwibvh/VKnVsG3WX2LQUqyy9cB63l63NZacXRGnXP2O59MmN9/W4qiDCtnJtvqwqNkGUywrBXdMLMS48M7Whblmuz+ZlmmegHdcbsefjEfR8R7Ue6eHjysV0eDq6LuYFohpNR8c359fJcDJLslIf39c1juXienLz5fnTQTruxFGv1dL8aDfkyD82PLGrXi8qy2mmD70izlbVe37z8PWDh5shsWAjCkJGH0/GOH/gNap1r6rnoKOaAtm9Tn+HVaoXgQ0jykNKRatZWSTMFEiPE6OOcfRPGm5KgkzAjjnaZgo962TikMbQ/huLcHHqPKjOHvTK+5uE05sV736zs9Nshr4++uyhZhfnZycnJxeXV+cXV4PRGP1i0p5Mkg8//Ozd9z4+Pb1Aei++8PwvfvbGwd42Ouvp5gC9QksvENdLx93t43qGmpaMa1Mn0xYmpVvOnG6juiqXgklvzN4r8pB2SnIYy8lJnZyCrcyQo3RcTlJ5bMR1ATLlBI1Uk1dje/Up4Hd29u/9iJ6h/tv/8lt7iFV0Q6lkbGGQ4ndYZc7RLFpi5giLnNXBWvNRcjEOlNma5kuAcGrcVwbYyAmZuI4ybpJ66GDNbD/GeL1OFHK07iqnAYlTyg2RdWMV8odSc0/4L+0McYrgOaeWTjQAAVfuxrLGquUU9GjgBOmwIsMpikUbxEwDjiz85B/1TFhhpGgd7PZs5PBxaMR8FmsSdTGVkgU9VmUgLODyRGIW2mWoCT58NkOTk3OEuSNYuYlB0Oz5MZhZx70xKuxFX9G/hn1uSz5aTFeQ0/BAEN5AAGBADLdDJ9sQzaCTJgRDHOmh+0KwaMzYbt7BK+NK9Mw3PNSs3yi9KKlHs/bmbOMw2bgzbu0mXrfmxZPrm8cff5TcXFa0+aRwHK/kOMc/OEm22+viNE7PThio0+nCPG3GFcVkOCRS1Jdf9EoOHJ2CYLwVcc7l+fnN1dXxk6ePHj0+PT0fjvRaII4k2AOxZyenn3788cnp6SRJ4DY4gywuCd5LyeSSattb25ubm0xGDa92eLj/85+/ub+/B0Zw0ekArG6320dHh88//9zLr7z82muv/OQnr7708ot7eztRqAcD0WJwRkqwEdKSJB2NJor1GcKU3+mgSVJ6gmLEse7F5kjMRMRMoSa/Qp9Kp72EY4aANYElXIhCf3OrB8dneUosu7W12ev3OILV/v4+MTFQsjS7GY5PTs8+/fzLjz769LNPv7q6HqA2Gxsbb/z0J4cHe3HkY53Mkmg8NkRcbnohlFAIEJSm2IcWNCFWoF1XM6FI8tEVdr1OFVFDGuTAQ1NCl5F10ZKJAFUGDn3EE5u8aYxeyajk9zVxysztHUnQjt5KAWw3iNWITKNau3P3x3iFWlmixo8++lBfFJRqy8phkTZ2zcuJTdKHlZuyo2ulEvgjXljcTZ4jZk25ObxVAginFCocuvWQktAziJiuuYDsj5IVggHjuR0ceC/PRrnraK2UyLtyhO2Sa2PyYalgmDsPqZXYavVLlRmCPCQJOPRaI0YGHsiD6WNOWpNgCCQ6OZWwlqiBvhECIKZ2nChqBbmKBTXP2MUQuxpDM8rByfDUBozBUbgmD2nTjSUNTUOYjL4xKIipve0vwkrwxuRga2Uhc1t7SFZ4HHW5VB6VHhIdkAu9XdWDfVmea4VWrelWYy2u9XopeUggIxG9wyGqVX0tE3PCSMXIi7o39+O80Sya/WJzL+sfTKKdRa3s1p9E9cGjyfzzQW06byzsKjRjiDSpkTSpXqk17XuAhGiwgkU01ggnCSJnhbYPQ2gDR36EmJUqwxOoDlipJ+PL0Q3h4yX5Ih3Ns2GZTsuZLpvUKtfJ6Ovrs4vpTZInDFSrNGy7wC05GF/KgPfrtdoYOZLYi7uv7t7d72zVl3W9/4FC2lQqsRfutvp3ezsPNw5e2Drk92AD/9iJKw1/qYdmBBTFkNZUCXanpe7+1t4IJWY4wocm5o4IExFE2AgiXDa81EX2VZzglHMlXDMedVgU93vz5zcq6bRxPmzXg63Nbb0ADsd4dHiIo97c2oriOM1mg8GYMPHzz7/+8MNPOV5cXBMcbm72f/LaK3fv7EeR3fAEYng55EiooG0mUOcfSTpjAxNNygjRXvw3GgIKEIESuLnAUNVFbbqRI+NYSUvUDCrEat0WrBiZQgBiAvL5umMVgc5kU3hRPOQtfPMkLsBgYqofHt699yO6Qv33f/+3g+ENBMAayIS58hXmyCRRGZwSOge/sCWoEk/F95U3MdcgB4o0YC4CkuBFPNyTYOQ4V9GknI5TFMC4IcRcU0FYjJDwnsqbNM13qQMH8yrSLropRjfWk5yrpRz4gmG4Accylmz1KbRta0pk3sajIE8zRwWFrrkhqEFwmlawcpRQAc1ogE39YCNV1Pwh16q++DHGgBp5RBdHGj2auCus+YQ8jKU9cz8hokAb6dLjpVbPelmXreE07C16DIA9AwLqBciwwTLDwNcFDkQjZMVJ2EzsBywSQ4hQ3eLpu2AC9tMQjach6OW5Xv5Xw5ijmPZpkgEF3WaJi5Nhhb2se8vW9rx7MO3tDJobo2gzqbcJpyQf1AAA//RJREFUVr1ZUZsMzj7/aHxxitaDkqYtxe4rybqVRqfbxkdDEbFUt9sLvBADK/PZdDKBfouv9HUpI5XJtRoTbOFDR6OLi8vxJFHsbSpH5JEkCb41z/PNjT4B7s3g5vTstN3pbG/v6JpoWcBpAwMf9dbcTWKwfgfncv/+nZ0dlpsK7mW7RcGInW7n4GD/7p27R3f4d3hwuL+3uwO2LI3nrNr1hgXYWZ0TjmqxIf4TuhJMm/YqHNdYtDDNgQx7/bXCX60f7Aod6m5Gs9JDlESssekNzjBQHAXbWxu+rx0RtZGjFROazbjf72nvsdns9Tc2traTJP/k08+fPj3L0hnSATIRJ9351aq6ox8/LFnLzmB8g0WxIjiQ1MaNFMv3PVSYFvhEhdrMfs0I+Ggu2NIS9YXGurs1W0/haCEEkayULWRUghgWHtNEbyCDQKC5QlhECcRhXmgUeUbhFEHAbVk8TtZr3Ln33MH+HT0DLubx33j4TALa+vjt9D2168I/sfbZZt9R+EzOhFVhtfXJxx+fn59xBnXIFIrswgOsleYjTyvXjEmhyVmuz0HihJkHgVjkI7cijohvq6EERb5FZ1IgVUlZKHWoWDNaqcAppNyC3TgFSjQ1xya7E0bmZGhImZyPJZSEvOoc0gbT+Rb10CCWIMDArmhTK7tKK4p0XDWzCp3aioIB1c5A0QwM0SXVasUiUBaXwiGBZFh5UdNGyoBq7kglgKGF8UYTkKI1e/Rx5fTtCCBd2zHuActhAi5OzUgAgIkrD8lyDsLNQ7pTkJKfsmsv4IP2M5BEpEfraKUfPNBiSaLURilcoNbXfcb1PHO3ECi+Z4QcH9sIFq2NRWcnbW8PmzujeDNpdKuVcqP6ZKNxMpikn1xXLku/xGcrTLSYkbEd2ksis8CvNXD7CKgVxnqvzaJazMu0yMpFEXiNCN1RD5i6gLOKUaqVdJYPsulonqcQUV2WlQW+OluUU4LZZRk09fKNSTIZJKNGEPSaPaoxdKEgldYMgp13wmY3ijfi1kG7vxV2PL1oVnJaFHO4Qwjb7/T2ulv73a2D9uZ+q7/b7HWJ+vAseEVzDpACw6ACUkAgKfIMdYBC+MxAcj6apJA3KgTmeuAZ8eCnFNlLHEJmJUH5eU5QGyG4bPD/TjN7sQ9h3tWwXyx7wKAx0mvGYV/vkm1FcbPXI5Tcns3mn3325eNHx2mmV2qj12HgtfR5QCJtXfDA5yFouUhwuFV7yQGfq2HNQyLxuR5vBVWUBAccRzE6INaZzYKhqGDJYSGEaYK5bSVR7RQmwUNqiS6f4MiT8tpwUOf2LxkOnYd7sBymq6re0MfaiBp/LE/D/Oav/+r6+trsWU8twCBECoMg1XghfqFqJErMfVC88lOcyN6c71DMIYaqVv5R5NOMhFXAGiRHkaRioZU5Q4oF1iDyT0dXIpnaQCTnTFwzxgcC4kOBbr2Z7AFo/Kecc+IG81/mi2WwijFpS39sUlOl3aamsMXTQwNAFpnmEQx/uoleB51Kcy600jvG5nNta7MwHQ1HelQizVEPRpAbknPU5NGwW7bRQIAQfdl1YDFHq0i9w0lXb2C1qIQK8RJVrgBAzNc6e84M7RDjSEI7aQMKEKhPs+pV9fokNKwBMVmGyQUPbJISOSyt9cCuppUaLtjxB/SYylnfaL6pVJjFAcBinvk+SwuQZBwkKQ8PFxpBo7Nd7W4V7W7qBwWMn8+jLGkmN61yNL14fHn8JE/xFZIVcCQR3f2mgVCIIAxaLUwv7HRxUE1WcVCaZTnMJzT0/UYUhSCOePVftxbUCL+wotFoDEp6XVG33Ww3cRCAyvNsNNJrHff29li5pknSara2trchHHbKKemFX5Cg2LtSKbsdvd68re+joJMEfNr6RcbINo4UM+ndOrqujQEz+rwscuRsE5PeywUlSJ1epqOV8Xg6tUAW2vCFICy1uz3CbdwBItO9rTN1p5BeACejuYgSNdSlCiowHaaz3Z3NFi5eLKBejpihJESLONGfIIo9L/zy68ePvn6SpTnh4dHRwYsvPnd4sF2rLsbj4fn5uT2pI9fNnCJdskUdSMoQ9TkiRaKoK5gT9WLIOFbma+aVwNdbTkQOHWhhmzBIXxOHOCBk4BhIaUtXT2Tr7eUgJj0EOdmF0OY/mqxn5PMcoaBgCBG2IBRHBYk/Bwd3Dg5+XHuN+ssZivfe+++enBw7urFw2bjxTOer5YEo5RRumFLINyJKq5dFWBPNh5ZRwG1t+GutzUPS3pzPahnsFM9AAkAaRVP9BNUNRDIQNjNpAFMz7ZLJQeIihSFHoKmpjWeuU5uaHDm1weV5XTltwMH5HMYPzUCMZLkEd9QoBg76BPqZpTgomIdU1IhLGQxH6GeW6dEZvJRqUUQmU8a1wJdBgUQJTkkGqnixyHFP2sjTe9ZEkPCXf6Mlo2CfIMmyBg+MJ6dEze3ikiU9h64n7Owqja+7cRQaCAAuU74WlokTYGtXieTyOMUwzXHhxsFBU4SqsCfdoasrNvhjdByHgHkhDnmKWn0eRLXOZq23Xcb91G9nNQ/2BbO0Xz7dq33VWKYfX1e/nNSLakPRFOBhmqRniFaW+LEQC/f8Js7Oi/yaD0uI8fRdmjKHYgJAJi2JXN5Nb1qFtHK5GBVpXtWVJd0cWfObddbfdToSUNK602wGLPtnedDwenGHKryB+MeQzHH4NI6sIWv1lh+2GF8rH+YeZnFdvsV9+A0/IujycNBBgJTA2u5VkOy12abQz8ps0kTulWVK2IriKFg0dCl1OfhlGqIXlS/KGfMSPsT4oAbouWmv03XYIm+2ZDos96PRK/1lo2zdjHfyRd+MhiZ62hKNMGOqhlGrXvefPj3+6suvkQ4yPzjYfeml5w/2dlCa0Xh0eXGJ68Y48ayrkBHY0gkhKCVTLIji64J1pjm3xINTrlueYDXaYMrjXCSxHSiahqycm3lIUy69OgNVxENq3SgBQ5cGEcdQpzRNcJKJPOQ8jPROOpRKPkFUCc7Ozv59+zYMp8aMHzj94Pc1/q/DwUCxvCRhy2dL5hyVTLi6hCr1vb1QgjasKo017ghH4Ca1zvDgOGCdP3IJXwY0Mcv1Uyf5IKoE1O64N3nI2VHuIJPIq36dLGvSX7UHE05pQiYMQwVWiujVjVr6yqc6r23X4/jrxl0PQZ4SG0hHSuxMMOlOK7rQGM0aj8f6iF3GEkuLZsDgjfFnAg5s9Eavpw4U/M1woA3s1Fwnybye7u8WqxhBOBnztPa2zpxYS7Ugz5jGVGHMSsgL9Eo8SIf9Gslu0cA7kqOt2tPaVFohkFisYJ2fluoGCp0EjNsJpyFYs75Bqh4xYt1XoEQcydjMGXHcCKNlnWkMB1l46aSTjlvji2h83pyPa8Xk5NGT4c0YsHAAopxGSOf1Y7i5Holpt4MoYrggjPDBNMUsk3RCkEVIqe1SyRxKRWOWZk+eHHsNHy/a7XX3D/f2D/d7G93t7a3Dw0M4cH15mSVpp93a39thMchoqBBUEjQSSHm15fZm98F9Qqt7L7xw//nn796/f3Swv9tutzSGblVkvS4uIlBTKJOyfOkMJ8t02aiLgfMS1ym1gT2QQTtmspshsawe+WQ4kWkJsJK5vA+8VCWNSUROrEloRjDJqdRMolADTIBOjHm4v7u3t8O8hq2AA5XA0opAH1ABNS/Lik8+/eIPb797fTWg/MGDu7/8szdfffnhvXuHO7ub9vUd7+L8+quvHqdp0Wx34FqSEl5qu5ooGAmgJmZiCL02mSYDpvHJCO9lOqBPXTvNipstGoAqegLOxIjqgx7N9dCrRCpGU2L3lhkt0k5Lpl0zLQYKraZ8eymKqa88q1NjyD46enB0+ON6887qL1HPO+++fUrUKG0xEUpzpB5wiUQHC/V1RcP1Nmem/2tYTjfEVemJBuGveUitw81DasuNDEfXkqS/9gMO6uoclKslIyRsTWstBZNT2qjU8CHvuiBk0roLhSgnyYYzo1WV80XSZ6TmstTR2PKrEW8bO63QD1dMgRWDmLQG02aJpXWExYvOMIAj0s1YbF7Qm7ZoDxN00XButzMykcpBEheJYzR29DuSTd3kEjmTdjnIxlfBtVncdt71jJpYIMxpMa9T6OupFKzOzMHptvjGbKeBACS0SOpAE0XV+nyX3DsN4Zk4oZWVlk84UUVYy4pHsBfGSAYrblTKejZqpaN4MmpnJ3uNLzv+6Kvh8uObWr70wAhEEa38o/SIYEpFUcNr4R/rQUObDKyiG3K/S23dEcaFdS+qe5KM0wG0scivs8msugzqXq8R7kbd3WZ/w29uhe3Ndg8ZTJNpOSsiz9uIW826r/BKHnLOqprhtDAWtYhYi1sPooSVNFjRoukNXqWhQeVTYaUpOn0I+NBXPCPI6FRysO1kwa9V82U51manJoOlEShbMaxpARarnSeGs4v1uotfnsRBkNt0tc64apXsqDX+yfai2+iMptvDtKlJ1ZQAT8jsYD20+/vpZ1+8/fa7l5eXYRDcu3/nFz9//dVXX7h/72h3d7fVbOO+rq4HXz96MpmmeEgvCOzJxczpEvDQQ8ZE/OCaJCkecjyZ6J545yH1GjIZmN4i18Ah51r2M9nr80Ja7fCDPEaBCUp6vwpJzwKiyjrabiWulUFRbEi2hZiHDDhlXDkB7U1U7S3fzzOXy5D+EdIPHDX+9re/Gg6HTmyym6U9qys2IBnIlHShBA6pNSy7ja7EJWsP/aoyziEMGAGbyGC6tubTjgvJDaEZk6Tp3o4C6TRlFTKuWmr/xAzFGpBwT+SpcvhQLDimtZyRcVUuQ4Nbv+Du3FdfdVdT0cVfpze0dEM74OsMoCzDQAYH+pkj7VfoRXpOr0LCIQDAJSGsRRsUyPxQhel0yihYIuph23sCK0rkx9dIgqamVXV0fa3WUK35NgmDi9DB9wXipO7aRpPpYper4IuGs4HhvkOD3li2OGaMRoONS1rcEzQxNCotFy3KaiIFhjT8hVa6NTmGeoOm8IV1b5mMvCKrT0b++Cae3oTJdVRO/HneifyLs6uz08tZrru5HXDtSrHqMiaCDFFhp9smgIZy+8oLTrJRzotOr4sA+GlDQPiLvXBtOBp/8flX0yTd3t5++PD+7v5Ot9tutmLCvsOD/YODfRT19PikMi/7nTZ9p3ZLENMPMXK/23zpxQevv/rSC8/fPby7u7XT39jqbG72tjY3tjY3+xsbqCKhoYlXbpikUTV96FUimDYGThHytkeAFrYynDA7wWHkcn0zSBL78qFUjyQIJCNd0xWRonZW7Qli8lCGbDEEqaveHjeDLWZNemAcQ9m2L36jjkR4gJV7XSw9vUqFaLiR5+XHn37x+7fePj45YwZ74bmHb/7s9TtHu51OGDe9lq5hx3HUpOX19fDx02Nmrv7GJtE76OluHMCZ9UhDpB41ZnFiSghEmRiDUjdXwgkwtPlat0agMygS5VABXeSxANBDZ5jUKfFDPetDHuYhTUpgAiUQHoWRdpRl5tJG4JsWS3vv3CFqvOve8i0URa6x7zY5OO747fQ9tevCP7H22WbfUfhMzv3B3b///rvn56dmVlWMDzujFQm2wDq9blP3Oa3cBOSbe1F3TmltCYlTIsUzrVCIRIZmzkM6x0DHdS8OZAwFknzUGqbO12gqyQGq2hysIWDgvmmvLBlXRaGrslEEDSpcl3WVvB911oDEKUeqXHcScl11sfbWSmojB2l34KBZuD57k6smQgE04NZwiVJgePagG3ksRbv14EIDQZRHgBDYqPuaSotiqYCNjiDxRl62hjfDRcqJaOdSe6iEOWAgt6cfiFaIT0D2NhDV0ppS+svZmpSByChUaa9eflarSkpWu0EyTFrhIQN5yDmRGBGWpkWtyorZMk28fOql1/XxWTwdxNNxq7zcDE660egmX34+qF3l3lxfwFd8pi5EKvIiYLD0616bWKbq1SvwSrMJnGE0P1TMwki6FmFsJsIiQBnO0qeTAYHhZtS+397ai3odfT8manvRdrff63Yz1rejAaJowpiqdhzhhl3dQ//EQ7Glqk1F2CwRujLEAi/guF23Ime8Y6qGK6g8HkohowWLumqmWIjlwWJOFDtfzqEKFzYp8xTZC5oQJkGyblkFnC6F1KEoqDd85K17uWQjpgwWzLu1jS1UULHasthv5a/v5X2/cT3uX46buGFpHnyUyEOEmufFZ59/+Yffv/X0+Jgg/7nnHrz55mv37x2022EzjtotXU7Sa9EajevB4MnTE4bobeiZSMDgnBnIMJUGwAa4kqYZHhJsNNna5Uop80JGihMzLtjVZHgmZdKrdqkAaerhCEfp0GLJfAcjFQ6yOrLddHiOruAgSfK9dgeX2tpELz2qN/Z/XO9r/Ju/+Y17JTLJEYOewkS4AzkyVFmblAE1F5ftERBriCt0/gLGSdzuFF4weegKIA7Rnth1wI1NC2yAprJ6sVKqI679sc/SER9nkSJmxpgCKvWSt3ItOGDYtJQGWLT3LBAGElbybdIzko1lkxj+y1AFooNDRyiii+vOKTDJkKDR/Pvqwhx2RwaqONIYsJAJNPIaCcUGgu5ELIaj0Xg8ASrTMUk8skjR0JCqAYxTQ1n+Tv2MNiGMR9LUDnj++zShwA9YwSjEIW88FrbgzAQ00zsvZsVMzlr793abjsQlc5SLY3C94AZl1RJ5mdEHijSfM66XQV/DK/0oa8SLqL+MegsvzoG8yCvztDqbekXRmOWNWdZsEFFSmC3ns8hrjIaTJ0+PJ9PE4l5oF4P4gZUTH3Jrt9r2ihxoaug6TMODP1ubW+1OS4izWpzlUqwFWNZZER4fnw5ubnq91nMP7zebkfb/FFpqVoYdcPLm8noyHLOepkNhDwK3Oq39vc2f/ezVl199bn9nI2z5ZbAcV5LxYkpIzBSAGXe6nX6/49eXk8mY4E9CMbkAn1U0YSNuUPecLuaQgZ+Fm3qQ+fwSNWJcWDUkpJ1MkaSEBOvNfcBD6LLlb8gZ4FAkklNp+sIKAkX4Akw6qVwzFupU2drstfROCEjTNGhKpbX9fFFNZ+UHH336t3/3XwkH6QsrfvnLN+/ePYgiuIclQvu8UpUpwRlYe3x2NhgOiYxxlXoDEYVwXyJAnRjTA6wZXCXwfL380tcrP4x8WbS0wkyJFNgD4AxKNzqgHwwBk6EacqCFBjRD4xg9AHsFlxqDZuKH7EBTDjOuI5lB0ck7d+4dHt0JfPsQANWaSjh+k1R+e/x2+p7adeGfWPtss+8oFF5/VJjl2YcffnB2dooRUWaGrO1nas2ZyPOIj6twZAXAAijKSGb78pCCRsbZPnZtU0hgIaNshSr6cBQQNVYXS2KvG1EDWOLUHSk1tyEhOqNjeE6tsS4mklt3d0c3BEeSOuv6uHwkzVwbl3Ft+E+e5HCjlqMTN22ppxx3ZxoCSngkzQVSS4Ieojr7cr0AUqfRUSo5SZzqaDyaTCbaXzRLdGyhLx0N8uqUTvy3WZ4zykQ1eoiKyzmCtykeFJLFgGXCenWAIa+JRh4S75hpYcgCjQWhXCTAEIXTTq1h9JotwdNaxzY+wYrxtBlH7EWIVG2UevAlmoe9ZdRdeGEO5EXBerWepd4saRST+ixhwRdimOVN7F12oqHvzY+nlS8n9ZT1oB4gXpZ6TY7Zpq2TIS5s1OOG79vTUKwZkQQ86sbNToj3K5N5nut7fnpxDxwazovzbDRNU2LNg/5m1490l6FEJsGgSfBykE6Swu6PXxDoaXMxJnbHHeENzJGKk7rNULdaWlQnXlOMa1KZbpHSbqLCRWa/BbGSYkRU2k0mtGWyTOez63R6nUxgAcOj/Wk5S2Ax3kwDrOZCU07mcflJpId8SBywJAbT6LcK5iwI2SEMmNOp58/3ip0ovJ5s3kzbDI2lMIeg0PPKMklnn3z65d/9/R++fvwEhB4+uPuLX7xx/95hHHlVfGOlrFURH5Em/r+BxlxcXt0Mhp1ep91pE7fpHjYwM8FrFtT8S8wn0laG6ekd8ka0PWagGUoW5tTMuXS6wDnAoN5QJtW0BvhXKEPd6MdYmj4411XsWxMTT3S9sdRN8JIHbNg/OHqgK9Q/lvsaf/NXg8GNyzun8E2CVTrY3e5ik4ySZpZXROW6ODpN6ooXSXgKeERMYgyVZzG/oL4rxsE5c08cSZSTGMsdaQBE6laFlKwGdRruRKhm9OXoOpJhiHWh4OpN1wrB+K+xbFyUD0G5lg4myZ2aouibJSRgOrQpd60YgnI1M6cJYzRlqy3xAehgvapl0ZwkyWg0oi8dnU/EDVEuEKID2IonQBAtobvQR3M0jF7tI4g2W6s5jWlpUQAxlis3HysIQGaFpHhRj0jnnLJaJUpTnT0waC4IGSnS1aBiWo1lMw6KH+PpsbYgXgZxtb1RdnaK3mHe3CnDtjaKqwu/tmCe9+1lXX6t0m4F2qLVI376OhZB6hOCvOEIHyvk5SfcvCJBgzn4YYF6bbVtQRkOavj06fHFxTn2PJsVjx89On56UpaVMIqzrLi4uMyypNdpbW9tbO9uRVGorxUg8TnuM2O1N2aqGU3yPGcVjnsj1rv/3L1/9s//7KVXH4T9YFSbvDP86H/66lf/4cvf/OrR3/3h+J0nk5OKt2xGYSeKu+0WOnt1OcjSzMJG4uVCm6JaSIplsmDZP6zOnzx5wlFPfytO0ucfCBsL1tIyctva0Z0y0lGpir2kQ/c2W4JIiQ9VcSEjJbSnT0UvTYQavFC/397f2263IrwzxkRITetyURlOko8//eLv/uvvHz95irI8/9yDX/zip6vnATV36kWhikjnBdoWhWHcbLEGODs7g8M729v6Sg0kaIKvIGTJQfeqyjmau3Q3fUkz5ApREt2To0kU5ecI2qJMvcQYitBGMUiTqAJ3am5Nw1wqo4KNHO7tnRXOsrSepimCA5PG3bsPiBoJIQRXIHRYJwCuct+Vvr/2B03fMVCWp++//97xybFzERBLoUMJK8OiYAIKvy6H9bdw7EwXBFQF94DAKfOIXKQCbm3nOy9nvJSHFDdNEDYU6Y88pEEQXGtgSadCQ21sWPHXLJ1SqjVF3QZhpDUVrjceSw7yNrlC53nMHKS2JE4dBPIOSRrTAJSR+LoNRwdEE7x0j1MHXyso45IKCeOmSTIej53fACBAyOuCjM3cAFNr7d8ooqU740OYzNNsCpjSTFFhgYgxmSNuljL8jII/km5znuMY3eZuls0wc3DDqxj8EhFIpQHKvFDXfT4EldqrAAjQGRfc/bARRpWwuexszDs7ZW9/hp+MOrNanTgMJxpUl0z1RFuYZbvZYolWpmmjNmtGN51mki0bnw+qF5kLokB1FTSAN/MJcYtXq2ghZ7MSbBWp8znMGU5Hi9qyWJYX0+H5eKjgxfeSeTHI07TIW16wGbX6nW4U4CFRQYShayZ5WUzLbMoymGjSuMi/TtRUM8Z2U5Q2P4SO3ITwML4KMV2igG2EM/zX9VVziwKB38TYFWebHJa6Vn6TjPN5qasrGHu1Qp5x7TsxQINWwVRj/UwnLYGqPd2pexvAAno5SldXnLGd3WXZrCcv9svDuDkcbV9PmwDB1emricV8PE0/+exLPOTXj59C0MOH93/+szfu3j2MQo/IFKDEhMSKzBiAIxSJ4iYR4cXlBcq1s7PbbjalOHbVxexgxQq0VcGL3neEzqEmzFYSmLaftT26skVt/trVcnpKpTEx+9Aa7FetfWRLp/rJqmlptiBhcIoewgjIcRbo2MLYR0f37uvNOz+SqPHXv/6r4XAArtDMqeRq/kvEGElilaYpnTouc7CMks2OaigOri7b644QuEIJAB2zyACEOoFy84qNSKKKvGtGhlOVSKOVHBquMRnXBp1TqdYKtNfniegCRs7luF6IioSkOVVbS/zVZs9tjAgVcg7aLtIDpPgaWpKhJY7MjaVGFgs6tGEPYJ1jRbM42i0LhThgBkXImNqX7tAA+gIEt2XPSQAQ/6hlLIgYXYotDGGhrbWwvvInf4WawkaQ0Tre9mzk0KDOMdY9nCuGsCwuzdUoQQrdUXzl9Ty1XsJHY/DUu8iM31qwEezQhVqoDpv8ll5cbfWLaCONN7K4uwgjbXU2GqHW8XAGVaYHnlGvlyzzHA/t+7pPcTgen59dpgkBq6YoRqef4zan8ApKiWOaMlRhC+uoIzT89NNPQXt3Z3s0GHzx+VfD0bjR8M8vLgY3AzjUbjU3NvQM8Z07R4iD6E2S01tY189Tz9A1YNYblX/+l3/+iz97M+z6V8vBf/jiN//DB//u33/9V3978fY7Nx+9d/3xBxeffn31mOhqq9XvBp1W1Bmi7oMbIjzFnJKDLB7RA9+0m/+K7dI07XZ7G1tb0AITESrxcZ5L06yRXL/4LsFLLR3VoITnQawkeAGoNEs5strnSFMGgnCmM5agd472Wq0IC1A8WK+Xi2WSzT7+7PPfv/XO46dPQO/B/bu//OXP7t851GIYzZSS6w1hetg7z3DpYrhd+r++ub68uNjc2Gi1WtADbkLAdmfdJCFjQZOduTHhsZ6RedYszMOOnLlR6QRnFme76VBEHi4BEFEiQRwfYB3paq6k7SWDYB1lVGgOhOpSFHaPTzw8uhv40Yp5pFVH2bs7uuQK18mVuCqSK1yndeE682xaF347852FEOQyLlnxkqjx3Xf1NIyIecZDksyEpUAUUkXe7NN+CpiQmaDBGVjIrE5buGLbD1iggAOMNg4IR4BYY4Gio8azZOjIrbly4bWSlyV1VV+SzsDHZkH5FxId7UZAziVRo881UwejyuApOVpcA0DIfxoaZNAEjjQgkaEZHhJO0NhBcA7TAaMQQjg6JuA8ZWK2tKALDhMrpj1tGAGAuEc9i6CX+OjijJyeUWUQ5GnBl3HKQks982DCWx5St9/oMiJN6CLy+GejqC/RjEJJVmWQLuZw1NJJt/0YknYTJOUaRYsovXgGvwJ9GgH37gXVKOa3DJuLZq9sbWZ4yLBXBq1aEGKVujtBxgmfMHbb18I6cnmTMMo64SgIFsfj+ZfDRVYhPDUXLSOENqSlx4pxChFGrJs3JCoZ+mI5SMaPR1dFddlrd4gCH42vRvMZljzNs2E2JTJr170NL+7Gra2NLcjJZznYQxOzBaEbwSUBMs6CHw6nHTabURPm0kaPYbNK0WoO65VSisswTs7B6SJxnS67wDoFi6gNhXIS5iaIP9Ra6xxC8VCPabcUsC+X+XI+sSepFQDCcBisn9QcbaOFOttMh/j07B5OQ6yoAsokTVZNSNXavONNX90q7jbj6ag3nvX0ysgqHrIymeaff/HVW2+/+/jxMaK/d+/OL37xs/v3jgKmMwtqIQKBgPks1zYK6wKFgn4wHIwuLq46nW6304UciEL9SEYpWEGEBhZG+iuZoo0UgjvUiyShBqGKNJS1B8YdEFFnl2KarRanLFPEMBAygzIrUEtXwhBopqmwy2Epjf2Dox9T1Pjb3yhqhBhkwFFcERNXq0YR6ZyIrqqIQfIkzEArfqmNRGWuhVNawj9AwR/lHZtuoXF0hTRXR0uOfWQYQlzUdCz10sHGdclBcN1l3lJJ+C+fKIWnlxOlcF5Ji5YK+V0s6Nw6cGy5ZYQoKUNkxKze0Itg6E8h3Un0hBDmSHqRt0QApyFcEiZmfQ44VSrBOO39lBgzA4IMbsTcivAzgHJz+D/cJN0poYxBFVQuFkEQigcKDdFUOXqQVlf1Bm2Qr9ARyNgDFYazmbzCRMZkUDEHGIaeztB9fjh+7LLB1EU5QWojLIP2tBEljQgnWNbjoh6mLNDmOZyw5VZUacTzRpzXgnnDhy8gS1+sHFSQB8jBtOOnx4PBAKIQhOG5BCHkiKuAQ9AWx3Gn0yEII1yzuUe+4ub65urqaqvfR0Knp2c3gyFIj0bjob2akcG3t7f0gpg43tzCLQbMKvAMx5FMp4PhMM1mODRU7vmXH/zr//ZfHtzdGdcm//6zX/0P7/+//8vFO2fF9XSZZZU8WWbX5fDR+PRseNmNOkfNnU7QAsnTs7PJdGKGLUGbstXkLcmzqridfVt6v0NEMwRE5H9zM0zTHLWigRgOGbe6gPgC3ZWxuq+REhQAcwEIDl16VmPO0+1Z4oCEWwR+/f69w267FQReFERozSTJPv7089/94d2nJ6coBg7xZ2++fu/Ooaf3uJeTyRiOoTZa4WhTHGB6C7fkq3Xb4vzsXM8YtVo4L0PQpnZ7Eh98zAjkAZEQXfWeS8xkvmCqBlW0To1NFZGjswJpluZaWZtWA7qJW1M+FgF4fLG62PQs9tlqEAvhiFFJZd3FffvY+uHhnSOixiACII2V1Omb5IC447fT99SuC//E2mebfVetDvZbJeKZ99979+T0BD7AHQgUHy2JySvDt26yelZ74r5M8tbJUIswSGTd6ZpR9LWjEHDQSGv46mPJ1GflQFwb1cq/uf9KriWJvElMJeQZ0GqFjxUouXE5pRm4KEhwK3AD5sYyUoS/aawuVvDPwaCBQZBDXC8h7BT+SMk1R6ghWTVjLDeoHTnTqQzE3q0hKFpI0wOwKKGiRvpQ6oBbiXwseYDg4uSzDT4/oUTWSMMHwkeGoAeVjABM0WUcEBVykOikChQbCu1VZABmvsIYrYwNYn1eDws8pNdMGvHMiws/Lqr+rNST4PTVKyrrYb0h31jUg3ktXNR8grHGYoadZXKC1a437oeDaZF/Pqxc5v684iFqhMfAumlEWRkhi/MoCN1KlVUW64ayXh0U6ThLIk+vubhOJ0O9jmeZFrPpLAPZsFrvhXGrEcZeaG/D9ZlOAEbK5sV4lqXzgmbQUV1UIx+3FBY2vwMc/tj978ZyUaoTZezOPGO2AkzWOQiBxloU1yplvTKrLma25agIj16LRdjw9H5yWzbjkUcErIsCkehit2Qi4EA23dMGjUSO4MkwE1XEbqcf7mYarWwssqe45SevbJcvdON52hwXG1W/xwprMsk+/eLx73//7pOnxzS9c/fwZz97wzwkcOZpMr2+uoJMu76sV9sAmukGBgrwYnl5dZ2mWbvVwpeJWs3g6Jupv708RMogFNR+Zi8ipQC/jUMLAx9qUMii1GeK5P+dVRsJ/OxuMp8uzBTg4AyHamBaM6WVvqmE3jIi8ESXMJvdnf2HD1/40USNv/7Nf2I2cg4RjDlSSMaEa4RZqIedyiEiBPNhzubJOa3QUUoiMYjT8kLmJuyfk5BLcM2NC3A3BPDEShrLcpXIwDnzC2rmyjm6jIMDSKpI5B0cgAj5KpZLVgBJ/KEpGVNyyQ/kOdKecQEoHbXEH1dC4tRlAEhLKDUIIKNXOlNrqk6lvBiQXHt3pD1tms0mWNEJ+IqTdBQz6aJm2iPE+WCgJQtxskAGV6pkVqiRrbbBx7gIGN0FAgnCpFLJiYjslAqRihPg1PVlULlB3QMOpxEZeJlZigpdgWCOKJdlozkLekVrd9TanLY2y2hz6bUI8ebTm3o+iCqFXipejxdeXPrxIogrQYhalLPcb+h9gSi/Lsksl2EYnV9cXlxcplkmVstXyAVxgN/CUfNWvdNuj8bj6+vrmLVYu10UM7A6PTmZTia9TgdhDIeTaZLFcYuAWLSXBQzs9foQjqLt7u7iCKbTBDqSaXJzM5hOU1bKftD4P/w3/+LP/+KXUdd/+/KD/9t7/+Pf3bw3qiZyl9qYg2uKkfNqcTG9hsmv7jzcjnpxFJ0cH19d3+AvaMNMd3F+eX5+dX5+eXp6OrAVFG4CWqRXKOdSq2p8x2g4TvStP/MCJg/+0gKmS7qmV8jXBGrfI8ZrIFZb1DIQ5fSgHbNhZVl0OtG9u0ftVkwv1GQyyT/9/Kv/+vu3Hz05ptnDhw9effXl+3eOmnFYXaIzCD0fjSZ4tzhqMhxjmy7JFuF4qJtpKhcXBI4z4jl8MFowtzeH0Rg9RbngpAWYmKv7VL+bj7V3Dj1wi79uunXb1VCamwekDZYEVYTaLKOlzPDHGohM21akgUtgBUDpvEC4dVvlUG/HvGdRo+kE6favS678m9o/Tt9Tuy78E2ufbfZdtTrYb5XyXF8UfPLkMVyAOkpkj+YVSZBPibrDcT1MQdJCVE7SvjXhtMK1MaWRPljEqH0RcypyEfpjrsM1IKm1+SgBMj9Moo1wkE9Djg5LB1cNdGboUeIoAR593ZH/VNHdHSxj6ZYmqxBk6KC/6MCzcSrwwhAgoCLQNjB/1cvpgGk4Z+TxfhxRA5Lg2opd+AoxmQ2nKBhLLPhjYHC8Ft5ZopeA23c4pKL6Lot8gjXUpKBgtqG7JtAseANg2Kk6w0qYmHdlOHkh4xiJjHBzHtISjAWmaNKN5nodjBkyLgMJ1RYVQsZ+1t6eNrfS5mYR9ZZes4pBjW/q2ShYsn4G46DitUqvuQhaFS+eM/UU06BeeiERJ6zzWvVBzzsPg9qTafWLYTWpBHRiIH4LhSlwmxhM+3+R58/y2XQ6BcPQD+0y7oKoMcmzSLek1BPdoFPiTNEbLApWR57X82MQRUtwlSHBa5oxpxA1jvI0XdjnDyCwWg2JaBpeqgfyFp72bpG51E8Mg0lSBjEENhJB6VZ89dWiklFw5bjjm2R8lgwv0vFFOhrlSYkfQRXMm8E+zJxxWdaPy9mUaPVWGCYQ0z3JzmUssoXdCkQrOA7XBtnwh0JOKYK8qJG/tLl8uUesWr9Kuum8M5nOPvv869///v2vHj2Bqnv3jl77ySt3jw7kIUXGMs9mo/EEaEEYEbJRpqWyxtUkGIQwv3p1fQUjQ7s5G6rRNVpABIqPvqAS2qTRSZXwGeWDI6gh9ODkQJqM0IeNZtqoYIG3n+k5aHGvLJEgPlPWdmu2HFE5lzdN1FrdFYp000/kub9/9PDBjyhq/DVR46XDdU2nS66BVS01NYhUixoVH7tQifY0oKXzIBzkEylReAnzzBkIRm0Vk8Ej4FDuEiXWRf7FjeVq+e8QEERL5F0DwREuauY6kndtnMdZ66jDlLwJhirph1yJuQzKXS+6OAiUOE13wNXdVgyUUGt5xcoQ6gayJADAp9YpBw1sX0bi5zQIQvIMLX1RILUi2QDWFIzYbXAgdluoIcCXvOtFFyBTiA5jHAQwALIuQhKEUVxrbLhbiZGoNTHQzfgJS2CmPMV8WctqQRptZp2DcXPvprUzCDfSRmte9WrzWZDehMmNl03mCYFpoxH4ijWMHiK5SpH7yFHXuzJBqiyhzvfDs/OLq+sBhDC2hrbNO3wJfyiBV8wQhDJRFLU7nWYzFkpYbFkSvWFfOzt7SZbf3Ix82oRBMSNS4ZD1+33f51TvzW632m4v8Obm5uLscjoFgWWz5f+f/s//3UuvvjgPF//jh//zf3j624vKYEHAC538alANR5QvK+U0SV7Zee5+96DpRZeXxIjXMBJx4bG+/PLrjz78+MmT49Ozs+Pj44vLS8NZrgdFBMBsplsqh8PxeDxVrAlVSoCnfqWHJOYqlwFPeiE1RKzYsapoDC+EyITPYl6rLlgfb29ttNothJokxceffEnI+Fi3eC72Dw7+yZ/92YN7d0LdtS03im5JL/yoru97aeVQ0xOWmjDCUB/yR/1a7SZMzsTJwfHxycnxaZaz9mAGBWGCYCitw8NKuWSmUVCswEUvU0SjdPMosalIWRkgvk+6B8KU2ILHFNgMx6iATE6pdOWOD6rVvC6SmX9YHuAimfQPDgkaH4Q/zqjxnbfffvr0idkQDVdVjlKXOOW4ChVtPlBOWXVw7clI5zVRofxrDwkQMZNWam3txfbbRAm1lLjk4KiX/q4k5RrIxi2pgclIP4zQ1tBkqZIMNZGumtEdUDYEg2KPWtCuHZGA33qqFUsMSeHquhuRJOg1NOQ/tZVnDvNWPdSNDDi4lhzxoq4ZtYDxGroJni7PUuHy6JStrEtjvlPCORgTOK4bkwFpVA5ayIMF7RndyQr4NKNEzRxoK8Uu6C+rlIfUHAYs3XFcrc2XjZKQ0e+n7d1xZ3fY3BwGvcRrz6u+V5ZBMsRJ1vNxmWcgWPfjqhfVfd10XFlkldnIr+l6FMq/LJeN6qTtDbpxOVlUPh5WLmY+BsRI8IXhiE9pKDy1zVn3sWXPj/VF/UBILgjXFoRrZLtRE2c+zjM3EUAdmMOLmAizpg96ASMKQ0AV85Jm18mE2BFaURQERtBJ+ShNCnkeqQWFiBaYmDkhuaIjOSj5AXgn3hA30Re49Sqh3On4+sur0xMCx2R0mYwGaQJ9ujMXVTT9wYUU88VkPpsUuU2N9HZ/lBHHIdjkp2RTktyzUJF7od5VCJau3+Oj5kfR7OVe3pgvz8fd80H46afHv/vdu4++PgbDo8P9X/7yZw8f3An0jTE92aPVAPj4Yc2zOwwEV5eNqrWGFqvam661Ws0w9PM8vb66Pjk5OT0918MAC5CXNNBM8JRa6JZQetalJUJbMyyccRqOHsoK5DY1d9PLyBOZRoF5SLcXa+RSY8VLa7UyGgcEObIikiyL+c7OwXPPv/Sj+aLgb367uq/REcMR9pOhBFJFLSy0ZTSFZvUSBR2NF4LAX5jO0ZjjTukNQGfn5oBueUHJs8BdCUdKHIsNBW1krZlHA4eY1SpjwlRCbNS6viRXSCuwFRDr6xLOmr7qrns0bclnumseg2TdbGfIIIgbWC9HumCoZKSVdo2GNhTaKQsOFwpLVygxQI4Wp2EKsm8L5XxZ9WGvQsIUC55R6xKnQLYRBZMSWbBeZSDEIA4CDTs5UCcOh5jwwRfbEp9eDg2QA45jE7WUaMFeq0/r4TjuZRtHaXd/FPYn9Tir+AXiqyy8SuHPpkGeeFlam2X+omxU5o1l0ZjPFskkv7laTMaNMq+W+aLIF+UMfCGx2+nd3AyPj0/TNAcT5I0PMK8ECfwBfeHQ6bQ3NzeiKAQXln1QFjfjweDm9PQM0eDUx5Mkn830bkX5jmWa4SLrcdxkiCzVVVEWdWmajUajwfUI10Sn/kb73/7bf3P04M6gNvl/vvf/eevmg6w+03DGaqHHXwGzkmL+sHvv5a3n2o3W8Hp8fHKR54RxTFf184vLR18/GY3GjDOZJteD4WQy6XQ6rVZLLK1pZw7znoyTsR6IcW9tlIBkCOYaoJshVAJEHz/lHgrzETct9Zw4yMiPSehSKcNsZ3en2+tOJtlnn339h7fef/T4CcAPD/bffOP1F5570CJsxe/ZQIxIsMrcqKs6aIj5WVseS8cMuCLLbldPCTIlD4eji0t9yfrk9Pzx45PBaKzHSBFQqcei8YbVuT6hIdANXcohNjLdkbMFvIW/mvzQLidlMy/Zl9M38BHZC31fTdywhRO9TffMG+Z2OV6kNiaTRHftPHxO97Obnivd/nXJlX9T+8fpe2rXhX9i7bPNvqtWB/utEpx57713Ts9OpQjGI2fpTpQkY4YmGec1qTX5CgI8Ea+UaCYTVsioPJUOEkLASYrtJLUzgDq5XQmTKHTJTEO3hSF0DUBHG4g2jGnQBJQ8PtiqdP3ABAdwxCVgBvsbD+mQ5Ehad6dcnbUPqeGBRJVLDh+pna1vzQcaJba36pyPGtilDxY6pp/CkBbUujxdAGOF2qu2HjJTAyXuCT5/5fcUhDiU1IZQw6ZeIWirNeZuyh0bwRdqLbgVevwHo7puEJcPxEMCnKYSHzbEia4kCCaN6aTPvSzraS1Kg17e2036O6OoM27EaTWYVbSj7y3mQZEEs0l1Nq4U48Zy5tfmrKJr83yZjIrhxWIyrJUlYq7M8rm98znw8044rFTzL4blk9GyWHpzXZvWpRqIkxFDCOZTWcZesBG1QuIGMcpDMGSSeXGdjon2EF1W6KtN+uAJ/LJ9QXBmXc0oVOmRSD0KQ9yWjbIks/eIEdF4Fo/ib5M8w7341XrQ0AVcapM8n2QZWLqtTRfMwQ9jrVgqJaxWinrlepacTAbDeZYu5+m8nMx0DSJsEOPaKxcweTwk5fNiWsxs/84kampgrg7ZmtoIqHYofZQHiUhQ8nDQovleoJzya8/hsDn/yXYe1Spfn8W/e3f0u99//OjR8WJe7u1uv/HGT1544X6zGbhAz40mnccETKzMu2BFAYXSQNFT8f1Gp9vudjuwF09+dn5xfT04OT17/PjpYDDUE6WpbhYHBN20I+jCZos38APCzewUnAk8SBAF8FtSZUpwENWijdmTdpdIxlR0VREI0Kh1ektr50mSJN3a2nvppVeRJrUO3g+bfuCo8a//+tfuzTvQJpZYghKOFFpwI9t2HoFirV2xCirV3mzVdE1sc2qxSqtTM3v5GtRSpeZ3SNSSKHEZl9anqJpr47rIwi0ZQMbnIICoIn6GYSihMY00o+qaAw3V0kQrIG5QCqkTXHprAGQsjB026zYM50Z0Qn02fMTZcuQUAVNmpIlMCh0EplsDo40lyskZrhqI3jRz3VVrSLohSJS7PI4elCFR74nQTKzLN4xil36ELgt1rUdtOIA7gCQKneQETrO7PCy9AEtZsawVfpy0+nl/r9w6mDf71SD2lwt/Xni1Rb0+r1fm3rys5cSLRVRbBNgyriBPZ8NBdnlRDq9r2ZQgsqLPqMzFMj1QrcArTWePnxwTqUAogmNQXdUSV5RwgcSrcRz2+j0W0pQQS8FZyAThS4Kbq+tebwPzTpMUxuzt7nY7HfKDwYgYjggGk2NRSP787JwF4nK+DLwImFs73X/9r//F7uHOxWLwHz/51afjr2Z6zIORJRcJRkjqihXn/qL6cu/5N3Zf63vd68vRl18+vboaX12Pjo/Pnj49ub4Z6i5TXcDXjnVezDa3Nnu9HnjCT7icJhlRIzFrNitsL1WLeBK1clGwuFF3r+OSlCEQk7FZCjyJGsnQRz4FftnciQbcv3+/29349NMvfvf7d58en+HTd3a2WEO/+vLzrTjA1JjydI24IOh0iiSyyIIjZ4wOibauUDHwGQWWdtptYvSNjY0wDOmiOzKHw8dPn3799aOb6+vxcHRzeZVMEz0bzuxbr/lMI7qEJaGhSqgVHAAmyfRLvs98nNTYGRTDQS+kMSghMgGI25vEekApt68sSA+rVX09aVbef/D8gwc/1qjx/fffOz09cae0NAtbeTkyLsF55G52LfHANnjlupAsq8ZkOFpXLF2hDyXa3HATtqmHNVuuMaDEZTQMluD+KuOSMg6ija7u5qFX8rIRZQ6yTYO2bkmiTfnHHpK8BtBQq3Py1DrvjgLSRSVS+m8S+uMyMgM7rhO9AAMEyulI3nATbA1DiVu+V3BB8FAvLDVHiE1Bi0ano+tOITW4F+ft6cZKGAwpphAiUGLa0ce9Rgf9AzAI20VtIaZLtWZ9AFRLI5cRqYKJi2qtbESz5ma2sZ9t7ZXdXiUIG5W6v8SJVLza0qsuGvOiWmS1ZR7UyqA2r5XZMhsX4+v0+qwYDDCD+kJvqqkStFUquNxlNW36N60wHyTF19ezQVkvtOvPpAUbRYX5qOq8uoxqjb4XBaDn7o1BItQ3asMivcmmfqAvvKezHLS7cSv2wmJRjopsSrCDeVYWaTkbzpLLZHRFlFldEIxDOUFxMwg7YRzYQzhetd70gsizdyHV6sSV6ot5y7XYEkE4LfXOnmqlrC4IEIfZ9GI6PJuOhlmS21USXIN+i0XLB3LTdE6ubTYvxsSsupNa4jEFlaYiQQTprg8yLkm6L6XUJijJxVagR2MpgqJ+yX4rmL26OWvWKn//dvL//c3TR48vbE9u8+c/e/2VV15oN0OQ1Ys0cEP2KSPTInFTYNDTlYfUjjKFDkuwxUM2W8SOvU63FzebqEeWZcPR6MnTp48ePbq2N7tdX+Ehp5pYTa/90EezpFz6JzV2VgNYRe+2J0UJVJB3GVFru4nAD0N9LstutFAvSnCPwlm4Vi1aze/cvU/U+OPZa/zNr9xeI3mOmBAZiHSKqwfWzD3AQWohmFqCBsTDKQ1MJRydcg0ydntEhpZyOeYy0BNyOtoy0AEhgxYJgMGhmYMjNZIOo3U6pco1IC8NsBsBmTPVzXQS5bBAVgphCOnuVBQFeUkXb5Hk0NC38xWN4UlMTcFGNczujgDDeYWG9VJyeVduCqMSusEfK+Gv3ucMf1x8ZrUclEyBSggBArTKldn9EFQBUGVyuOpFhkLXnS70Q7EwIGIpaaL9aE6tY6xqVSrc6AsCVIEPpzRQF5styAgDlBX/VQ9nUb/cPCz7+/OwhWCCfNpMbppFEnmyJcXDkEU4ROdGfeF7Zd0vl/XlrPDm86g6x0v63rIo9UQzhLtIhrg3DJvjcXJ+fon2S3CwSriIDXbUxAjFcTOOolCXE1CzKAb1OIqR2sXFVT6bwT97f1C20e81m62bmwFhKMZ8cz24vsaKr09OTol7njw5niZTwuaW7pEM//Jf/jlRY1ab/c3nf/fJ6Ou8xnpG84e0UdxhbEV3oOovG/9s72e/2H296/Xef++T/+V//qu33vrwy6+ePHr05OzsKklzGAbuqIeYrLdwb21ubjLLiBZsO5tNxlMC2XxGS9MAEkeptEiizHbcEIUYjlNwlgOPOEI1+khH6EU3UVCUYW9vfzgav/XWu0+OT4nK9vZ33nzjtddefr7TwksBXzuIaLLYpYik4Qc+DKdcaze7AoV+yGFZiAB8jrZNqBcebW9tdTs9wset7c3tne02K2yvXhSz0XAIM/ldXF2Pp9OAWUXXxLBzqJEtEf8B03RSm+vSJN1dulJR0WVKC82MCG6mtPi+nDysEP1SV/2HC5PxxPPDF196+e69Bz/S+xrfe/+9s7NTqpzNOiOlCxl3arzR5skKjqiXBUpDzI2o0AbRjGmJE9fGKjVTUuIac6SKUgG1gIlCkhobFJOThjCoq5Bx3QYBsUxxU6aS8yGa2uTBEJCDLzFZcgM5CM47UasG7jkn9BtKPT3eJDMmmTGDs+sk5M1DqsxAqZeVWF7+kSz9pMAWXK4bk5ylQAagqELfLIZbhbCAotB5SA12yyJd1MMA7Mq1nCTzAcarBaPiapCX7tmEzRD04IdRgioA4JjVqIoR4CTmyCSuFWPdn4fdZf8w39ibxU3YHeZpnEybelWtPlSLoTs8gFSr+zUvWFS9koivLOpzgshaSGSp73eWIENDYi9IbPpJL572WsuLtPLlcJlVLWp0XBSvtPUIHbVFJap7ISwAX71mRzuCmOWiuhxlCeEdQxKQwbGOF7XqXpKngzKdFLPxTM/NWHg3Pp3cXCVjIkh4aK8D9TbancON7X7UDGqN2AuaqKleoaCxmY5iAhq9kHJeLBez5TxdlpMyv8kBNTod3RwPr59Ork8nw+tsmi4KyKEjP/GxWut6EWAVsJuT1cXxMh+VuV4tI02VFUl7JBX9TDzIC94gMUWqJhnNDxzF11ueyOMsyngxfrG76FTrv/rPo797e8LqeHdv+42fvvLqK8/1ui00wgIN6QmdUF3ZlS4GauXasFdNo+VUaRGsWxQ08xPjoTYoQBQ1tS/Q77W7ZDbkITtdIgTYOxwMmXGYcy6uLsfMNaEXxSHSwAeDHLqlCGQ+13AMY6+hBA8p9m1AyRGXKgUwNWMxwxE955RmHE0D5SNRvHSa0PP5F156+PDFH03U+Ovf/KfRaEQGdElwwomBZFKwsEh+0XmTuYRv9kuJeQz5Es75a+btIhu4Au9k/PS55YN8nf4YfHhKImPDytSRBFWullE0iCkTp3JvemOfvgfkvAxoUeXKabB2RnRx/sJ8shw3JVYuQvhrr6BZlYGL60JLbSBpOE0OVk6xdpKpcQOtIN4yx4FgXBIoobUoCiU0hgn86EJsZyUW2qq7gyCHLoXTQwX8pO50p5C+qjbdwpIpYNg8d7ctylABAHrm8vUADTM9ENTMbtzBlTrVFByYprJFrhJg1pe1eNHcmLe2i7CFq25MhuHg3B9d1IukHoRVP15Ug2qlsayyGq4XYTRvd5fNHvEdXizCBzWWfp1gAlS00wzyMAAajAfBeJKeHJ9MRhMkL24ae4xFIpi/RsKy2WoSoIhSDDQMUZROuwOBx8cnQRBCFBLu9zq9Xnc6SSaTCbRihOPx6Orq6uLi0l1HyIscJ+dr/l3+4i9+enRnn+XAh2effjj4crJM0T5GZZFt1mxCtq3kTqX537/wr97cfiWoNv+X/+mv/v1/+E+PHp2MxtNUF8aJtOglj+CwZXLZ2trstFt68Gi5xOyZozDvm+EwyTNkAAku2QDQIandKp6SNMeURPphD1OjYEgQ2DAfmFSlSfr55189eXpKx42t/htv/OSVlx522xHrZzmcZaGZm8WxdENil8VpuQzzxVeY74bX1GlqRslkMk2ShAIGHA3HaTplrRHF0eb2xtb29ubmxka/3+11YT4r30q9urnZJ5QHIMBRQnrBAQwZxBkU3MET0ZGRAJ8xW5L4JLurl8wYel2ZKKUlZNNWOfRwsYjC+P5zz+vNO4oard/tYZ2Mk6vjt9P31K4L/8TaZ5t9V60O9lMhp1mWvvveu6enihpdM8gnY3oi4co5imqKFRuhAq6NS+SlUtaYMzhsQqQADdE9AOTNqSqpFAM37eLUQXBsd0lu1WZkl+St5BXMfdmu4TceEtnhIXVrASM5lISi60hj6aclNwqFDAohZCh0pwzkVJ0GrjFgOXVu3JLGpVyFBlNFrqWSwJoWyH8C3PRKWFNmGvXsTicA5CGFsG7vkUIae1fukVN1taWLnIwWLRoHljCL00VU2DUZFdpSajUQHlKbBeKdnm3AJ5unpzNYUYqXxgBxavNGWIn6i9b2zG9je95kGA8ug8GlN5vCy0oQYoEMU6l582qw8NvumwjVoFWrNvCSYWPh1WmiCy5ykOZGsB+/WrTDwWZrOp3XvripXs/qc4wLbyAmEzLqPiJOkSIM1/dhcOt2JwqTg0o8H4QH07F7VISlWLcRdBrBrJhN5rOypg/wp3mmwHGWjMssJ4bVXY9zAihYj/duNoK2H7Eg8JYgo1W0PUNNvhF6AeYJf5NZfjUZXiajC/3IjC/T8XU+HS1mk2WZIVuhaPEc/yG4Uut5YbsREIUxK3l2E8tonvPLmXhAFQnx3/113aQUphzMgO7U7riQePB3FNNYM5f8cGVZNivJq5uNjZr3t/918uEXi43Nzddff/nVl5/rdmIQMROUzqEW+j6TqZBNSjhGd2OhJnq5SPEWjUV0UsUkzSbTKUMh8yTB/0/pEjfj3gar613nIZmA/MAr5syEtU6vi//UKFryeY4Mu/VC3EBIwJSoESVVYE/OkgqVdA0H7UPJQM58hXQYEl0eMjw/uHfvuQcPn0f4Ytc/QvqBo8Zf/ep/HY10hdqh644mQfk4hczi/GpCJaHgmK5JV0GQOVjpOwyACTRYx9SOfNhGA0qALGVQ3CP41JrNKqmdJcdEkjht/V0DWuJfgCwh4AlMVK6cZhKNJTq69iAsQ7REOZBoRjlZTkF1RZF89GoIki1EwVBRkTKGpKRvyfAXqgh7DVOaqjBRMy4ZcCNRTkJLqEW96AL6GkzIrGYaa6zAB/Thm6YdoK1QFj9pj6dDa4URZwrRWNBqiU0lGoweyk8yR2N76kAjYSl/QMul3vmiJR0FNVaTtbm+V9de1D29O2B67Y3Ou8mwPrkmOpk1GlkjKGpBvmyky9rMC+ZhXGt1aljjcl7NJ5V00JintWVBKCrfrOfyhDWiy7L56en1Rx99dnp6rvdU2bYGJEt+tqyQHRlP8OyY4urZSQt6nN/c3NpOktRuyyacWtw9Otrc7MWRX85n3U5rZ3s7iiKbZLWGazALeI0oDIJGtVzkd+4dPf/gYSuKklr2yeWXZ7MrCGVMfXoAriA7Cxnj0vvl9k//7Uv/zd3WnXQ8+3/83/9fb7/10WyG6KkEQa16yYGhncrL7GxtMcrg5rqczeIwRAkmaeK+K6gpSg4Z43fKIRVErASX+F9W+CAsR1bXZwYRsWY1CeH2XjSTEJnLy5vLKz3K3WpHr//k5TffeHVzsxvoBVDoiiZ1ibu0bzVRYnc+hFqX6V30ujPL3mCHBrFS033p9vhnluUARwLD0eRmMJqM9VnVLE2YidqtmF+32+60m91es9dr4R7brWboMy2Jwdq4LEv7SFvIieINPWHdiKMYlBXsVnSbhIlSSX5QRGmDlgZghGZDm0mqEtoLxcmg3Ed37z8TNZLMwJ5JwFwfv52+p3Zd+CfWPtvsu2p1sN8qpWn67rtvn52dkqeZS+TlLrQ5pxtYNTWrq+YxuGYGJ27I28EZMweSOQr5N/ScdpzSh1MB1E1R64ZmyHZiDlL/DTUBlDM233XrIOVWcIMk3CPJsLItPdSAnubiGMsl8ioz5EnC12zAVTlk1Fe4QcfKM1szhwY/zpQ0uhBQe/4ykFM8qm49pFpwSl7OQlMkkOWBpf9GHUdmYlo6+AZ25SHV+o9cpZtQdCXSADvkbUMU7sEGUVFflMtyJkWlr7A1By6RyOyMycIa5kkQeu5uXro29jiYV/Vby1pEZLmcDILxRSu5aSSDxTwrG1W8Yln3smU9WTbyRjiPmtUoquklFYsqC+90UC+mtUWBpRLzgavvyVOxmJomTIjjbjToRYtJWn8yqE6XDaYoeT+LmmCZVloiY0E0RpgI8aJULCQ+q3fiNp5gOkshnrBlM272wojgEq5FDa+nfUR994t/MIYZxa9VQ9wRkdx8kc7ybKaPGjA/4TwYR9/h0gqWbA3GCVXfI44cZclNMh7NkmQ+y5fzWRVi9Iw3QFEXsBOOcl9MNoxS0Xed6/UkTXEEBLugOiZqLOxd6kLcpCQFUY5/FsyhKzUQ8+26lvJ4TWRh7gbNQIZGBKQv2/X0p7u1nUbjD+9On1wFL7/00s/ffGVnq0NPQ1zKg9rjhTR3KmjU9KELeo0GCwHKgE/YAKW2EakADyVjonG2NhpPhoPheDSdTpI8J0CstzvNdjvq9ZptON5p9fo9ech2C4cIlxiLjvxQStyg2R0KuARwGOhNtCgTVCgS0NU/aTRHxwZTdZDUbhEaaNsBVSYxT1qtbfiDw7tEjQRcYvI/QvrBr1D/1Xg8kmQtOWvn6JIrJNGSg82UMmyzWGVo4+DALxOhNrictZtvkj8iUQI36SVxWWOOzmFxdBmqHEA3nmv8D6oAAmRwoT+FrrFrQCIDAqBBBgXlqIw5QSC5VnQAJhk5MAHVwbVUOT97XxddrEzjivTbNnQCAQHS3CAvaTiQUUvoVoUGAhN3c0PdtrKI8OQlpLyryFjDkQcwRw1d0dY3FcABBBg42rE3RY1mJFgXkzeMBg4NFBrZWCCglbecoSI5ZMCJ0FZ3scJdMtGSJ5supzfhbBzlo96ywN+h6TM/yLwwb8R5xcuxYXsIzFuU1XTUyEZePqplw2qOT8jED6MYmkExS8vPvnj0+9+/+/kXX08Tvc5a13qwEKFkw1syNoCwzokl4ihCRqPBECoIUOKo2etvXBBDXV9hn3u7u61WGEV+M44IGXd3dlj6NXV5u9nrsvDrbvb7+/s7m9u9MJZnfv7hcywP41ZUVGZPB6fDYsxKFrqNA/p+a1h4r7Ue/F9f/T/+xe7P25XWu29/8O/+3X948uRCaxPJVfLiz0r4OpWq7O/txHGUp0kcha22HouZptnF5TUBrmP4SnUQg/4zq6GbuHtcE5qF7lFYDwk3qzUUgC60QTkp15JL41an05Q4O4zDF194+NPXX9re7tkUKb7RXq7dvpGvpmYlmuFMmnDYGoih5otNyW25z3BRxFq8nuVFMVMkASPAjHhRH3FgDkCDZhkAm82o1WzJ3wHF1jP8xXgMNFl7O4/z5uYxjViStq+oxeVBoJQAYim0WME0WYslYOECmD6BTMB6pG/D3PP1iW0oEHAdnknAXR+/nb6ndl34J9Y+2+y7anWw3yplefree++en59RRTPEQyLjktkvSbZlzZ1OKGoQTwkgrAsVnJBgI64AMVFIX+ti1iH90ZpDLc03IgTXBZi0t4xKxDmb8MlwJvFoU9uqhL9uMQKUhKneLrhUAhkrWIWYrrFLUh5DkoE4kmjG0RHl2lAABJeoFQ8MDbVTEpkUUUVjEOAvXSh0JS7DEQ9Ja8roAisM/OpxVAMCLmYDhoP1VQsrAXNaaTW1FhF5beGbzch65VRppAhQRmE/GAqbtPCao441FvhAZTmE0UOTgVIkC0d0ibtkHZxUk2FUDOJ82FpkjQXuuygbwcxrFfUor/pppV4oBlk2lpncYzoMsnEtHS6yyaLIcdb4ZXhjFFeSdP75lxdfffmoG0zvby+joHo+WT5JKok9XgNl4CdqFeLAPjGaoAMnSWCR5nrtY9DwIw9HEhD/TZIp/qUThC0viOqNZt3bCOKNsNlmodoICN3iht/2g64fbketftSiBF+RFzPsMPYC3zYhYAXrD0c3f5xE4XsU6UvJaGdW5tqrVLQt7YFpazHLKXGsKjbtsjzWN8TngefFBJDV2nQ+G8ySbF5o4W7NNYokrAAYLss3WoafqbIe7eJMJkFrxpGe2eZOddmrpT/bXu54tQ8/Y/q88/rrr+5ud3WvhDilzQCJWxe6Lcwwz+a0iGqRZBDBA9KYJkzHWW4h5BrLV8pYM7DGZuGNJhBqtppa7GvTU5vXGfDjOG42WwFsEwVSIWC7TWvGYHQZEqhLJTFShRYmRkeFFthmCLICcQK0bJ8ItBgDkMLJHIVFjXfu39cXBUFPjPuh0z/G0zCrb8PAXzIUulMyMmJZCHkZpzyD7bLCF5I7F4+o1uusV5dHHRyS+joI5iLX3ooj3o4jjV2JBHB70YREe8TAuStEN2iJq+EIx5nLXC8HlgYCaEmN7V5UZkpqyZAoFDY2LrXrNxWTVCQRC4K1FBDXWHGcjcNxpYhm6AZEHsqqYJSIdSXqJf2njbthVkcS5YRNwKcRCABZQ1upoNikS8bh74ZhbBRNefF2IWwMQ8cWxShhwLnr4TgC3zmlF0eZKAWYmO5RrBM9VfXKoHSZTrwyjReln+ce67D5ouBHrKmlqe7MalRKGvjp0JtcVwdnlclVVCaNIqnMMnGGkEWcIXxFfNWTs6vf/+G9Tz75cjwllrJLnFTIIzvEHbvEMWRBcqbcbMazPD85PoaKjY0NluTdbhfjvLy6AIKermjUQt/vsPRrtkSpPvQcA8/3gs2Nzc3NjU6v1ezErVYMHts7O7v7ezTd7PS8mjeeJGmSgQQje4tat2z+cuMn/5dX/rt/de+fHTW2ZpPZX/3qr//u7966uZnAMPOKkr14yBoXiZtCoL97e7sEqQSOG5t6rATOJ2l2fn45niZGm6SH4NwfkkFQQr4SuaS/xBlJLiRtMlGphWmprwRJ+Wd5ioRefPG5X/zip/fuHrDylFkstTCg+2rJQG8kKm2RrBEzGbtvQrVuZYJ5Mbr0UKanzU5FILq8pR1RSOh2O51ui/UWHgmICAKVQFNQMbKMhdD4gSqRYpbrjYywRu8h0w0ShJ96+dFKgmZ+rN3cajtLdROkpmqjiEJ6gowCAikeLhJdr94hajy8zwrBrIf/oEbmmwQD18dvp++pXRf+ibXPNvuuWh3sp4SciRo/eP+9U9trlBzNX63zdOQI/zmqEPuRoPCQkoiMUS0E0CmHifU7PKRzVkCQczD/Q54MR9fMVbFsAKqpH+UakTbqwEiUGD5UiP9mnk5t1qCsofkL84duUDLg4wodFQyE0Jk5qZDETXFtRCPEzg0teolFwsYGE8GapAEif05Dyjmo7e1a3TIc1cW1EV3mKmGFIWAe0rhk/dzRPIolulOrIvoYfCWr4o8hBZe0Bx8G2iIStswfhINSSB8UBIR/zqzMezMGhsBZZZ5X8rE/n0SLzJ9l3myOawabolqfN2I8nGRXWXhFFiTDcHTVGJzWx1d+kdbKfFESMsrx2hByhHDt9Oz6rT98+vEHj8Lq8uFRfX+rmFXnX40Wl3mt1Luu+SfRGY90OZv4DBYQhyHs0WhMQafZwY7sqoWfJkltUdEDyMtq2Gg0dZ+iH1T0OZuG3nkpV98Mo24Q9xthpxE0CTcbHr9mEEasaXEIetOuCIZkDcsMQuAIxgpPG23CpEhXYzFn5nIQAxmJk3r0hx+NMXDC8Uplw4v6fgzYdhyH9sxAsiiu82mqmwBMKzSCo8wgSD4qNiFKbzmB6U6BQIi/CMnQge3lvpf92W6516xdjzej7isP7t+LI990TB+KJFxDfawn8N0eUA2tt/1r3BRyRwraJ2FZjXClhwRpCtTwjjhmPQIlacpDhl09W91i5kE9+VEIPyEdVGEV2OIDHcLoJrbh3C9+WjZpb9gQKCUpMHWcYl+gZv5T+oxPp9y357E4lXYIuFPj+sHhvXv3HiJiqKDkB08/cNT4N//5N+Px6NZilSCVPCXOrZhZSdL8QVbIbMXuW49DF1msPIj4JUZbohYgrg1cMtirMJQS8rb0kFeirxOMuGnzLuApRUJFqXt0SHIwsnUpXGnOdz2caizREfigzezl0CORoRkZxiWDFEk2hPOVqnRg1JJ2MiW9qoAaq9YFOHCb6eXNms5n4GQTv7TIeSVLNAYHMlQIuPUiUR4EWG2kNnZLBPg5zog12iYUWRxpQAltYK5qQd74jGE1EINxzPBZNnRrNsoHkxbAMgGJO0BjDExULhBBaD8Noio13VpNLSVzPYxXLqszu5Zba+gb7wy7qNTTxJsOguTKH5/jDePJdWN6Xc+HXpFWZ6l8/Fy32ml5aJPiZJp/+OHnT5+eY5i+H7HyZDVrVOtmYRqIleb0RRbuWbTCLj05RB5etdvtVrvd6/ZoFoT+AxzD/XtwbDgY5HlGAAmv4PpsVuZF+fXXT05OzwhwWs04CqFHkzQujQmu2+ps9Tb6ce9O9+D5jYf3e/futHYedA5+vvfqf/vc//6/f/Hf/OXhPzn0tqvZ4qOPPv3ks6+Y2jDqLM+RppOyeC98nQkskc/R0eHW5ka7rRUoUgL7NM3Pzs9x5VAnSYkuJVH5zJRMOUfBxG/dmokqnKexCVWRgmK85cOHd9782WsHB9vy7p6eglfAZT+4jPxBDvAWpQVw0Z51WSTTlJUPsBmQf6YtMDCmhObwCx3w9CBbLQztYRdd2IZf+Cld/mHFC5DxeIrB0UWEyFULe3DiD7WwQtZnr4eQBqoZNOpxNDUnSZRugl/CSRJVtGQgkYox6jM2DB1AND6RHyQYz6QPOjyThMPt8dvpe2rXhX9i7bPNvqtWB/s529cbNz744IPzizOL7oxXNiUYpUouT7H8n9Z3+A3pgBXDN9N/gfqjZA1U5dqQnP64EgzE1bpT6Y6xFNMwhkubaAAcpyqcAlGl6KGFjLQyryJMaGawVeo6Al82eEuOy5DIcKqdFn0lVfcFwgmDqsRfISorVgIeI8ij2X2EeEY66pXHuEdLTjdcX+stx2hJqiZeu6cb9WBfRR6StZkRC26oisPKhpJOOvORaCg1DykGGS5w0LKrPI0YASBIh3Hwlnr8tWZ5EWP0aAMCMIrviKUaFeJBSRjrJBjwahWvXNRy3bqCdc3r1RLlp+ksqU5vgulNPL6Mbk6j0YWX3FTzUaXIluUMYoh/odopx7Kqb8p/+tnXjx5fpkk1Taub3dq9/Xm/u8wW1ZPRYlzqqW3pgkgSqy0nfkKLvDZs8YNWZC6oWg9q3sHGzl53s1ou0mQy04vURDEEMnGm8+JqOrlJJ+VyHtQbMatHOcgqXiBm2S0OVGF0XlmWTA+KnBowwAnX/utJQEyXYLQdRO0gbhBh6m3fEjGsn8MBcx/QRQpq9e2gxY/IVZfUxf5qStSYTacsix1M0eRosyxFYr9WHlZNhuhTWxvaK1YTgaaQX1DJf7JZ/vM7i37YmBR3l/W7oV6KqZmdZnYjtYIEyBDmkKlQEFfTIEJhjsBXp2mGmkAgozH5MYgfoPMNpjCzIT3wRwqYunCSemcoHhnFmcMWtIU2k4ne/0CIzohgTJ1g2XyN3iIizvTkmX2BhgTySJ+ErkprzahpSYlsSq9pL1BbtENImS8lFohiAoPazu7BvXvP/Wjua/ybv/mtixohxGFMHsKkjyIPTq0WdiQ8EnnKSTRz5RzhDnpAIb0cHGOaDNiV0MA15tRlxH+zGWo5oxC3oI4SHSVakqpKzWhvO8POHbqdaHtTI3A4dfA5AtwhxtEVOvRInLqjK6GNQ4xTlaxiX0EDA/M1cng2L2rDmtAkQROzWWZ5vQ1F7lFLDZwkevGNO9ej/rpxmfmWqZRTc2bGGSMfvUdDyRheStACZbq2Cwt0wVEEiIXihuyBzuqP2eMd8my+nOt+CCJCqsUfY5EuJ2C8+jaMojMteSFZDHEBG+VyF8ST1YamNkrq1VkQzsLWvKFXtNTzrDa6qo/PGtNzb3odFWmjzLzFrKKnT2ba78Wh8l+0COevvnryzrsfXd+MWVrK8+uiPAiKGmwa7jvWGhErPXF8gDL43+60e70eq6soiputJhzY2Ni8c/fuxuYGTmE8HCfTJGNKKedpll9dXX/11ePrm0GK963ViOX0oRsi81olmybT4aQZN3ut/na4ca+z//Lm/Te3Xvzzndf+2eHP/vzgzed79zv1TpHMP/n48z+89d71YBQ3GXqDaQqkkREznCQnBGElTFviR+7du7u53dc7dNANou1qNctmJ2fn9oIhHDXClPczurRpCZ+RrK4kWdK6xV7SRB52EPpyagqC0tMYIpZ7+1u/+PnrR3d2gwB1xbIECrX1WObq4gtLXvlCc7FV9A4/qKshNqapuScdtJWSKUjdzrRzAxDQ1sVru2AOoyBqvkA6SBF4RK4ca/hZu7kIwWiipYj5mn6s42E7nGEM22fV/A3g6XRKXIBZiCfmIjWK26SR+ShBgpv1RQL0Gs37h/f2DxQ1Cnc1Xf11iV6r3Hel76/9QRMD8RMt66So8cMPzs/P4bFRp7R2MuRpIww1rai7TFhxmPSBNq6B2sidrLzfGo47JcEkkitxha6XVX6zS6cS1Yr5JFcOyhRSYzAUrJv9IRz5MDo5IZDoAnCHOYm+rtBBXifBtJvaaUzeOMKY0nYaUsCphGtGwI+xsCC0BdvEVN0SghJbZcsvYsP8kV8AFYV0WmwwBDjm7vv+EGWEO4pvPaTyLtGG3g4CTZjIpdVCSutqm650hwZHuetM79Cija4V4wYJwFhNKWOO0i5TklUPe4MYNkCAZe+O0Aea4VEDJ0mcWGmUjSAPglkYlLpkXFbzaZWF9OjCH18EyXWQT7xFXsOsMJiiIOCAoxKHkNJ23VdfP37v3U8ur0dZUeUwK2d728G9nUo3Xl5OlieDSr707AkOuRhz5fIkTsC48jgIW1HsE0p4OJYYM277zb3+dq/ZQs6TfJoQqC/mUJssyutZep6Ob2b6Kgyo2ycK9GohgwbRFXzcVTY5TUa0LCoL3YLNkAAyjMUaJg77wY2WH7bDZljXHc/aKVlCvAJHUwaJP6419sLONgjCfvoKRDUpFTWOi5yo0RiBkO2/SQo05KTkL5i+dDFEp9U6sqStlMlMg/ZwpO/n//RO8U8OFpUyvJwc5sWmInyBQkz4HzFNmsOEZ6+5oDu6liZEZjZxMxaKbjc4on2MhXaBBnpoTlJ0U2J2oMdcnANDy5AyQpRi2+U9PJkCU3rqu1kqRznpJtvSLiOsroZhBA5gjranYJDpCxSmzPKQHIFgCJuFWjQFYswsjGklstDdvaN794kaddc4XX7w9ENfof6b3wyHAzJQ6AgjT8bJD29IiQxaXkOeSzkjDH5T4mpdYxPTKvp0bUhkKHENJKLbIVyhO5Uq2Huz6E4JluN6rZuZB1Ryp66coyskqZc5RAfBFUphzH3S2BW6DC3BhFMgcEqSNQgewaKmVTlEtJ5xS0JG7TK6wBEsUEpgAsF5MaALGWGyYoVOLXCkC0gzGB6QEmoZyDFNI90i70hzLLMK3WIvOK6ZC4VZ+tCGOWyWT9PEOWHcJgskMZQgg0AQb6erjRoRRkjBcaI2tGY0CAMdXTqu0zJfzrPqIvMq02Y36+zkzc1ZvclQZToup9eN+dRfFuYwcuQvl8y6ChnhINy+plnMZ599+fGnXw2HkzTFEhcwCSuCHgxJ9JqNgR3ocBQttjaQa+dfrdpqtjqdDs4dp6s7SFrN8XgMlbu7u512x33j5OpmME1Spp/zy8urmxuz9kqaJX7oN5sxXocfQw3HYxpcXw1YvHcAGzY3g/5uuL3lbzar8TxdnDw9f+fdD9597+OLy+tZjgPEZQbtdocIteHVkyRx+3PCVEguW6347r2jbretEpvL+J+l2cnp2WhE1EiCHKhRUhPT2LV6k+QvqhU/CFBIVwLNcM1GgIqy32v/4hdvvPLK84He+8RciHjt8ZeixKW4USlCeRhHyqfvVi3hLaEglhI3Y/NfuiDAJCuV05QqDTdWG8rSTMlAU4PcuJbRSBAOjMfTQNvDoQkJl62+4C9sURNzBeQZggyaLDL1JKzaAJbAgyNekl7CUwsYJUNAVkAD8IAcYNHg6M79w8P7ga+vXYuVpFvuqcThaskVrpMrcVUkV7hO68J15tm0Lvx25jsLxa1VpZIrJ2q09zUeyxQtGclK5NXFBCfx00O7FDBKvKKBM3aShK5KaQjJwP9Rcs1oQ0d3yih/PJCqkIjCKVM2K+ewauy8nHMmDKRu1pFTvBQZujgIIECVoFsVXVxfGlCybkkz8rQEI+EuWDp36uFaQj0QLDjURuOzHpIuNNGazxyBkkAAQNhRBQh0GlAMBFZudBvOblmzH8346VLkXMGiYAqEFtI0E4WU2SJZpzb7zrIySQkdhCIRk3ypqabjCS0ZBWLwGzramlzucfX+HQYiTxBTK5cVJv+pX582m3l7Yx7357VwOa/Mk8licoOH9JY5oaU+djCfE5/Jo9kT08RC2Cg04w2/+PLrjz76HB+W5rN0trgaMcLywU7t3mZlVi6/uqmd5d6cUEqIGX4wXzGTdsYay6pelBNGEFBdVPQt6SAGDvT3e90gDNJyNs4SnC/eN63MB7NsUGZ4dcV287lfrUWeXuIDNFgHiUS1V+n06XRwlSdje+O3PLpjIyqK9zP+iM06rQY1L/bDOIwQ0Mz0hBrwpCW23Wn4u1Gn50WePBUJAqrTckZgStSom6lNXvqvP4aE/hp427YkQEfEko2txzTfauOIURDAYjeY/MVB8vKGl0y3zgYHs6IlIlj62gUQFBmtcTrFnATkWa5tbqcngPQD7eHhGBEMJkOIBopwHw0RuVIuQwZsbFZS1GqcI08XnO1kkupdZ2FkWs84Unzpql40scRL05XTwD6uwbxMfzIg4MyfBCjnIUU941mZ1FJ3QKEmMkO4Kp2r1PcP7ty9/xBEHU4/ePqBo8bf/vWvb26uJTaYcZtclREAhc7piXHGDbHD0eZaUgIXkBynLu8SpzTj6NyBS+RhE4Wu1jWg3HV0wMnQhpbrjq4lGUpc3nV3VfRy3a1mdUuNA+uakchLPrf+keTyHIHB0e3TaJ5bXQkCUYWM8kQKh6hdsYVejAZ4G4IDADU6Ve5oiJt/sxJwU6Nn6MWrcqTW+Vzy0kY3JZgZwzIA05ju9Je5gOqCpbnW8WWpR5XlRsKAtRaOClgrNtgT2XZX31K+p64X/hmW1bJaT6te4oWZHxd+s/DCMogXre0i3irCzsILxfsiqZVTvzIjknHP4MA5oeXeCG10YtoB66Rl5fT04tHj4yTRJSYEiFyhGsRENfwxjy/zNBEZLSvNAbbFPU1bpel2S3rFUczp5eXl8fHJ+dnV5eUN8WKaZVP+ZNnNYMgf0CFmImBFIP2NfiuOAtilDwYuroeDR4+fvPPu+x998OnJk/PL88HZyeWTx2dff3ny0QdfvPfOh1988eVgNMD7AQTeMySG22o3e71us9mEczCNqE2TRr26u7N55+hAHxX8BucKmJycnI3GukINZZSJY/qrI7xycpcSWUJeTIdOoLSiATxBQEysMPfwaO+FF+53O029St2e/vPsQYEsQ+k0wLJaMc7yT2ARgpSh4QVhCBeMq2Kpab2pIYsWGR1Z6jSDgoByFWZEzeRytKZlKJf4UNHKpygLUKMRa//QNl8n4wloB4FuZIAWls5MTJTL+XoNwnsUDKjiGJpsViOMRbf2nAjBWXATQIgCQ5CmB0f3Dw7vBT+qK9QuWdT4/vHxsYT3TIKrqtbOtFjBEZ1yeTtVoh7B8Ze8zccqcQ0kSvMVJKDRzGXcEU66QtfFJdeLo0DblYRn07oleY6cunKXtzFXiRIgu1qXXBsKSQzNkVOSQ4Oj64JKu5CRJmiO+ylg1FEe0oiwuV2rCKiTobkRwNqVOByAZuWaL1yiJ6ca1Wo1Bue2H+k8JK6HVYyzAsothHXMF1NUYIlINCMksptkCBrC0McCiQ7hmmIk/DHukr/qbW+oqNn+U7XKKjyv1vKKN6tFM7+V+kHm+2UYLVv9srlVBL1FI8TXNMrcmyUsqht2Q6D5AcUlYCZbNwWgyNPCr8Ii88nj02Sa24ZeJUmXg6tsp1N78W613Vx8Oa58NqyXFT00IBdvUhADLE8kGrqLv7WGNuIWlZA1qB+MkunJzeXlmFh04jZ1k7JIFuW4nCVMLPIMkhbxNYvCpr2SBuLFsWWFwJHGE1rOi8ksm2pTcEFk6TFXIDt0gAC1ZtuEtNbj1bXQ9+SmvYAoFs9Vneu9kt6yuhk0d5pd4lpdNTG0cW2TMr9Ix+OSdblkKW1wRCnDURmRgsO3IIxRcCXWXXWMq/fiVZf1Zfl8Z/qXd7Mtzz+/3j+/2Z4VzHHaGIFVTMfmcMDYlsp2JyNgUQzcGwJmWjQlsQBOHpIR1MAUDO7SWuJAW0zF5IvkrpkRUCYtq4hHq/pqt/OQ9u4ItAevGNrL9dJEt7ZHEbODdnOyPMfpQVQQBOYh9a0HmqEJDCFzkb0AqaQNmmkeMiXMlcdW0u2mO7v79+8/5zV+LO9r/NX/en19BRfEaEsSItyVMmhnA2Og0DV25WQouWW68k5vSOKBzZQYkvVQLUfn74yD8koUkmjPKbWUkCfjjo7XNCDjQLlyV8KRvBuIciBzJFHC0TUg76Bx6gBS6BKnJDIU0hd0GAvNwOtZGadudKJM9QOwFdJRTlCx0Bqm1qy6wIfPAJTpmxZAVJmXso66ZCRawA4FdnQ5HEBSQAxbWoMUhZyiYJwDzCVqgUhH+EB7aTdYeX6z0/ObrZlu9RYrPb0/RTfb6gUsZc6Kl4z8GuubZSVf1oqoM271k429vLe7jDf8sFevRbVqpOsG1YW3yP1s4GfDaJH6ixLB0BtHiIsVZ2V/nNb9Rp2YTQ6yWs+y4tGj4/E4wXuDAriBnaMIRmCZYiW8wvgsfEBeJLFRz7X4rXZLT/WZBBVozRe9fm88Gv/+d2999dWTyTSrNXzFlJXKaDQe6m5CIMvCESvRc9SMWXOHFnTiv5lY0lnx+MnJW//1gz/8/Qd//3dv//V//h2/t9/+6OnTy8loSnwEX7Sktc+OadvCPBQW3u/1drY3+92ubnAJ/f29nfv3jjY2eqJemxKyA9JgMDzVXuOYNQU0Qojjixqohc6gRVOIe44VmqURkiRq45pIxJXS9+svv/Tc4f4ucwJ+jMkLRlFNG2Boz1jU6tYIHI65PkEW+wh17RuAttzQ/Q9SMS1CdNkbkiilq89a2/fgF4xFX6DXmKS1tN1jstr/1oQ/VzSJ2pmi6SlvFiZAgwgaCAHdyqzQgYGMQCkqeADktpxh10syKaoGtYCV5gzUbLbv3H2wt3/047qv0SWixnfeeefp08fkIZ8j9JJBVpzRkWQ8IY92KqlCE7/uxIcheAnYa0Oo3snROOnifZm8K6cQ4C65QhKSUwtFJ6ukQnMIKnaTpXlCd+rKaUMJVS5ZP51ydMDJGHglV/JscuVkXHtgyj9KW9SWo7Lyk3RkINBGv6ybPUxKmptqUKCFJushaa6cJKpMPT/Gh15aSgl1WVG7RLBujQxnpFtSqKGxQwqXqqWpvBOmYnwzkPLneB098ryY4630GpVmE7j6dLz7FHsNVHxQYhTnlVDTeb1eVGtprZoFcdrsZ/39vL8/a/XqUcujfYUIQA9GNBZFYzbx81E8zwJ9OcXe70MUqx291XO9wqbhwRUUhGwyYZ15Ph4meBq3iEsnc69WPLxbPTqoXc8rn18vx7P6Qp+eAUM8tizddKLSIGrUjXj2IgJd75bb6sbN6Sz94MmXjwbnrC419zRAfjlZFBPWborVpGUoJmEZfdt+4Nu0vuKhbXqxFs0W87SymM5niX2wpGGXTBlFYkTjCKjFT3otifTDWqMTRN0o5hjVPE43otZep8epdAsRAJaZploZFul5Yq5WnkaYmMprVGfwtHNzgcf0bdE8lNt9pXQwbbGWQbX82U7+l3dKf9E8G9wbJZvwAxnqNkjbiuUf6oUyyt3ZDY4umZbJ8aIMeEh+phhMqQTMCEXrtCLX+gYXbTOmpOJcpGmXmZqCEWAhd70IGW9md5ivAlDYxbqEVnSfV7RKYcWkXpZQRZIotYSamb1gktqk101opt4AkTs1J9JgKm92Do/u3rlz/0ez1/irX/+n0Wj4LKnrZBrhdM5FNko040ghvHCFqyrTS5cooRYpkqe9kyiFa7aSccm1p836lCN9171cuc1e5rFMthxpCRwarDMU0sDVrgGSHEzarIE7+CQrUXRIueRrvg89sYzqhaobEzC2hlYd5zao1rIEGoQIWuJomYKSJWkyswe0sXxb+K5epgP9ADQPqXuFQZkxDRcdKdSF8MIWJLan64aQjurq5AzdRqUQh+7s9oKo04/6W41WN696Sz9uNDsVP5zjnv2wJHQgrDR1FCP06Eu98DvF5uFk62jc38vjfr0ehJhrntXTcS29qaeXQXLeTG/CbBRXFn6jOi9m6DwuB8Jght53qsWkVvRwFnLADru6vLi6vLzWDZnGQAjhr2m92MWRcnFPyqFSEufQhbwavt/u4Na0usJ8sN08myVpdnxCZMbSraYLsUEAV6+vr/XG79VlfCVMGQtkVdeMY5RJLBVrCMZC+n716PTx8fnTpxfHJ5dnpzc310MYi3dnWKEi7yMXhPDRCZChZzMKe93Ozvb24cH+4eFev9+dFflY7zHVC2VoBXUX55fHJ6fT6VSKIgqV7I/8IoJxNzVC2opUe6aYha+YoysXWpgyKBNxFAXPP//gYH8HxbFZglppMoqF1OAOnGQEC86EsWfvZLHlE391LyZ6ijLyA4CVzFBRhoOvSAZLBicFb6Zj9KG8mJXXVzf5rEByUA0JIt+uRIO/Ex9J9AhzXVs3FS3NdmWzwKeEjLM7szNnbupCCVQwjdKsYR+91JNYMiK9jWx/fx01qq31+Ca5Qd3x2+l7ateFf2Lts82+q1YH+61SlmXvvvfOmb5DLQdClctwIAMfYA484GflIkyTwW1gZ/OCik3R1NHlgOwMgVPyQDE1U94VSmecD6JQLBbj3alBVhWdDJR8GibAkYZqa8BpKeRsLPLrQV2DZ4dYtyFRYvC/CT1vCxmF9urOWJxT6+oF1fIc1cwaQzgWydLFGQXLP7kSFHuxSLMMT0dHQGXYfKFdHU6pdWOht8B0WDmvz3/iA9ygeciSAa1WY4OqttxmOf00hKfHWmo+HrIb9zfrrfas7s/9qNrsLIJ4Qcjo+RghSys4QoihGxpZpFX0LcFF/yjdOhr199JWn+goqiz9Iqtnk/pk7CWDMLkK82s/H0bVwq9XWL4zuhZn9ao+qICVScxiKv8hRPeN1+qD6/HF+TVoO6bSKc/yg93gxYdBHBUX0/LRqJ5o805slPiRtg56TMSr1XUTiYW51AFgVs5GMyKz4dBeDaONCNaQjdq4zCdFPpcE9IIYEjwql3Pi9BjO69IvLBPFgd21PCHyqVUK/Ma81FZlOSOqkorQ06EBFmajCtPwBpVaVPc7ftSPWtut3m6r1/VCOJDYh7IIxmnLiFfZhKgxNdY4KCTjikAxPkquUF+jUKLL4pysXrsg30hDcsu4Xvz5Xv7nu5U82zgZ3ElnPXrjiKtVRXLSapuVAK55F3BylTIfbcy4CUvXQOC54BJJ0hLdwfWahzQyTbukbCyBpO1Eo3jIYjAYpmmmhY4ufCsaBkNb5VUBiAjpQkfO8cZoNSNQqqW8RSCgAWW0ccpMSxsFJkmsgiYN1Z0/2ja3u03kUer+7t7hnTv3fjRR429/+6vJdEIGUsV2m/NgChkmMlNgBTGOKU4uNCDjktjXkNqsPIfRzNE1Jq37ktQC9t16NFeLosjPfsPiVaIEIeGhzFm4+wMEljausfqa43Plrspl6LUG5Zpx6lyhc7DWahWeOrzWcCzPccUKMzdlXBetm+Sv9bhrGOmhB/wGHcEIuHJtLGVYa31DkVNo01FzqFYoEswPSrnJ0M3eDYF9w/EapSorCjwsUIGkCyAYXL0RhE2/1Q26m9X2xqLV47fsbNZ6m2UQF41w4UXzRlQLmvMarlC3MGJRBZ6ks73YPExb24Xfgu9RkUSz63p6FmSDenIdlMPmImnN8xhmyXThBUHqMgp9+TpddMYJyKKZocAcXwUd+FyAP316MplMFWmbbdDSmTE/JEypZjidixvGwgXrWhbowCWy2NzYcG/eZ2F4/PTk4vxCk9OySvBMOM14sGo4HE6mUwY3MIJMMYEsZxvdbujrRhNTKFb9HkY4mo717lkAzStEl9NJqpddpxnCY2jDBCnoWSIcCN1s/ln6jXocx512Mwwx3aU+kH15AZAoctdqF8fHpyenZ1nK/AQVItURxX/YpnNFydqGkYaZf0E3kBoZFAAvhwJIoRZlFPn37h5sbvQIC92OlIMAZM7Ul58IFr+gtyGGS2mlY1pDaxISxyUR/uIl1YlREAKLX60zChbVrIlRAYWbGGlZzLN0Bgd0jVsTZ4ktaymCgQiUoJn8STUme5IrNAVWCNtsxcDRip5kaySqiOwNERbfIhYqgKG7Thue9o/M7ggZD4/cFWoJVD9x7psE/PXx2+l7ateFf2Lts82+q1YHl3cpz3Rf48XFOcWQSQPHIg6KyEzXoV2KtGKdfJo70p2sVExTpU5dg3VmnZCPOGiJWo4UwmOOQKC1ZpdbPCVvJ3nEo303+Q9TiZVvIQmoJfIOpsu4PEennw7Qutm60GUocUcHwGVdS/JCytI6T4Za8hyxKnlIJT2eChV0xSrMlyv4MxxpqaNmaOchF+albYYlMU1b+1WiirEpB13UH7qpzXU9Wh6ShQoeCY32w2bQ6vq9zWpns2z2y05/0dlYdDbncato+ASOS/DxfPyXBXr4diaIai3qVzbupp3tPNDX0uNZ1swGjeyqng+8ZBhlo/YiiZZZ1CBIUxSGIjAeHrKGyZbadzTFEWvgBdKHdQQTi3nl7PxqMBwSw8mxVap5XgaN+ot3vQe7ZbGsfjmunWW11QaMEwTOFqUBscWSELgbtWM/gMX5ojgbDy6nw0KuQM+G6zoO9l+tEPalRUFHNIYYUR5cl19wCJUmAXRV924aWnpaHESTxXy60EdyCO+IHXXBGkaCDnGYQlStAAwdqR8w6UqhPmNd99t+BEBm9Gk6vUnGDBoQY9VqZWVxmY4u0nEGpaJjZeOyeDsBGf6Z8oA/ykSxAmv6Ki+s+Yu7Kzpe8k/3Zq/3/evBxtPrvdmshS7gInGEdLXdQWk7gBgBgBxhteBSardSkJwHFWTb53Mhn5XollO7to/6zCgEA7qzxiFv76aoRVET+QIK+u2eCPLqzkBrS/cDGBExNuPaxTdtXDCD6HLfbRJu+rpgJGztJh/cJ2TbEBGhA/jAXfDa3t578OC5H03U+Jvf/tVgMIAqKHGJwmcy2pBglhAxJmbLmCIocaaZ0v2ji5tgqHgGglgMfLkDS5zCUKREb6daNJFeWaIB4nFSd0dkS0bCl+5owatRbxOgOLq+bghrLDj/4EitkkHgLyUmSlWCnoNvIE2JrZP7T170ucWNHgDT/TWxvv+xWutTJaemsM9Iw3t5urJAhb7hYW3QWhvFOIPXAYNyTrAItpoXtKqp+Li8OnOt1uv2bp2aQsZl1Qs0pGhlER22as3OvLe52D/MtvYn7c2k2cvi1rLVrjTb1bhTb/XqzT79K7r6KdeLns/9eBm2GCZeLFrZJB6fNrOLoLjW5wTnRaMyD7GcFUeMUntyQrcBGf6K81wQgA/RYm5JXAL0ZrN9eXV9eXmd5bpIihzoBem227WUVGqI3kgnTzJx06yB+fgeTGu2Wg/uP4jiOE3Tr7/6ajQcxHoAuY7tK6ZWSFUty2UyzYAjv2cy4j9Iwhy9hYegE46u+Cz2gvdwNMxnubwEP3u6bTwmdNQjwMAgfJHt21QHheAkYi0P0grbFkWWp8jevXmHLniZx0+eXl1qr840wqixJHr4aRyxjyxw8EOAN90XajRHN51qYQ37e1svvfig32uCxAqOohDiMMgW0aJBMZwgWS+LJvljcaENV/UaQbfTAyz+Ps9nEJimibut0K00BGJZIrrIwkSiRoWJ+uq6tHSFp5hmxAsT/JpiXLrVGuYomfSk39rR1C1i2Cy6Swe6EUnr0gwF2o/HUFF7itFsUNYtWLrEg5iIlJdHd+4fHd4njGDQlQb8cQK99fHb6Xtq14V/Yu2zzf7/1Upbsyx97713T06faHYW2SS1EsPgmHaOxUzxk+a3WmEAXDIo2n6AqQrKjfNKDhYt3JFaOO8StSuYQkIH0yN5URhOSymoLaRXa06LGp8FopENEzcKydVaXyXakBdoS+sq1/02OWgSuGtAS0NE0KzXqiOl+mOzOKriNfSeauJFfT9dbJLvRSdxBHSS78ehoExmzc5KyOhZZCmLGMIQDk3IoyPnjm2a21mZmMduuKdZqV0stHbXiwsbelQsjBrNzrK3u9i9k20dTjr9JO7kcXfR7Fea3VrUqTW71VZnroszclWQrfH9cBm0GSFelJ1sHI8v4uzGn43rs2ltPmssi6BBRCXHqNjWKAcf7BcisF3tINV1odXkSbhQmeUFFhaG8Xg0Pju/SIucbjZ31iDqYLv20t36Rqd2k1e+GlXHc/rCDT2IAwytb4Gi0HPZ9OO9rZ0ojKaz7HI8mKQJZPv4gcqCSFS36NkNi3aVSmGiUBByBI46BtVGi8gHZyB1lcKCIQRnZTnDsdqVZVQnr8yTMp+WOYZMK7NlU25TIf1x6mQZU4s5USzDR74f21I8XRTn6egqn7pPbq0QUTf9zFZ0+4ILIlksm3LrQRbq0QHmFijC0zWW2fO97F/cXd6Jw+vR7uVkZ760L6bUIFqXa5gXGF5QYZNtyoAVtNtkgWpIFTUGHtLz250Oik4smOX5SJ9blY9krjEPCQxpLR4SXQUU4QbUMrlLrlAtape3E4X4ABoMxyg4RsNZJgM3KssS/cTnMX/TGPSkBEyUYKQ3lzHfaxpUoT3mTyNtOOGK7VI7Uj7YP3rwQN+GMax++PRDR41//VfD4Q242g0B5lxs8pDOikjHMTlE487Kf1Hs4gnaS4UkRXk6FzUiCo4UugxtaGnckUMUXFte4CQEU7WrqJweiNddiaCxAaecUVZbvvAeROR1bE9YwTtZqwLCOrlBKSc5DDmCAO6VGjeQU2fTZG2PgQ8NDEeJ2AF0faGWDCWQ6yZaBvV9Xb+jI4pHG5LtwMiNyB8KZ1Ht8AES/2ljcCwI1UjyoVQozPQdw6GEgAmF1xc1BHyhB/0cs7XQpkXcnDc7RX8r2dyf9LbHcT/zmlW/GYdxBFLaPIqqum9EVzdYrrJ6AhW8g1erBkUWTgf+4MwbXQT5pFHmBIDgypxvMa44QLgGolgmMZvvBQysFZlct27tBCzYyBj0XhjxARHcDIaEZBDIaRSFelFsRISgyIxYk7alNkLETXFcjIUTCkc015Xl1tb2g4cPcYuEn3EYdrsdmkiAhDzFnDUhcoZdoEQ/cYxqjoqHddtKsxXr9md4qCBeD6kRGKFExIiF3jfOgPJU2DmRHx58NJ5wisWCumRpOiytQHIKdW1axQUtF1EcNltNTQaVyvX1zZPHJ8PhCM8icUKKWQYjugScMAha+sKAnlLCDUkZ7MY+0w63KtMdhNjWyy/ef/31F7qdCHnTls5qoflI++4KD3Wq//gXDWbJjcroNkEswzDqdLp0IdDEavRycxmPvYtU85mNp0cI65G+8a3VF4hzRD9BD/sTIdiCMdNmPd3vheDVSy+t0L2JwGF+Yf1MfYE85trItKkFl6mdLn3KNctwxZRIJZCWPbHocDZ8Fnfu3OcXQKlZkv3+KNFyffx2+p7adeGfWPtss//tWuO0IUnU+P77756ePMWgpWDmIWll7kfsdYmOMNOWKALiSlyVwJk8KTEPsXJWlFNIhlOX1s1IrqNroBE5Ncic6nKsvdoGxtpwgkC5Gw7pkwfVf5DWaKwAGqXP4kOiL/ZIOYmGYIHF09z14Eh3S8BRe9eSZMziVI7U8QStU3hngwJffW7vnTW+yU+6jrQwiAZPY4kD5Iw6K7LbxxVlqjuVsELIoKOwBaR0kzWWRaAJEvVqAzWLOmV3N908HPbxkO3Cj+p+HPJjrVrXa2DBgD6h7fYs8oyI1ay5Esxn0XTgDc4a44tGPmyUqbco5JENf9DFKuERp/og/mymK+91vd7F5izsiyBDjtuJBlrhPKHzaDS5GY1AlYVXFLbsxufy7v7y3j4sWDwdL86TWjH35YylXOblmFyMMdV5pRO3Dnf2mkGUTKZENN0oNq3SRIESyC3Wq2VtWdgKTbyRTggKLgQP36x7IfOyuKRHqh1mejJmrgvT4q/kRwS6LBZlUsz4QaEmc7FJXaQftGI+0qKRE235zava2tBLerU7uRzO0rNkOCiyAsfiNGIl4NUJMzGswe3ChEAXpgGumZLIEdjEa0utlRedevYXh8W/OKo0q62r5HA63wn8VoN4cak9OSYCyUkYKHgAFRtBg5AslhSyxOVgHIZhu92mDknxmyYJsaM9am0bELIy3UeBc/P9AE7YEypL/B6gglCqIUHASbNKPLkustkOkTQ88J2xEDixuIESok8WRm4Jh4ekio6cZ0Sq0ynOGcSkEBa3iApDHdRw4PsHRw8fvvCjiRp//ev/OBzdWPglW9bOuGYaORpYA93GAc1g0OwKydCR1hypIlHiGIE5uJYkZ0WOC+vjOtHMJdMoAgs5LBYBaZrZcKshaGloORcsUTNQoE/l6oEDhwNtGOgfjEKGZIiskhsOY7BwDrujjc3WwkEt7bCCYL2VaMlADiYZd8FFy2j7DIYA4QBN/kJGraTSBk3TDBn4wGxORYE16sEF3XWhQdVSflaRl2798aEbXpbEbVXMkpWkHnAzu9UK2o/CqkeUEc+idt7eGsX9od+e1MLZohYua8FkGoxHXjatzdJlkTUIDopZJcHrAQQkcmLEoJg0xlf2yMusTsg1V1BCJbGSghVjBcxf2ZOemWAFLElBJX6BMimGcyUWtqMdujGxVh2OBjjzdituNmNtFWpyVdhBuCmiFCfbTpk5RZFtY5kEG0yBm5ubzz18CEuDkOgxhEtYHvzER1NbFjN1vFU2OClRaTrRwwqh7xOr2eNrkMBwJTVEs0SHLCp1B6NksgoKserRaKybV5IMrkdR08WOwKIWgMgNHshf4NfQMdMWhHJycnp8csZaFbRBX2NrAbVSFclR4JXIK8a2rSAIYhSoUFO1Av0Z4fSLL967d2/f3aaIqxoOh5AMCrYPrjkZOPBGkOmldYsSjbEEoAi6+SY8EaYiGaFU7lZrTbGK3RkaBjJjWU9pO5ViX1nqpd9enbUAPKUZo1DMaiOOYwgDLnLRxGZVuGc3LkCA7yYZBpWN6l4ug7zSdvkQqjnSGhbCt4wpuVpjGX3n6IHdw0pD/uvPs8mx0R2/nb6ndl34J9Y+2+x7azELBUK5vij4NsLX5K8QQZKEsYgVeiETljiuImW6UQWrHAg5BJs5qEdqcJUqV8gp5eYN5CHXXVyeI+Uu0VetdQmFQeZ4EuYgcyDiueFDl2/iUbpLdJZA0hUaALUn/2yiUCK9TeRJdAEICQ13SDn8SeQ5J0Nfq1KSZghnYQJXWC4ytBZOgS/MVLtq7gCTMVBKVFBCxIWZcwpDMB1qOYKJGwMAsA6wHDUVuclIDgVHqdfHGFiCwcCPghoe0w8WYTdrbQ1aG1dhc6yFazUol2Ey9SY3XjpqzNJ6kfFrFFktTbx5YVc3c72LrJg2poNGMggWWX2ZV+ZZg/iJyEHRubaaNLyiChGmuOqbXRJjix4ZxKepVn9wg6u7gavj6Zg2nWa3FXeIJJNpHgeLe4eV3b7CseNx5TqrldoRrDQsitO8iB/D6WJuRdmPO3f3DpqNgBL7TqAcHXyl2Wxur/8RivKJMkaxG6xhtJ5C96osaPVta/PmCiUZYF6vTJkn5rqurWhQl+rpVi2Xi2mRj4scsFCpII8/VElUaoC1Q7Du/hEH9EkxMCT6vE4nZ8loYo/CuObgs8qam1j/FFViLIYoksPD6lzurVpfzg7C/F8eFT/rV/OsczzZTea9eb4cjyaZBYJYGXqKuMBFzplOZh5kYDqDaf2w8sDE8Yrt4RTD0I0ixEx73VoQRfakECLkYAJTMGCvm5jPqWLpCwygOxGjcsiRuYkB0VHQ5lRrEO1222rFNMKQk5lIQ52qcGKbAqiI4nDTf44ug0WDIg3u3X1wX9+h/pFcof7bv/3NaDSAZMh2bhFno7xiA9sVswTvoBM3RBdOOXLqMuK6JXeKCGEXs5qj3zWjhHIyLm9JdkETcwK6n0ActA8xm7OTMB1nXaIlckKYSFQGYLJc1dm0506lQebUSBrDEnlAcUoD0325IamghCxFNJ2TF3AdHXAQsLlBkR+1qBfDE52YV9TVOtrQkVqni9Ja0xg3Sp4rRmR0tzeAu8+yFBxoL0zsVkVIBD7QMHl9aM6WKpixLLiu7TFgIRktq6O4Ece1uF1pbpTN7STqD7zmYF7N5/TM/GTQZH18+aQ+PZ8nl/PJlT+b+llazaZVbG4+86rzxiJvUDjPotqiiQeWC8CGcQEKf8CBWFzkIFBdYNI/MUFaoba0hj4whlwJBtGY34YP7U47jkLkKu9gcwCLuiRhdWevQLPI2KxJP0DBWPHJuMQoyHQ8mTRbzYfPPddqt6d6uTchjb7RBJcZYpZlmD+9XUdxENSlnbopEOYTNbZbTbz3Yq5X2JDgKcIfjycoFSSZ0Fcyphb0iB0JK7FqewGQXuCDBG3i1xwgfVDgq2FISPDxoycXF1dZrgd/UBtjm+pM1571AkrIlyNtpEgGwZSEctbh5dHh7muvPt+MveViBlqoxSzHPYGatlRdLzgGhHzG2lh77xAOzCmsSRKImkzGuuDO/+kU6TA/EzIyBJk4jjrtdqfTiULdjikrhgiJoK5AlnUIxg1pWqso8pcYbF+HP0zMHGnPAh1yQAApwCLaS2p2ozcCNaNxaq+Du/FMY1mYSyIjbiyr2n8pC0z2wcMXjg7vYT2uwT9IYvj/dvr+2n/UxMBEjR9++P75xSlMkLXK8cgpQKDNAZKsjNqUU8ZiG2wycHN91JKMOau5R2Cti2tDcurBqVT5mcQp5bfttXyyHUZmPreVqIjQtE4hC4k8pQjReS2SNM/qgOBAubHU2goZYj0KVeRdhgR96LZhoUS5CLQRqbWMjJ1RyFMLIgwrD60lsP7CLwbnB/iVh1TgpZGBwB/osehQ6+pbD5lhOoYX7XX5i6iYIypEe0IB/ALzOvWGIpC1uWbBcqOuC9PNetRaNvuz9u64iYcMrxZ4yEWtmHnJOBid+9fH3uiyMh0sp8NaPiV8rGiZTXRY1CuFx1q6SAkio0Yl9ms+fnepK6pyBnXdvyuXKIJ0yxb8pwD0IAmSjSvGkLoIphElUAolNG52WlHTJ9C196H52Ww+GGeTabHbD58/qG01q+msfDrOhxrNLm+zGhF5qJfIBy5uIPKCo52DdtTSi9T17LPe5g0eOCPNHEwW9INrcIoJbam/IKsJvLJEJ/RFQfCS1skRI86yukz1lgaTLqA0HYg+1q/Zcj4uZlPzutInw4EqMVzez66FMzMxIgNVK8miPE/Hl9kkQ9QKd1fJKu1nuAm+NFEQTHTiWbUCMFYICxajwWL6k37yrw6XBw3v9KrzdLhRLDuzbJ5mBQ5f+6XoEgswXFethm/R06Z6XDSH/aAqDzmdTuQh5R7xkXhMTWdhgDcDndAP4ihut1vdbjcK9J1YOStosZ11Z3TSOluModtO20lUQQ5qLflXKq1WCzegOyPt9jlrgpLIOnCYNukpAQ1sZbR6BlENJJIVZOSsQBZBYjd37z28f++hQnSD/4OnHzpq/C+/nYxHUIu7gSpCRfEJBjMSimvOyByB1T7zXItjKGyhEC443YO54oVFS5TThgys5Uhau0JLYp91oVzbb+QpAVQQhHI65pJum+qjfM4lSQMVB6zcnwMIZDcWicJny8k4sBpPiYaEDkiU7k6fRYsRp2kApOxUO20U6Vz34tRs/0ZAAGWkQbu2zJ1umONQZ2BQDQI2p0+lMEY+mACfJQ7rCQAQGEs7+Ult9VrFIpuZ7mJpsjA/MENluvf8pReUQVzb2Fn294vewaS1MQ6aqZ6Gm8fLeWsxbiUXzasn4fC4kd8sZ4P6LGnkKQHiskjyfMyMo63MOgLVXUcukBBswiRJigMxB/KCNGEEccYEy4iR8FBiFdE0kk/DBIjY5L6xyWYz7vV60D5QGk6nqfYHtTIU9/AQ8L5mT8YoKpKUa7bQVLxOwvwwb3q22p2d3V2GmEzHaZrQWogQNsqydJmcTsxX8FmeXKySk6Qcmrrdjn1FVBJFBWiDFhEXpkmKoCVENddK1EKlalHMJxNFYEik1+siDozdghxd/XV+D9yQJ42vrq6JGgdDvaWXJH9nxk8bk7kmUZRT2mmWYlfo9UkVbeUao1EhOAy/w8D75S/ffO65Oyg+NECgFu2VunlvabRpl3Z29TQLXtFWGpF2AZfah0/1cSLwJHzkqLnLvlqBjoEJKOi1l+4phCDQfKFxmXwkCF2aWczdLiOogLPxUgQwVTNtA582IEw5uADTHv1RSyZu+EBsCWLYje11md7M1JFkDBZDSGREsLY26SvvcffOQ31R8DYqpcE6ufbWT8kVrpMrcVUkV7hO68J15tm0Lvx25jsLbzOrH1mIYEL66KMPLi7O4RNRg2RDTvZhKqh+SpTDcMdQesJzV04eRlHoXJmrEuvMT4r7tprFYZJchlqqXFpDgJNa/xiegNISTw+5a0BzhIKM9BE7Ra4XRwdB1ZYcqNWJJXfK0YEFGTLuSHNwlLwNlCPNAbcGMjEkK++l5s7i5KJpKB9oi2og2xDfBJ0GSjpOCTM7s7ytEFevyACIeUhtXljoa01lRjWqLWJe6LoAiWgy8HG1BCKMVq0Hy7BZ7W5WNvZn/aNxa2MSxJgEU1G80G5VM7kKBk+DmxMvHdVm02qe1GZpbV4sZ+ksmy4XRejVw0a1IVcvHw4HFRAu7ON1i6WcgrkjsLFwHUL0dK1FAdJ14W/LaWoIbCzDfISH1Jst4pa+BQ/QwWDEb0IsMyuGo0WRLA63vAd7tY3mYlzOn04raenhW4ihbFkqxi3gYq3CGpxeSLjf24AnU/zaLAW6HAxtGB4E8K4ydsaxCA8vphdtVWhGUavhx1UmAeksdmz413VzC8askE2U0E3dFbNWZssFDgjP4tcbzSiGnFJfioBlCxbES8AI0JLR6X4zS04mwyHrXMPZiUhJzZRAAPUyhdUsqxVrTU8uin1MDdV5rVI2lovtMPuXd4t/us9iuvX4cnuQbVWqHaIyPLptApZy4fDWrokrFiuIGTOsRrduVyp2VzeL8ByV0stM8Iq2KWO+fUZPfDQKFoW6gwo1Ex2w2m6KACoKRh74Zoy62CWNN6WFvSxp5H514UvGgioSrrp1Dm6YEsqxGmdQZs1KevLGonwxw5A3fojZVm/e1QsODu7ef/AcyALENfhh0w8cNf7nv/k10TmaAh9l/uYUKId0icdYxhGmuPYUWislNXvGPz7rhmhGohDGIAMy60KgrXvRfOULzLG6gbTtLTQkG1oCjwwOkSPla/jrvLVRcuVuLI404EgJ+mEAVSWVs/tOzE3RWQ1sWDlNGal0AkSUHAJQ5hBAi4Dgkk2fGpo8LRmC7m4UEsVYnCOcvi6SIKHB1AKHEo1oGIIFyoWJu0F1TdrdRFWte37U8KKqHy/b/fnuvfHG4XW8OYlapW70yPrzrDcddEZnm5PL+OY8TMeBzG9Rx39hAHOig7xcFHjyMApxIlmul1URfOEJJS1trmlDC/dC9EKsy1FhJcOrFgbxU2hIcqTRBbYSWcJ7/rlpAy5Q2G53mACOj0/H4ykWLn+ie2g0Z1jflYaIazjYtWNZVty1hEmSsECk2+bWNrRnsvkcb1bk+eXlBTj4oe75wBgRLBx17kPOVSo063Q6rCBhrxwUzggee1oXggy+Q86LxirWbcgwmeFBhLAnjqPNrT6w7CGS8vr6hgSaJmv5Xyz+yy+/Ojs9x08zujRGCVzWSXQZLSuiaAONtLFJVC8813Bye2W30/rZm6/vbG8QwWN00sOyUpZEJ2KZYNmGJQDIGA4UosABxDKHEpia/jQIG5qtZquld27TWJ+QkNyYyCQ7GR12pSBY3opi4MFD8NS1G/uWNFM8oEjEnRxxuCxyGFpzhlsK6lND2u1mnQO59OYUEEiHmVNzBlBwDrg6z4vj2JmARCzqQUFU407B6ujo/uE/+A71HydHuDt+O31P7brwT6x9ttn31irDKXMSUePl5RlzHZoDLWi+GbqEDr24CjFRQpGrdL3WGY40I0MD8iR4644Uui5rD+laUugakyfREjGiJ24ImC/+q4lgUiKLMqG4iZAunAKTjNUqz5EEKDfueiyXBw7dOZIosSOaSXtdzaQtBW5oquhop2psgd0qGgYpNIojIF0JieFcnu5OPSwpMKFY+vmMh8TB4iHJwBXaOw/pMAQOjWEJIHxV1vFT+hIcqzWiAr01orXsbpTbR6Otu9fNzWkYsz4O5rNekfWSUXd02ZmcReOzMBuGFT38VyfymRf8NK3PCz/0WG6hzWmWaf9TEtE1CkbEFlmoEQjiG6He0Q6GMmhzj7q9F0dp97hrEcgqUK/KasAGZdB/85B4w1YzhuDT07PxaIxfzorqcFyEQe3+ncadrWKjVRvllafTerIIzMfoHueF25FSELJIZ7NxkjAQng7j1C16doWB0Qki8eRICKUx32pRvFyu9hwRIUF3s+Z1vMir6y0/NMAX+pUG1RlhDWZN8KZtzmp9qRicn25bQkjzedDwWmFMuKmv6C7KaZ4Nkwk9aEMhSCaL8mQyuEjGCVMOslpbt/3VQdsgCoPhjjslr7u4oU8vbaSyUltUgmX2+lbxbx4u77WXw2T3dPRcXmyXRYMlKtrIJCF3ZKaBfGA5GRGJhtitEVJR1AwtRUCNmh/6MR6y3aSUId01ehDAaOAQigf3nJukFrDQaqakSYEEXBwjMIFvZlUnQMRH0gX1he3AQT8xTIZ30zp6oG1GOc8GXUAP4qEOBHCheuUKwhZT5YmRGuQgZ4DQfn//6P6P6IuCf//3f03U6JyFcUHvWaTcYe+4RsYZP4lTCCazbuYarJNzWOKF5GhtbIaXq4DT/Nc7SxWKS3IKGHR5C39BFyA7aBxNEuR1wRqH0u/38SPOSNyRNs4h0v7Zo4PgHCgJOC7vGty25LBKjC7btpCIHxnXnpZC1lwzCfRoTDlDU4g+gISjkaSRGMKiIafZnNGVI7Vgbrungsng/Fwv2YGeOdBVV+3f4Vg91NUCnyoOEVVvNvxWo9Wbd7dmO/du2luTRoyRhekkvjnpjy87o4ve9LqXT+Is8RbaBofveoO/lp0Ej3oEDNwBuZDxiXfg5rCATM+vLyql7zXiZsikI9HMWB2xztTlZlkmuBnDwZYjIoN2iCYve6g3sGU9mjZNiHSiqAndU1Z5SQpzZDMaC4YJgjRA98aRFQ5UAMrB5Bz4uOyrqysWcyhDGIT0QyppltxcXRN8bG1tERoKQ4UympqQCAkg2GC73d7Y2CAu0SqggW8MCLmb+mCrnGQzjvsbvaO7d154/rnXXn3lpZdf3N/f29nZOjza29rewJ/IFwjXyvHxyfX1dWyzF5yEnNPT86+/ejQcjCUsIS/Zmnxvk52vycRtaJov9WEYGOwIVBCpx9KX9+/ffe7h3cDXWx4CP9za3EWRbWsWJyiWAs/cPnrr/E7VbR2CDHXARJvhhj6r4zcASh7xQTiy4Ed0qJDV9mbl0mtV2gOGGU4o2pQGq931a+3x6AK0VAR9c9TAWSBIXz2fWkcvJLCIhz7N8xYQq6EELHOwlbb2I81wpBV0pAF9pc3V6tHRvaPD+7f3NQqg+7NOBm11/Hb6ntp14Z9Y+2yz761dZWZ5/sknH11enUt3LUEvzdYtKXGnCNolSlwVHOboaslQTi0ZILha0m2VrN+Wi7YY0gyEb9OchoxgOeyVDtjjSg4e/22m1Ohwn9put8uRBiQG4ujGojuZZxPw6cXoNpTcnQlOmBgFLt1SaBEhP1pSCkDXl6NrJJxNg0Bj1cecg/1dOTqSg+8SPaQ7q2f5dTQPyZRJL1hk7sIcr9TNFoqUQLMclt5OoT0qGvs14qDYI2RsbxSb28nOnZvO3rgeYrdBNo6G553hRWdy2Uku2/kgzif+omjUtDCW+5hrY4lYRhc+7bXEKC1WqWBGKIhMFJuZgVgjaNSaMfpLoMrkxepYr4fUihVUaWq2D5OwLxAGbZB3hEID68HJNEsnKQ0DYtNqTc9GJBnDJ+XyZljUq/Oj7cr9zUUUVM4ni4tpJdcNjc4PiImGEv+qaZGNkymjI/lQ7JKeFvMCj4vnaDWbBCa4fJCiM2EfUaTUiuX9vNKqBZ2giZnq7kttmEIZdsuCUA3ajXDTb+43u/f6u8/vHj7c3t9vdraC5lar04ubunVdL/bSPHU5HQ3Tqd8Q3ykua8urfPJ0dD0kqLStTZwS/DPxigWGo/0ohctieqVk+ao3wi0Uei5Yo6Dxlf0g+df3i392sKzk3lfn+yfDo5q33e9uoyD2tAN81kob0WsE+969aUEN3WG+wN0yiLwjSfvuEUEYDeWHcbgk6bBeTKTwDkHp1UPop7QXPAUdHTDbcQqJdckv6zIm+q81DwSsFHuht3wDUmogm64Sg+ZacQDYWZyIF6bWGAjEoA41zcj2nnmS3KOa1XZ2Dx78iO5r/N3v/svEHoB1ii5Kbv3gOkOiitN1s1WpzRlSBLkJJWrhMhn4rts4lDSKzYaq1YkpD+JBJKiQGAo/FZOtlsjODeGnqOWUWhxKs9lMWGlZAzciyZ06gGRIDEF7Z7ccSebLVm0MW34ikzLXINTjrvJ6NKGQjtZc0KgFNSBRaMyQG7A6nQKHfs4W6IELQWk0iqZVo1FLIvLaK+WUKYBu0CXQWNdyiZ4xPUAfPsKWTpiz4OOAiASCqF31mxW/uexvFZu7SW8jrftM4K3pqHl9El0/jSaXzWLSXKTebLooUsI8XT0lWisWRFKyB7sfhb/zvMDChOvqpVOM04hDXBgULc0HyQBkShbH5/bBU4nB3LqOJjuogAT9UcL8lqORXmmDbRFPtFrt/f197G00GuZ5ZqzWwemI4AgIgCmBUdq2JCe6tcOpW/fyWT6xIBSOI0c4nec5trbR3+h0tZvY7bSAr1vtA2qhZ+EH/vb21r3797Z3dqIobmDtflgPQnepeGd7mzDxn/yTP/vZz9/8+c/ffOOnr7/66ssvvvT83TuHm5vMs63QJ6RGQFqkgiELSoD0epqAkX6aZF9+8dX52WWmjUYE6ki61Q8o0k8XPlBRDuaqpH6wlyO1otb+o907O5tvvPETolWEBJOBw4KIGQSOq14wWe9LVdBa0DeeIwRFZUBAu6Sa/JYVMUDfG2NcFzroFiza4Fu13LUhQYDo133hSqLVxSWVA4J+nKeJ3liOdOhiIS7QdJkVj4csaMDPuUvkRTN4RH+3zNOItzIlQ3sUDTZqpjMLxW9L9az2kKjxyL15R1Ta748SXdbHb6fvqV0X/om1zzb73tpVJp9ln3768dXlOTWuFgba+lfuwB2t/B9CcOUkyHeJQtpz/Af5FYwVpNVcS40kcLug0owj3spwaE9bhK4SuSwtjEmstWivnXUD6xJy4ZQ25vGUgEZi9H+QoZkpg3SHg1CQNpKk3s6Lgh1YO4Td0dAgCY7OjUvfJDsz5gBVB/AB+O04UlcSFQxDQ9wPefRwzRzMnyboJVMI/QiCFnrOuOLVGpEXRn7c8ON51Cl6m7OtnaS7mddDryhak0F0fRrym1zExTieJ/4sqRUZELWlD2SLDvHrLLlq+qSfQkbgaptiXjDxQA1Wp+fGast6ZR6ynLf5CJuY5YVuvNZtHqzJFXSon1mEMHZ0y9HKFBhtPE5G40QXfnQXdWd3bz8MvOlkPE2T2WI+nswvL2atOLx/VN3rl36tdjkurrLqbEnEQwC4xH4UAkpBJKDZvJikU7wro2L5aCPxCtxvhVHTD1t+2PbDqOYFtUbIZELHxZIF9EbY3u9sbjS7vhfqikUj4IhfIRDuNjsP9g5fO3r46v791/bvv3pw76XdOw+39g7a/V4QNVmQMvRCL8pRWFxZ5kttanbCph7KqVamy9nx5OYimeR6E5CudGsSfcYQdMnJtBsk5arcR2FUhDerNNBu5LCo+svsJ1vJv36Q323Vrq63vzg9upx2Sz1k0sizme6RRz9NLqiKcV7vlIX/zkAQFmPix+TepDlV++IuOMpHUu/cKwd5SHsKTee1Kq2ItlmyYFlMYaaNsmuNslik6epRBJbKtEYzLVqQG8QjuvbECFikOV0ZNYQXhR4kkq5aNAWw1bRh6xCqnH1hs1SZaOu7uwf2DPWPJGr8/e+JGicm5SqUczQDltFCuOOCa2nlyhtnldTH3OI676qMU7pZ1dU6z0UJTF+3UapWkJatobVIBYx5KALElnkMNTOXpAmNZtOp3re39oNkOFLl5CHVsZYMxClHTjlSK1i25iaZ21KikFrrJa/hCHW0ggYZavWYlKJGqlQrE9DIOuLTyRlY3dAN8jbLagXDECQmV2odquiYjVXFs+uuar2QloWpZmuFS7re52xNj5vEUUTw4f//2HsTeMuuot7/zPO5Y89z0hnInJAEEGTwiQwqEJRZFEQBZz+C7zm9v/4VfU/5vwc+EFQGRWQMcyCBJBAIKhBIIAEMIfOcdPftvuOZp//3V7XPurvvvX1zSd/W5NHVp/ddu1atWrVqVdWqtfc++5TKg0KpW6wMRsbak5tbo+M9nL3fKcxMlfffU5q5r9Q4VBq0cv12stvsdprJDLu1BDpHID33p6xU2x7x1GsO5Ky6SYqx29cmWCWMUo/N4FUoCPdmyWm28E824LpfodxSr4jUb8wwIgYpDeeyeCCnGrvmQjkl/Un3+rZQbmJyrDpSYfhyObunoAyYdMquJSs7Qh/MCP9UZuJkbDDkiP6Y4tnZ2bn5eYhJqdllEmzGxsZGqpVSsTAyUhkfH9swObl16+bJyXG2zNVqefeeXZMbJulfdwGKJVYTEkesDSWXK+UN4xNbtmyemBgvlYukQ81mbXr64PzcdL0222zV6dzMRDbPDNBED0rbJYFWq3PnnXfefdc99Zp2uuhOS45AcwpgF7aCo2wzDkOo2gi0zhN6tHqg3W46NTjjzNNOP/2UykiZFYgt0MGD0wcOHDp4aIZR5wp6IAwdwoVgBDdY0JmuQaq5tN1uNWkFsfpKp8vVMrZEF0hPEm6GJysyq/NrzIpdEKNbsmHYmBFmYIZ47BEYLPPF5NpFVMxe021d65sHMHBjpgs8DAkogwHlKbXirjmqg9byrH4ikqnHDegCHI3A79x5ws5HW9ZIkZN2u0XWeOjQASTH7xkOSLTklOiTApNuTRRPAJUYuYGTAWDiVdYqioRgMC4KFosWQ5aTEQ/1lDchgqnUNjVFCkWIcDIINKP28BZHZpk0y9kCTgDeWTl/gAIABy9QBaUm14ACwwSDsVOLRD5ehmIjECsfN3jiLQyHmGEtVqSp1xDkOPqxVoAym9KOX9ITXgViuJogrDHUNR6sC7aUXSrkxC80fEIWkSmbKePk+RKbwkSh0C2XuyPjvclNndENeoql2y5N7y8duKc8/WCxMVtKtPOJdqLTILdKJcgDEraA9JLkn0yv+RVS4ih6dxcqBaHr8QNlkyn9oBxKZDDmFpKw3e0SISWxGJgKtebotpiIbcECpbZyWYasiTTlDOxGZSFfzI2PVUerVbTRajbIkxfmk7ONxMYN2ZO3pLaPJPOZzL75xMFmupu0h8h10ZAMSxpUUB/0SD8XmsTFJlrsDHote51cqVCs5IuVTG4kWxjNl8aKlYlStVoosfWsZgubqxPjxWoujZWw+hSVNZLraMgZ9tnjhcqG0uhEsUrzTHfQbTQb5LkLc81mvdNpIQOakbnYBGeSaToiyDJvzUHnwYWZ+xamF8igJFxCuoNKvmPW4EVJrnOpjYN91ROjzGLySTKwVHLQ3lqc/y8ntB6/jUWofP+hvVO13TO1xIFDh/ZPHZiensZoMHvCppsrp3BE/VgQFotm0DXTyvqlCInSFSFTJSK+fi3adu96nVyH2UUMTTqD0iyRCsuwWK5bLHy2kdBUeZZnWSAGySiYTZvHyMqpoxcGBCdMmpnF6t2eCX0cWTTxHNrIbmmhFS9yRsnf7iCudaTLZzjWtm07T3gUZY3XXnvN/PwsBa11WjnwVc3u0KHc4jVmVMYpmo0GpvnXsFU2g+Dop5QVxWyCHQnAmTIK9aBGFf5l6baAU47EC5YxApHToGKQ3hygrXNDMIlks0g8BekcAHrxiQEc6Q3dqsRBV/olFUcEcALA6b0gOzOgwKkBLaLRhaNuPMpoFWExHQc3PgjokFZwQlGUZTqWlEgPpiQZpt3jBoVmcWICMAljoVhko5QolLul6mBsMjmxaTAykcwXM912cX66MHVvdX5/tTuf69SLqUGBjAEzJa5ltfzDkH4UtVnhUnopA+PDKSWEDYPhkSDppRiJXr02z3xkEin9Mo1ieZ+A2OkPimX2qyWtCa4TrZ0aFIpFQvjjU65M/AMkYMtRdNW2VCqMj+nCIEklyxgTwizTKwZFJ/k8uV3Oxw4gEr2YT8n2fF3ptNsERX0kEIPQ7WOY2PsQMqVSSfdiivoeeKVa2rJ187ZtW8hTkSCZYndNV/arYrYMIGy72Zyfm5udnZ6ZPnjw4AE+hw4e4LShp+CZPTIjbQBMEEVHXwip2Ldv3+233Tk7o3c0ohxSKw83ZjtQy0JsVnWOhqmRNUBn49J1O1Qvw+sO+p1NGyfOPuf0zZsnCZkQNJsEuNbc3AILPUISEtkswBRqamGJspGGHNpMHf1I52jNhql+0XlbN1DoUYo1yminBB8oPcuBv77motiaKBZK1UqVQdALVBCTdtsotP2lI7oWO3uhOjGXU6be5kqhFk0pRIg99ZKJWgANgNEmw66JmkpMYryAjtKpXbtO3LFjN/kArRiafQ4D1BWOy2GV2oBcY22cbNXaqMA26pabv7//wD62A44x8aMp8Ym2RvxXhKRsmoywcQgY/lKWmWW1W+bEZtybazNsp6LBI1jkLRxxJhXr+okeH9RWWU1k44qrLgxtTRCdWlfw1CzD2ZlzhBuuSgEax1DwTjmKg4VT618xwAkAGPAxtrhqxDMASGjoXauIOvfAK55wBnAN82x9XZpTo9eofWyQmcV67FVG50EBf5O4CumKpYwFDZQLJfan/XyhXal2xycSGzYlqxPJbCnb7xXmDhQO3kOErHRq2V4jl+rlM3ofbbJHW9v92kpOmqhfSWGrrwxjkAEl89fEYMpETNI7lNesNWX6yUHLb0n3/drnoFAss0FFPWb1uvhpz55aMMzqyhOS23Uohi83BKfQScamEJYolnLjE+NsgyHqNNqDZH6umawvdDaWUns2JCZHUrVO4oH5/nwvpV920i9lJzsoNjnQ7o1Qkui3SO100bPTYpfNhtEe8mOXjK2QrRQyuRL7d7pkSc3mJqujG6vjlUI5m9Sz8mTPSI6zIiehJI1rt9pE24X6wuzC/DT7aYLlwtxcfb7RadpP2pDZsB+VdpgYUr28vYOcoHaoPn/f3KHpbqOlNYHp14zaDX4Rc/SCxqAQoUCP+qXSQUfPUCb8BtggN5g/f2PtJ/f2d5WzU9Mb7praOd0cw0yI/3MLc7VGDT7aTuS0WbVILL/DCLFf7bEVi2Qt8gG2Op42KELq/hUmB57ATAFB8DvNsvzO2tn7WxQh7fu4WFelWrXp05MGNp+2Y0F2S4doQBUEqJClGjF0X87up2kFlbWT6rhHSAOIZ6/IkDspSNq9RAyPOikMdclrkju2796jt3w/SrLGb13/dVZQuXGSLE1P+TLJFmAUUKTZ4Sj0V9WWKZraKcRhMXb40RYhkDATPwPHAEwJ7kYBfn7quQcNNfVROFafTDzgU2X0+sKxoonmRnI6mcsJI/ggAWxMWi2czCUlb67Ew34DkDLdwYSGPs0UnAZh7NQ4GoBHBnhS4GiUKos5ZmK1ior2ZWSaKmPBPRWgtCQosmhpNksapOzHVzuw4IN5s13hWKmUSYxyxVIvmWmmC4PKRHJya3J8S6dQZSoKnVZuZip36MHiwlQ11SxmCGHNXEo/zNnr6JeFndugZ9k5gY8JYoDkQEgjT9WlR1eI9C61aVSWcw+ajRqTDlFbOUjPgo9+hIohsM211ISEsoXX0ZYyXTFoG7dGiha1H9alJs50H41PtVLeMDlBbrywsFCvN+p23ZGFslgq0pDlw3VJWXJEG1T5kKmUQChRaOU38enc+tdDeOoxm643Fu6/7x4S14nxURZStqHyb3k4aZ/y1AIbEtZje2CcfpgaAO505/OKEjCq/QcOzM/PKyOVVUgItI0d7ds3dcftd+nHYFraoSJTNNNq6FsputIRVuxoy+Uy/cqCbRsjOru4Ymrqlku5c8457cS9uwlo8iCYpNka6TFBIgViVyqlcqVsZqjxmfPBPUVjdeOukk5BxtBQEgSsSmSE2kDrWg7RUMmEZl/JK6leD3GI9sopZbkIAyuyYS3kxk3mTwjnlF5sIhK679ZnOUZ59trbtn6TEFvBKhipdjzIhOzJJBk9xCA8WeSPZm3opHib7B9Vs2TmCrt3n7B9+y7mRK3dCg8HV6Mfl8MqtQG5xto42aq1hAuO+g717bfdsu/AA8w/lRquAEINBWv00agdDeR0VmI+jIscT2cGlsMNkdbE7B1GXna+EIq3gWlXtZDoBE3bnTiLRWIBHjE5JfqwmoKE2jD6QpUsx+QENG2AIiSctKZan/yVaG7aAH2wPMuPJIPncCJk4imrgV2AoSxuJjetxMmeLzI2dqbLMBFPCgC18sDou4/6Rp1syVSHpUkHnMg6JL/eH9BqU2OcMF4ZYamkmzCY0yCTa6ezvep4YnJbf2xLvzhGbpzrtHNzRMj787WpSrJVyvT1/sVUnySu32YXpNwOFcHNx4ToWsQJkUhgERJR6VHT6s6mnvXSCUbG5sHO9HOd8gWwLFWmTAQG2enqG7WEShoybo8W/EV8qTFrY8WDdP8DT9GejZ3vxPgYvsPOcW6hte/B+sx0a+vm/AnbkxuqCfK1++c6tX4K+6Aj0kfmm4UNCXvJQSfZ6yb6nX6XrLGFXgesiD221/TJuFAt6SCZ7rR+frBbLhRJIjNIwUcJn9JdDEmXZ5CK4SgWi5s4sEyYHpCcP+1Bb5Z8st2Cpz1SirKkoHaiP63HGQ8ebNebiCTt6Ws3ljVq0gC7Og+1rIR+81n9cAofSSDmKF1elk00T6wsPOvE/hM2D/qt4m37dj44v7U7KLL5pxadoiJtFdjFlsqoj3SNCAlTLJJ5kr0xX9pLEzmTshH76X8EYBqaDfJ81hLk0z48m8vpvj2RmVyz30MSysr3e9oVM2FME22ZY02WAXwgpsqN0Q2YBDafVxwm/MpsCNSKkL62aiOEjlm5MGM9JgYW0K/CyE+lGfdGy6/QAcF2x87du3afYFmjuet6w7o/1/jVubkZbAK7YbCoWjOhGsU4jdUeOFOAMGuQajUlsl9KjgUD0FCat30kTcw2BOABOIjJ8FQa06mHSPkxYLytcyNzbsZbABIhOWLZNIVA06A1z55Q0SupJYm1jphwCoHZrToCQCIzbBmXn0KjOdXYJVIoBwJ1YYMCIMZuOFKFzOCpBeNVHGlFzMU+4SIVqSFbPL3rURhIPJlAvSy0HOWguFeqUCrniuV+Kt/LV1JjG7KTWzJjkwO21N1eqjGfmtmfnp3KN2YrqW6Wnad+B6GPOcrYzU8JU5LbwMQjh9Oei0iv1I/goIct7F04titFXJqSsfS6bfD5Ql7PYeDDhRICK0Hr0gutddsaCT2NY7Ms5pp0HJ6/uL78qcuIpOke88Bf8/NcdaQ0OjZCPjY7O1ur1RECbyfq4snQY1jMIW1RkWsJTqhT/+0H0+hIL3BrNgllpHx2zUwvWQBP0CZlmZk+RJiolEsaHfJ5QtTtNBsLCZaHPsW2vcFRD9DgzJxqUENLQDcMc+rAFKqrVqu6E6HZJkb0Dxw4eNutd+x78ECzqYwZGySyWORATBu8zT42q3OzVc2rah2wAmRUKCEEUXnSSbvOOOPksbGq8ivlibrEznixAd0xKuarI2VdGkDjtupIK/YQFf2Kr6KiHrFFq2Z1sGUCFXdbDb0fg4BINKYN5HUl6XX6Ga1WaQQSYslrIZIUXMow31SFqR0XsiHIXGXAGX0nix04CyF4NMNkyb9wP7tnp9ddNJvdNttx0IDeNEm/bIbgIAXoEpcciOZsQnbu3LN9+w6Co6trCZgYR4TVa48lSFTdob71+1MH9rHcCTUEn27mwqKFIhUTokYWLtATNC65EUdhM6JUhczeZwFWaEqKsoADiKMBZWhhoBNL2uRuNmuUqbWlzu7ASE+KyQYqOx+LT4qQskhbAh08kHorO9JUXXstAEqdRoZ9WISETyh7E/WhrYciAgIqgx0GWMnn1TZwMDTXHXfbacDDBoQjIJ7dlbYxQMxQzb9ku5DhGqSMeSJkutDLlZJjk6kNW9Njm/vZ0qDbz9QXiJCZ2QfzzZlyoptL94mM6URXSR38zXFl+QRAKZW0BwR7ZpNBqTYDUgwhOJjW9ZoYiWW/5KQ8Ta9+0++/IQ1+iJu2SBVZFlO6/Me2GoEt+dDvakpm06dsQkuSPhCY25raCbN2Z6ZSqYyMjqKOhdrC9PTC7HyPPeGebbldG3rF3OBQrbu/NqgPsnrGhTZoxN6Zg2LsmzgamCWLHUWZfl9fY7RrnhAz+UTNWqtG/yXizSClx1AUw4jUnVavxSwhl87IP6VrFtF+hzhHRst0IyXJajrV6nUX6jWkL+UKBdJOBkUqmegfaszfNzs11Zyv67voZkjioguNDNlby6LwEeZuoH2mFnzdcJfyrVImlR60N+fmn3FC5ydOSI5lcg8c2nT3oV2t/iY2L1QzcUwHKaO25aVS3r5RSiNfNHQJVGmYre+KM3r8F1DgNUAKRNIrHdsdAhUk6AZLbOjqYp1FeWSkSijW2iXLlQMyDOYS+a0ss3EbZo1Qv9p49AgF9IIHwIbUEDwREp9AYATR4u6vLas32UwQz7Wft/yqrkfsiJDm0VCbU2HZRNxt23bu2rUnk8lLT8cA1jlr/Ma1X5mfn0V0JkCuo4mONEXBowNVHNEFazYAkjIgAm3h9NwDKujadR1aq0m/RxhwMueJikQ/bGs4vwdtqrOusXgzQHHmSL+IAZ7aWEPx03+7IUgBJHx8ml1soxGeUzVRV+oaek7tLJKEI2VvDnDK0Zv7KbW0cj6UOWIrnDo3Z+i1gAKiPeKqy0UaL5GISmoTGTKkrn6pjyZoCEq8h/Hp61/5UrZQyVVGM6Xxbr6SGJnIjE9mKhU5GQnQ/HRq9kBi/mC+Wy8MOnkCl78GDK3Ip9zQ9bgVQTCS1n6MRPGq1+Wo0Gi3LOVQvh/Sd770yyKaO2QlYOcJLCkiw8jYOPkHSwAT4SCBGUNPP4dFtCd3BEMaY/0SqnBJ/XaLEhctg7Ic5pPRE0jz+ezo6CieCY3o2Pjpux9IlcTToJf27D8dScFWRmH2UUf0RhU81V4PAHQa9Vq300IDRN7xUf1QNMOjGUEfC8Rbpw9N1eZnyYZJNskaweuxlWZ9amofpq5ptilGK/RCoVodISiR71JGtgfuf/DWW29/8MH9iCpxJImWBApIIruDDsCEWEaUz/kF8sWVg3GxxqDrPlG939m8afK8887YsmVDNo+q6drGKcNOsHySNRYKbPw1d0RBJoXgQuhhyhAeDLk2QVMvC9UmW0+gAsQ4raRSuHJxVGc5ni56MEGw0u68qN96kbp1RRPL1G88moASFRpGwjzBBNn1vKpdYQKIx0w/rahidMiJrWFdNIQ/MpDEEwor1RFq1K0eGOoTQemKgcHB9Yae0Q9dbdu+c/v2naTHQ90tgoSwo4MjAzjGqwBHBgjIUIhDQC4vrIgcFqIPwChazcbNt3wPywHl1hKAWmgYIOWhPuUspje1hwBwAj9yGii9ilMvgIHAIdT6qWnR5loP3SsncIAMx8fwnAzwhl5w8O7AuNk7xtsGep1GiGggYHQy5KPuZefaIHjZa31+IXCpKNAcsKVRZoAqwo4aDAWaEA20p8IThjHEJYKe0XR17Vx5CCQWIXu5NA5SyuZLuVIlWxnrF6r98lh6fGNqZExJW72WmjuYnt2XmtufaenVY1mSFPI81OI6JFGhF91p0QsH6EXbS6XaCEy/ipwW/fmrKx0MiFGhDXJBRTaGr5U/rat1eo1uYWRkjI0QuYFSQgIozJWMMAb27RkcjVHQFk4QUIMG4INCUR/yaKgIhvZQL1lpPjMyVsa52Z/M19v79jUT3cHuLYntGwb5XGZqobe/nuwm5IN0hU77+n4LMZ8SfNCplEcmxwSgSeIFIaipGxDdfqJHxlvR6qInhPTsi0bebfXb8435WrOGM9udCJyXPXqn0WvP1efqTbb3GrIswK5ko4tyLl8meNkdJSLvVH3uvrmpKZgMeiTaaNDGJAuAQHYgYZUvKrhopMwCxoGgEOnCAJOdSeayiVQ1NfeErfXnnjzYW0nMzI/duX/HdH1Lr1+A3FNGFh3dOCrohcMogRG09QacOn/RsLj1yAj1UggCKfMomQ0Qn86Rw+aUBDTB2kGsQj/y0MGgUMiRiUJjGwBdgYYFR9/zuFGKhaxdb9XRtkZ3t7FKjRECKDFbLeVCEkr1ZB3TTSvoIWdloS0pKh5Bv7aEyW7M9pRfyrT0tZvB5s3b9+zZ+6i51njtdWSNess3wPSgAoxLTjQMMajYKX0yKFDlBVMpc0n4kDeC5Gg46YIJ4MzpjVghyRsC1qGCJg34OA2nBqKhVn7p/DBiCyvWSKYAH+goIzBtqULsqJUBterG+qU9f/zUCcRlCHAAo02KrZqUITMPU0YYAIx34QoBQwEMBU7pzsVblAeTsmXGa/F4+DF+0ip0RmCjKp8v6ou+5ZFMdaJfGEmNTiaq46nqSCKXS3TaifmZ7MKh3PzBYnuelDGbaGfYZOqxFj1lppgqW9VLOpAmX9BDuyab0kSkwJ8IjoQqORsbQgmCAIqSVNAQZyNVICliBhxTLFaISs1mW+FPOeiASMVo8EmGBMYClZxfroIyzeL5x6klV8y1B1y9C1bxJEkumxoZHZmYnMCrF/Tmcxzedof6ymSkPbyQvzCSXm3mqBdjdSdQrdXAudFo1OyXUViSlOrYc+u04B9NOp3m1IF9BJZcPmOxCo3pnWqNRv2ee+7CgSvViulEdRzIpeyJab15a2Zm9q6777njjrunDhwiZdTWnhSdfm1xRgBAGcUQtDCIibaeupYcbYEMqauzLRbQ0ZHy4x93/umnnVSpFKhnHFpMCG1i2kVdbKChXliY17M15LzNhnobdMkdmSxd4bA4hYowNrzR5LCog9/J2LQjrzebtZpeNofZEq00bNJNNRqwYkkozYu0q4m2Z1EYEAZABTFTiV+bBJdKPUlluWeHPgjw2goqfCthxbogkGN0u0TycqWazeXpSL/BwDa6pXtJxYK9pdm+3qsQgI8PErt2nrBjx+7hHeoVgPGF43JYpTYg11gbJ1u11gtJ1nK9eWfqAAjGwtA8XFB2Ylmn2QZlzYwV3AYoUwgAPZQcKaMZjxJLIHCj7AQSIoKIgyC6AB3FOufmlNZV1DtTA8ZrQXIabwVQG7US82hqFpEmczgy9BAhAVnj0CkcJJfFQ8f7qWMcaGuisKUmA9Nbo6GjJ7rDLs3edAFJvVuyh0R2Jb6cL45kKhOD8nhyZENyhCA5mswX2YInF2Zy81OF+QOF1kx+0EzrXYx9vTdf92+1d7Vx6foQ08fqBmeWbXwTIbBnTBkZ2XzqimeXrS/Zl8KY5LHnc8hY8BRiNZEAl0TUgl4ulsHPUAnagBBu7ATZ/inqalcuUsaCx0ht2tXrpq88TgP0F9sN8HTwmqRkL5NLjlVHxicn09ni/v2NBx5YmKxmT96R3jY2KBRzM83kTCPRHhA6Msl+WmkiPSAxwUkFpWBI3IM3WoSz3aomcay3G4xOVy8YrSYXSpoMSIbn6/OddpO4qZ+uohELQqLf7DRnZqfZ2evBWWxPE6PJzqUz+Qx74BQLz0yn8cDCzP3z01OtWi3R1UuDUrorbWNRUEIdmj77MIFiQXmg7xvBgXOphAPTDudB/czR+eed1Dl/A3Gqeu/U9n1zO5rdUfkNAivwKo/P5YmQg1ptgRiuuxx6rRu2p1dAUEBaBUizWBmcYhTiCJh85sQXqVazVa8RYptUY4H0LubyXyKkvvLMkMHRSjZpD9mb7WiZJNezrTFR0Rcskm17tZkGrlVMUVfWwp5cERIMH8IdWWM+n2fXvqBf/NBPfsC2UNQ3u82ttFyCQfbtesv3SdgbXUqD6w3rnDVef8O1fgGGaIjEHhO9ShochjkfDAVpcxj+iCPUOL3jbZ5EbstS1JZaCqiWozMxUJk5g8TbwocZwxw4hYeMNhYQEUeBGzqj9COBwGgj8ThSFh8TyfGqsowz4AFb5pUiU4YDtWHgHuxYRUO8A8N8c3QCB5hzBMMKSgEm8ATpoHXVLjk40h1HV3ayFlq0r9WdjmJlJF0oZ0rkixsS1Yl0ZZTEDVn7rdpgfjo1fzDfmB0ZtIqDdmbQGXBM671QCJfo9glTiKS80d7Y7HIyUheAM8ZNQKQnnIDtruk/mlMATZVKZbSg2K3wSWBNdXqDmdn5Gm6pWzPpvL5mlyjksoV8Fj+gKV6BTqUxm3cythaqIUdEBaZDeFKCmGo+usSFBtLJURLH8fFSqURCUq/pViaehRhoFD6yG5PT5NNES7emXqPREuVHAHnxYXtWUncIdLCfjdEcm5m1Oy12nqViQaqWXJopxoic1Wq1UqlgcCavZgGgB3LZBx/cd+edd9177/2zswuEB22HFYbsno1uLUlSiWU2RpXblnOwAtJKYDd+S9sQI3PWWac99ryzJyZH9Ayh2Tc0MlnSKWKNfQOMlUo/9tBA7dIwwlarZUyGKS6ViyClLfBoQBt19MDkEnixOn05qbYg0BVFuw+AyUlLfV2tZOgYTKlcghJJ0RFKEE0uRxTPZvOMTvtvkkS7zUZfyMY4fHjNhp4KYGjwJH1s6SfgdDkXTWDK7jKzc3MHpqYQgKrx8YnR0VE2HOaUHoWZkcSOHbv4WNZoU7sMHP8wagNyjbVxslVrVeCMRfT2227V+xptVWBUjBqbtNrFkAJejWIRkingCHGoAs8xIAHacur0AE2cIGA4Nf4Rxvt15x1y04Uxr/W2DsOGmrglMsRrXQyrUZAE6XhoaEVb6CHglKO3hQABmOsQITl1jJ8at0VJwPi44BAxNDzUHTaWDNa+j0XfZq0aqW4B65K8bsgUS5VsqZIsjaZGNiplrIwniyXywUGbCHkwM7u/1Jiu9hv5JOGRT0+XF3qyVFyF5to2KQOwN56wi7VLjBSsR5Rpt1+IPcioWxN+fUT+zj/kwDfRAqOzb2DQFrETs3Ns6EjIdIVSP0+TJbWlkMF37SO2GbuMghaI9YTWdldfu0YVNCkVSwyTCCnJ9NJc9u5plqLR6uj4+FihXJ2d7d5/f2O8nDhpe3/LWLLd7d99qDnTJaW1X3YhsNgVB4q6HWxhh7iP6tUxm1Xljv32oNfsdZrdNscW+tANCDk164XdpO2ycBZJdTUVQsNHoxz09Zt7+YKSeiSmj5RSaaL5Qq99oD53//zMg/W56W6zSWiEFbVuSxIEZVvWqHHrA1udKZyDlmFIUrMNdJ5NtPeUF55z0uBp25OVVP6B6a33Htxdb0x0e3pgFCthYrAcZqpYKKDYWr3WbKB2Lc8wrZTKKBNrKpdZcfRr/jIzy+5Fg0zq2x0nsVDTPxI9jJTR4hIw1KZdy46uodh3zPQdTYS2y4H2dV5BFiQrjEdXNVdklK+Y5pKsPSxAjIzgwIqmL0splmpp09P3aV2UmZtfmJqampubp0vWwbHxcfgiOR/1Lq0nN23efsKj6NswN3ybrHEOWRknp65wP0rzBo7xwOGtAE5DK8qAl4FQcAjcoIEDKgtIm1SpibIHFxlCxFkJgujtgUWZNmZAkqTAEEVbD0POwY9A6B0+HMFbR1rhnIZWgNcCFACqEIC2HL0AZ44ADYFAHDpyPMQcXWw/OgcndjI5JA6TIouCRM/uZHLFfGWsly/1C9VkdSw9tiFbruquSqvRn58ZLBwa1A9lO/PZTr2Q6KW1h4RjfwA/Tz918R9z7xA4EAc0JouISEBnZtVa/qGm1rZbumdaLOQZjod7eVQ2reTCXnCNYsvlCunXgi7+d3LKFPN6h2sKP4Eli4SuY8FHX7qwm9pMDJOByaNjdlRYvA3f3h3N7m2gR9rRnSJHYsB+EQHGRkcmJyfYa9jXo5u2T1YokQAGsPKSAtBQ56ZAWQPbSNkEHylUQa7d7i7UG3Pztbm5BY76CeuuHkgvV6qZbB4GyqL12jJxLrIEVUbsdo1SLly73mgdmp657/7777rrnnvve2Dq0AyhidCABREdaO59Wa5nRmWyKWxYgXOCC7aENtTX0IYJF5ghJnzqKXsvOP+cTZsnMF60Z0EH0D6edBpbBqNRRn6kd0+yXJJSo8xisQBjPhDY8MUZer/JotvNacUpdEMVPBhdqVQkjycUkieUSsyJPQQpJWt5MQ7WPQGLbuSwcEa3YsvcUUUX+JeMWI9XkjPpJjVViE5eyMwy3oLeDKWvyyRTekq1Xq+ZxqQfYm+BnbTtGDmV4tBcImVZ4+58Xl85BL8cHP8wagNyjbVxslVrVUBpyhpvv/XgIV1rXGKQPkaaAGAA+fayCAleZUWuiAwkbR1PmSNlx0jvBosNh0wA71HVIHXLEUSPqcT8oIkDZAB4jDNwC1VxyR0UVfRAniTh1Bt61wAFwBs6YEscqXKkSSfg1FtRABzpBM5EYMM3aySPUagyGqU9tGMzoiCmCFnIlUcShWqnWB1UJzJjk+lyFakHzXqf8Lgwla5PZZszuV4ji68RSixr0l0cliqkkBCuN10+58T2XUr1cFP6RDwUw7Co8jQef8GwqTIXk90yG3Z9UM8UocZCoUzytTBfZ+eOp+KgaT1f3tED4bqy4BFS2pP+dPlRl2YlWEo/kkSoYK6QTPtse/MAIYFJVDQZJHDcYilXHq2WqxvnF1L3PzhbyDZ3buyNj/Q7g97+hd5CO62YkiR0K+qbgn0KLFrqhJ70Ia1khITgNtoa9Bq9bq3dqrVaday5o993IUMnDGI3UgRToHiohSSjNwPlTewUYpF61nudmVZ938LsA/Mz++pzhzqNhUG3hYrVp8mAJvXhHyhZD6PBVpgRzrVOMZ1IybDdHnQA2d+Unfvx7c2f3jPYXkgfrG2648DOg3Mb2x02yZHVoT6a6DY6S6cuAqutbkPrBRcdgkwp+vFJbce1LOgio1LAJpvbXs/2rmmzU/JDAi/RiRBZZhaQzyMkYYw5RmZpj825Xhcqv5DMZhN0aRx0bUgmop2wRUiFSGZ2wF6bgdJVp9uu1dBxi5hNKCbWKUImU0x1o9Fo6zF97FNPxyI2Q5AqLHSbdyS3bN3xaHrL9w03XDs9fQhZ0QtHTY0FJo6cOiYgOVUbm37KDJiyUUVx0I8ASnVKCpxSoHlAGkZIWlN2Pk7m3Cj7qfmffylVPQYmHEPZO/W2YDg6gSMpEGIpei+0gmeodWLKzJ8DenCGUHJKgVOaQOb0AHinAShTy2rqrMCDcWLKQ24EDlh1oWRrmS+P5irj2dHJ7Pim9OiG3OhEJpdPsC2cm07OT2fq08nGdLI1nxq0yBMYIvLn8gWM0d89X7Sbr5gc6Ue3T8xSv/aYoHfKhjtFgGJYdI2HuE7wNggZNDuhjt0oIUYQGwlgNKGCpAOlKqHJZvJ6CJx9Qo/daAYXxyP1vV1dOoWVygKlr7QFz2RosGJNJqOvhxM80T0+w9bLbsdLHPx4lLBYLo6Pj8Kq3W529WVqxToIpNloGYFYY1F6w15ecweVZ4uoXpcjhUGhvUGnRx7cJf+bJ3dcqHHUa8IbrdpCw+7ZtptNtoO4s56+41BvNGdm5w7sn7r/gX333/fAfffdf999Dx48OE0b2yPSO+an3jXJ3psJBEg+UyajoYDE0piBKURAmfyWEW3buunxjz//hD07WGA0eDkFqzsaTtlDAYpofOhI7MHqOpYerJZhKyeXyTFMaBCMEVjM0uNWxor1jFipKxbkDbRSlqnfJrZdbEavGqVfxNEgzFZhQjeWSmprgWWCJLTBf25uDnPQKqJ9mlIQS2f5q3djYU7aQ9sPs2Ikyhv15vA8cszOzWKR1WqVhJUqUkaCMk3QNSmmbExmlt+9Z++O6DvUZqPLwPEPozYg11gbJ1u1loLKbJZuv+PWffsfsDCgyXLwiXaQZZjFMF5OKfgRcLyDk1k0EFjTCDiFQPNuAU3pjjmA470JZI7xglmNzdAwa4RM9mdANccgT7xT8EMOEX9hLKN1a9SsWYQ0Eo0FoBYm2Az+5zHN8RQAyJzeu6AA0sOgE8DQQ4fTUIfwym+01CuWSj6NWhcF9IIa1l1FyM2Z8c1J4uTIeLaY77fZUR9KLUxl6ofSjel0cyHV69ArXZJrFtiX6plCWOpLe4zChcGBUKicwsBFQlqiHOLQOzScogOldMIwTEUZXVzWpSY93QgSBy3kS+k0i1ESz1IGmKQtG2xdGKUBw2Li5D4sLj41dGcXOLVlcKfDexXC9ZyJTYOubPU6vaR2dqR9/VQ2XamOlIrVVpfIm9q6Mbltsrt5pJ/uDWq1RL2XaiWyUn0KnduDm8QTVjcmyCIMSkQI6uyjkfMhHLd7/WavU2+3F0gf20ofG91Ordsh/230lVY2er1mv8c4W5x2Ogvt5qHG/L7a7P6F2X31+f2NuUPteq2vx8m75FcyTqaSNUhduiEOlCdqgvmvJFTVrFwa49BVdOpnpcH8k7c0X3Ry/5RKol4fvfPgzgdnt7Z6Y4OUbyzVAwW0irIoyE75Y5ZpW2tGrdyAozRvD2G32iw0mIPexWNTrLlmHmnL3NOqSCan1ygyLSCYRH1FlRaaEJjYt7gYjEdgOLB4cUqgw0jm5+fp36KlXiXGIIwYobAEPXFOQs7KB2dSRmWNJKT5An3Pz2uzbbe49PJIwC80SOCWXkvHbgKj2rlz9/C5RvnIusM6Z43XfP1fZ2YOmdsIwNjsyOU0H5ouYUKtg7yIudT95URfT98rqCjYaYMGTtk6ujajsWCggmWZ8FNKYR6FBVn2pmm0S5UisO5AckS5WIZ35xiv5eic1a2ElJlpLsEbU+hh6G2tI6VKzkHDMBATC6DgGal1HgEYwNhHnQJeRQEjAO9MwMBfK6tpDHCl0cojLHjKkGHD2Gs2X8yUR/IjG7KjG/KjG/OjE7lyJZsvJOpz7YMPpJuzmc5CrlvP9tuJbrPXbZM3ddnTkHOm9Ey4pTFdRIczhgtDpCRdIFWgU2gsJ9AziUjNhozOERiM5EED/T52aY5XzOrlpRKyVtf37KDX3o62bKn1w1mkTt2sfhFBHMiccCwNX/m3vuJDAZ2Rn4FHT8ijbyh3OppZ5FCXko25R04iL1z4MM/aiuVzkxsntm/bige1W42m/QC0KV0KVxuVNKfWCKR2kEy1oSwgcYKqNSGEMKaG+CJDsPQRfs2F+frszMLszPyhg9P7909NHTg0NXXw0KHpA1MH9+87sO/B/Q/u2z914CC10OgRRt1ZcgHUg/HUoNQFXUkuSeOadKAs04pCmwhBolvwrA3jYyOPf9wFp566t1zS12JoznoopaE6y0rtI54YjxZOC8AwIedirQpT1ra3iGnwLL2aO/0kNLGTIwOWSFKQBKZzDjQUvX0RkkmjlVhrBBKZ/1YrTLPZhJjedeWjw95d2R4hDF6+aoLBYNG2lG1X/XX1Ure2FbzpibFAB0PMj6ZkjewHqGSWbRI1NBJZCtu37xq+eUcCLAfHP4zagFxjbZxs1VoVOCOyf//7N+7b9wATgroAaBwgkHXYJHLqtWpqeIACtT6tosYGxBLWOiNCeoEjJN42amWzhR69F8DLzoojxBzBYG8ABW8IBBnUVmZBNqH5BmM5qZD6i9jDTaAo2Z7qm7hRvxBQ8CPg/ZqZm0MMxaCVN3EaB6pwZwqhOQU6gq3XCmyM8lisWtc42dtEa3uG5bZUyZMmjmzMjW3KjkzkKlXyhEFzvn3owXT9YKGrOzBZtqYs6nqQRO+m6Sf6ZHz5XBZxMEtfaxgWyqErzBYBEJ6RsfDb+LSzAmOOA3BMs+WllS4SynDzWXsMt93psPe0u5naytGQFEG/Nic1d8kXCZZ0oR8AsF2twpNiggrowV/Lj6qosx217bEtzHLUNOk/2pMQaptme58q5YsjY+OFajWXT40Vm1tK9R3VzESxMN/oTi2k2sncIKmnM/E8Paho06dwoqN9fDYoKDKotqcMckD6SFLY7JMjdskXFzotYt9ssz7dqM00arNNfabrtenGwsHG/P7m3MFmbabdnO+2GnrqU0kxPLE8k5u/zl9d2L1yM2dZs2hUZKRSrYFjhEsXU50zRhYu2tt7wuZkol25/9CuB2Z21toT3WRBX8TUHXi4ao3jqInK6IcBSdJkx31dRGQLwhoDP3QLQIa6+RCvmD5O0S6TRRhDOK1EVi0PJsl2R7PvifJXsU668iRFPKnlnAWNrTIogp49lcMemBCZV9f2QwwQ0IXyPJqYYFh4Ia+bMEiM2HDDDPiHkmR4+VxJbw8qEy19gUQlBdbabBbNbtmyY88JexlpUNj6wnp/G+YbX1mozVNgHA7IzUygBjM9mTO10ugwHgGOx/R131Vt9EEZMiFLGTm3CVMOQWPNA3WECxU4t6tTQ+aAbMUDpQngXYOnDFDgVB1Zosa5jFM7Y5ktDahWR96LHT32UfAmXgDURSzIAnTt4Mh4Lawo+57D2QIoh2DEZMONAlbllDCAkuZ0Aq0lbQJDZBJZAmI1N7oxO7YxpUcYxzKFkt6Q1WQLOds5eF9/YSpLvjjoZAbdQjYtc+6Sa6JjrEpGT4lNqt2FUMKUyeFLiCrfRWd4FGbNVgZhogDvuzQbETSkMrbwScNIj1RzCwvNVouAyh7dHgTUPg+ydruZTvYL+QxDx1sQBAFQtu+lCwXsPgdOX9ptNhk+ncgTaMxujABNNb4kr9AlNS2OUrJd5Mdp8e2MftBl46aJDZPjmzdtLJWKHb37t00Sgt6Mje4gu84ZBlMAK821g9AWQKyCGpijq+hpcBaQHsrXs4Ckg816s16r1/Uscr22UGfnN69vbugOuTaHesYHFjCVTTE89WR81av9pdZio4llxikzCgW7GocZOLlJh5r6oyPVM854zPatmwgLqFGvqxwM0Haz0UAltphpSYOzLs9iK6hdvxxNkCqwaDFoqV00WWhQo1Ysy9XQEOmX7lzbukhYYiIWao16raGlaqC5tt8IJREh29bgfIyYBx/8wK6yKO3ATRUQWy28olwuY6sMmP0VwFAwE8ZILyzv2h6zJJsHY0Liqru3XX2Dx75BT7yFvalEIVvqsYQWS2h3e1u2bN8ZveU78vcl4PiHURuQa6yNk61aGxWYsZtvvung1AEGyKAYO2NDdW6WPuO08oahOQW3KnN/xUA1FQMo9LG4oHgFBiyT5hB40gLwsgNlsRqGNSAyXAM/9bLjDSP/sGREFHTlWO8NRjIni6u0EI2btIkJ3nuE0oKJLjF6F2C8CnAyj5DgOToGJtpgWISkACVIwJhoc4OhKoWyNwBAlWK9JEIWy7nKWHZ0Y7o6ma6Op4ol5VmNhWRttnfowcHcVK5byyRaZAF5Mgm5eTeZYROVYj4SA7hk+3otNVODMDJvhMV8OSIJuiDyFIoyQkbjI5JWNHRpRnkzGpYZK1OhEUFD6UIWH8+UCvliIY/g9khnkwGRO6KJDoFLlyToSN5B7pvX72DlEEIRstVipdAYNc/6j0KU2thLZBSz7CYu//s9f4VIlxCJn+r6fWWi280le+lyNjFZ7uwY7YxnlYboRrPu/mT7gxy6ZIJtWdUUIr+HSZ0yNN1+1kVHC94WHTkm9QsuHXtrT0tXGTuNbruuT6vRa9d67flei09D3zayrzSqueWmKA7W1oMz0T1xNGwftwyNxHUqa1PWqIEDZiooKDNo7y41nrO3+/Sdg/KgvH92x70ze2abG2rNdIcJtS9I2xqh/YxlFHpRti7I6gso+kkY/Rx4Tq/6wjYQBpeUTMooZEUEZM60v7UHUrVy9vqsU6wC+u1vNu3KaQcsCb1uh6VK1wswRV0j0Ldk6BdWtveXSbipsMGmUCpVmDfIJEn0IlvWNrtaRC5rP1miYCnXsPULyXu9eqOuG9+SU4ZKCEYjHhZQEk05Y/I2bNjyaPpFwW996+usMcjKaNEURwsR0Vt4TAU6QgmGQVJFGSSgGdITvvZNrGHMgljxyCzHVR8mgCNksnCrU3kIlHGnQONgMqjW8eLucUr5h/E0nHmjLjRKTmNPaBVrWan+IrOtl6J2YcRkCNR6ATxAKKEMpZ+GggnjQdY6HQ6KAvTGRJYnGmlDYlClsKlLNvlEfjRZmSyMby1MbE5XRuVy7WZrej+hMN2YSbZmsol2Fo/uKe9MZ7WJVHJHIkhSZ3c36Bb3oScEoldMFhoFX3slIZEIi2UJhwYhGSIdEzclG5KB6Q8KhSJ7MOrwNJCkT4hNykjKlyVymU7wBxIJzvQNGAHNmVrWgIJ6TRPs6Ej9qot0hv0TIsFfC6G9vFcJzUDJEDpAeZZJoyspikUCWWhZKBDv9O3FrVs279y5k5RF2Y+9uiXStqkdPgDq9CJHGRa1pmJFRv4pTUR0Sc8YtQIbOWMRRhOhHNDXCe32BZxSK/thCjWNqESvV1ArjdlATa0XUdikm9n6tTbZqje3/wIXmHZ2IWJA3JoYHyuXi3bLS1/ARAZqZT9GoAb28y0sVEw1vdomQZckdd9Kjkbg1bLHDLHPNfOjDe2UbRB56Ay6VqunN6nXG2TJ0OhLTtqO6/qftsRKPulcmhfW98f2aIFZi75hTa4PhTq1ZzrpDmJXQ6vdRGxJSP5qLqIq/tsNHVLdRqOuEK3MmXnXTLg2mBSW4UajSdK+ffuuPbtPsJ/T0KCXg+MfRm1ArrE2TrZqrQpou9Ox5xoP7uecQUNgUyyIs+KUI8YRGZ4FQ0zFadA5Jbj5KbVESJ0Y0BWEak6V1QoZQLNnf93F7M6JnwKhC5dd7CwCM+sUMGnq5HdGBtDEiNUX5EyiZAUYjgU0wKK3+GuQxsrBCQE/Nd5xjamjUPDuKLtUMKOJ2NHeIyQDYweiqweZVDqXzhUT+WKmNJIf35Sf3JqpjJKIkM+0Zw/2Zw9kG3OZxkKu387YKxFQWDqd55BIJzI5dia6fpHqoxn21XJwelQwIhJI6RKYAnGY4frz2RSQy92BskQzUrNjreKKkL3+Qq3W7XeJwvpo9wsZXtMibcP78uzbzQvAkixlCPLak8vD9D5FhQ91USzoBVgMHZEA+YmiB6alX7JGBW09ko60uhibMfvCAgq5PNG00WKFHU+kxlKp5mh+bke1s320WykOap3BfJNcR3erGYmmC23aVCjmqmcmmoKV6VyakEBUy8aspBiqhM/32qw9ej1HJ9Fr2xGkWMRmkQ+t5OEipj/lo2JlEZdqpYmMxAtqqbZ+NADZryQWHr+p+ZyTk9syiTvuzN9035a53q52v6jbVzCz0IwpuhGqDQNkA2whkh5NvUoTLY4rFaERIimq2d0zfTiA9YTS7px0Wt3aQo19Nft2OJYqFXJKJppFk5hPbgeStUlGYoCX0R+mxOJFN8yaXRxRWNYGSQ+Cei6ktZUYSBQl5iOC1GF6M0tXvtvSdzVbFo0VIhENeeSadjmcdLhOhKw1tmzZdvLJj8nqUcihttYV1jlr/Ma1X6nVFlATY0Bi921ZmE2Y04CJF2T7tnZqmqP3a0gFtDLbt8tOZpqQOT1H0cvsNK001jwZgPS/HqY4pTFljmjZ7GAR2OVRzVx5K3iC9LKM2X7uGTaSQI6oIC7vQAajgdiDOmU3CJmexRQ/wowjbDnC0Pg7c/XC4DizpRV7VWDAxC1Lg6U6xRb0miyz7mhYhCr2kdlCemxzdnxLfmwD+2nkSTZqqfp0tjFT6NeKqU4W0diHkU2w80gSR5TtslDrDVIUcGy7ewJS86MhETIwPpuRQZdISn9Igjj0XMB/bK+Ppi33sdthuipW0KsLO7iBfQ+m0ykXixi06YWttp6wQR9Kc/G3ZKot+84wHHq2tMZ8Ahnkrhosrqds1QSTq1lcZKFBEn+ABxp0JHyGTqDSmoQEvT67Roh0pXOkWimXSmNjo4WiHkVnRmhsIUT0mjlamoY1p1KyRSlUwMQOrGxVNteoXhNHpxwlt616SCgPl5PbiUxAOjQukSFJj2YMXssRziIb0gAqKANWPCKwgIUGSlohDEqjZ5l3Ul8fmZubJ4HbtGkTIRCmMNLUFPKsP9p0EvvsoWwNwyRQ2NT2VGk649LdXRYrVVl1Vg/0QIl6fDRwa+mnwFqki8jNFhzBCoXCyOgI88IclEtlPIhNgMTTjBNb2UQnO229D1gjZH1NJPP6imKiYUwYHU3IAn0SkU3rqzbHShtRBARt/e6qHvkFUFCr1dKN6+FjtebItgrZBJHMEjV37957wp69/gNcIloGjn8YtQG5xto42aq1KnDWbjVvvuWmgwcPMHKMAQLUBlDrp96E+VVjT8tkM6YpzINayxF9TaIczac1A6Gidct/Q8qeva0wRq1KYwgHMTGgoErzOD/1I16svZOR6LZC1JU6MqNWUgGZcbSPWTl/1SekkeVbhNHVHRmPjVhAQ8C5WaQk3kpK78LQhCtFANkGnHEOy+Nk/xoXUSVt0dPdRDkATUgK+rliemRDZmJLbnxTplzSvZPGXKp2KNuaKXTrxVQvi3NofWFMWRqbl/ZSGRxK8YtkJdoZyvMVf/lYpxqPuZQuh8mo7Q5MNqNbjTgVEhiRFID/4mK0J0IyKIaAF9tFqxwqJsVGt9JHVzlKxm+bEgm1l6OvRDqbw3HRndYheiE7Jg3Vd2BIJuhET3W7A+r+p9wLh7NUzy7kac3ylE+rcBTB8N1Eqtjpj84v9LuN5kg+sWWkt2d0sHOU3X9/rtap90j7aK8cWwofEFUyfT31OEihLY2LSVJ8VBGV6/YyaFSoiKQZMmflw6RY+iikph86m1QdaWtrt5PRo8Zo1WYOUZoIa+cuY5U9iQCABnrOCsn2aWP1i/Z2z9+QuPeOxCc+2/j+fdXy5C5Sa7sEKpVlCwp8dllOHJQ1yIgxE/teoN6MqRkFCxmTKBNCsQJd1mYWtYz1OiiQrrWtrTebdX21OaOnGHXHeXRkTBvjQd++I5/TKzi0azLXswSGVgC98GFcdjsxRXpHxoAsuhDEhsGYm+XLtLRvsQ+CmbHL3yGgxNpN9CwWCq5PBoOSRKLeUv4ekB279pxy6mmEUWO4/rDOWeN13/zawsI8qjD/kgeB9KPGZEBhCcbLKIkyrbwJ4+UU9TFuChDgXIZXqOUoMj5mgpTFaMgKMqaIo5zKALyBioGDH8XamvjRkRSsT2thV0C1hGstV+T1Anj6CHGQoKAExS5Gmh/rQpeoPQnWqwrV2ofOLogjH6pMcPG0gCRaZJes8rm+rkGjinSK6DLIFwfFkdzYptKmHbmRMfHutZK1mUJ7rthdKAya7J4TfT00g2PBkw4VSPAS7VrlNt1Oy8ZFvwxY23SGoLs/FuboG0+CQHqVYnWRPZ8vsP8hwPFhyK53Bt1s6hXb9AKnti4oKndBf1bI0jm96N4J4U/fq4UqRTZAlGds8gcLxHZ7BS/SD7egNJooPezq4jTdg4cheKSVDnSJd6BdNGHRbstKa/aHsaFx1CcJk4lKpbJt+/atWzeXCwV734uYewSCXP5sSqAxwqgP/mti+M8/WSA1KnOiObF3Y8o0XBhOrJW9pFB7PjMY4aAXWnfZMIAhY5tNHek9eIHPA0eFBhWNicQTqEqnNg2YpG9MR0dHKpWy3vtmDzMoI5eamWvyQuXcqK7NbLFW2aU79AEfOmdStIfQ7SppT5HZRNJSo7itXjQ1mItthfWThrksWWmxWLDnCrpMJOLbxZce6xwhEul0Ytm89GomheHp977JLm0zgEzsOmwF1rcX6ZGGRXt6AXIaw9y0ygqijBl7KZXLDAc8jRBe6h1eyJFSUukTTti7Z/eJj7prjUDIGuWgMhRZGoBaAApmGK5NYSnLVsRJSCaRc/D8d45MKhZAQZToitAkk7ZaNyVjpfbOiubDc3pEAArevzUwM7Z+dQTFdsKkcm4UaOKtjExB0nsi1ICBky93IrauGWWXf3KbaAtHcyhBcEoBnogOArzkMw0MlQMHqiSw4bWCWs4o7WFpEsKeMJMT0Gkmw3YnUR7Njm8qbtiiCJnNpLrNZGM221oo9ZqFfjM7aKfIKSK1oFE0hgyYPXyEQljzJ2QgxxIKSfAsD2hSE4mTy2Vprm11dauRTZdig0I3bqsISdzBGRGdIeC+9AmpawbHNanTeqInm7cISXRNsJujPSXFOmSQ56bzLP+JZLvVRjapVEuNXANNSxypTtrzb+kgmNYZhUvFdJH5eOS8BIR+u5dZqCXrjVw3MZbO5McL9RNG6ruq3XIG5doNcrvLkh6Q3eZtMCxk/CVupHrkJ0pRSBQtgmikyhk180ii6KfpGn6kJpmsRNA/Ca96pX1KGTWH1syqAE0j+mF5tcIQI/vTkmapM8MEne13d2Trz9rdecaeRKmfvepfB5+4vHb/dKJcHR2tjuf09qFUrqjvGWmV1MUTljmFTdZYRUhMstu33xNAb3TizmUFuwhlI2BoepmisnbDMLkYHpREyGK5mC+wR9YrIIiKWgG1E9YVQUXIdLpYUNKGyWMJNNbUoBxbHRQgsRYyBAajFVDPBtBMurBn04slgpusnbZEX5xFTaVQXb8sl0qsO77EoFsJLAfU6GjCrO/atefkk0991Fxr/M63r5tfmGMmAI1SNhHFIMoUvOzAIEHKb+UJtnmyxEV2YebOEZooMtr4URMNna2O/LdlGLaOHParg6Gjrq0XGTcErmVnAIHM1PaC4sWpAAKZN96IALAGDR8qqLYu5L0e+OwLoZbuGHjBe7RWJg9+KwnFnKNxkAUgBFkH3cEXlF+glEsqHZKnZVOJjBK/QS+dI1/Mb9ha3barvHFbrjKSR3uthUxjNl2bqgzqxWQ7TTSUf4ibUoShVuQMWmvYa2olZt+lHu21sRqOVn3bdLMJNjqX3OSUQ3PU9/KkTg1H6ZTpDn+ATS5fgA0jInjiPGjMIiz5KHt+PbcOLcGz2dI+CYGInriNJNObbvTCCPjOLyzMzs7ibDTEF9r6sWaB3YuzjZSFEXWMPtmWsWvP5dAgcQAtUS2J+sleR/PC6BBmRFAdHx8h79E4NS/2jT1NhXRLiVZafXyS1MtwbMO/VhM+gEU5VVmtLQPIbMI6QbQccnSM8+LIQADTrYEZtGZKBoC2RUYTyoASAyR0efhjXzVoNurQbtq0oVopZ7N6LLXZaIgzQ7frfG6oHFpSbJIcnf0yPKVsbIuPGTzjRDKbWa3mRB+O1jsBUV85JRmlO1m+rZ31eq2jtypKP7osYvdirEpfPhDo3oJsHgobt2xOq7upBGVYJNX3AIjXNDE313vL9P30WkOZRK9frzegId0nLUYWbIO2rhmUZAORUtmYn3DiSbt27pHhacQrgOMfRm1ArrE2TrZqbVRot1t33nErWaOWA91EEDBMjk7M0UHzJUuW07kSUC5aoMw8QeoVUqXAYqftkFG0rHQYZsUVduKxaGMWeAQ0cSQHCNSvpWtOLA+xWmdgLaLy8FQTbF1HzHE96n3iweAG+DtT2cH1LO4xbPBOENiqG4FOiTOO4GgFreKYJWsCSRqtlUxiXvrondB640siQ88D8q1iNbdhS3nr7uKGzcVKNZ9Nptr1VH0uWZ8t9jvFZC+juyi4gxJErS4q2EdS4xR6fJnMAANPJW2LopHJpE0/urNMGwUaGy66ZRxIiKC6KCtpTWh0r/ExStaa6IlMCGHmGrD7mRq4IpUeNU6yiOAdtNIU2NYXRtAymzAEWas3ZmfniI2IhEpxcO+BsSCQ+jTHp5VdHNUNHJmFGYwMAxKTRwpEXclsL1lp9Cfmm/l+pz+aq28rN/eMJXeOZ8ZynaQeTk62+4U+uVmiAzMmgTHrEiNjl64VP/V6cF131DpmMliUlAoQxiyeZUzLhuwKpPSiZVUfjY6ytZLabBTDj2yWNs7Ww3Va1z7tUgq2OUiRZG1IN562vfe8vcnthcQN30t+/HP1m+5KLjT76WRm4+SmSrWcKSQ7PdYd06qF5SE7vYmJFJyu9Ni3VhDTDQczTklqi4L6l6Oy1cGQNb8gUSqtmD+2sQr++pKKIiSubUPUHTM22DikRm3eoR2vPRWGgUGAOREaGRRHbRWYMgvCAGaABTLFWCDUREg9QF/X47DQNOyLnpVKVRFSW9AWnFCvDUqZUmRdmdzO3Sec8Kh6rvGagwenGJvbSoRlfoZRzMu20JhHylsVTdCpt5BfghyC5w3StbmQykOAg84seoJ3/l5Ae8Zenqkc32zXLoApfwdoTlMKkkP36+RdtAXcyekLJhQkp8wWSfRCu9AcmbVd0LFFmYYQm1zqy2STqMZSVTTkrw1UzcEgKB9IIdJCgOMIgWDK5jgqQhGz2K+kc8nqRGnzjuqWHcWxyVyhkBm0E425wdzBXHMu363nEu10kpDXpIF+1p3cj/iIh5Eq9XWX2WMN8Rut4FdyfHkjbixDk4Dkc5imXk+obRdOgZAIw2CxbBm3K00a04hUq3lJNpokLtoTN4k0dm3Jdk4WE6DSxA1aLfqWimBCd+6cqG7IXEEQNKLlctrdzs8vqC89661dBDxxPZyf0Ix0NENe3f2JbQB0GVHOrycg4cwGvtVu0KJULIyOjOzYvu3UU0/ZtnULJK2WcheLXerEQoSBDEKsNGbNr9AUhbNJ9z+OsxlXQ8qYCr4KRhV+zWRYdsaA24CXvZD21RB1a6qFHzYRJX8V/RlX1Ep7bIIMTrB584aJ8TEMljL/mEKOraZeDCmOSuASrNIW3fQQfb1eh4XmXZ6SVJSyUUNJdxqmrhxrENr/yBC1N7O5lUjYB7kp86erIwp52m4TxSDGJ3S900yFKIwWpCzs1h4zoF8EQxFt2xNTRn/EWQYIGfR6262q2Jhl2bUjAyKVyyWc0bVho5EBKEuwFReFoQq9r3Hnrkfdt2E06nbr1ltvfmDffQxWjnY4pabfgFMGroVHTqA6tzRroYsithgrirprA7CwSexq3oapGEzM7jTxzp8D7AhCTKwqFISUO9pHX2ziaFTauUpi29vbPEQBDQIcnDLdwUTyuBlbAXMyXxAPCsxvdGRTofb8Fxg/tfKxewVt+Is8sknh4empFUeM30XS05O6FiWB5YMw66WyvUwhUR0rbNpW3rKjMDahhxwGnUR9bjB/KFMnQjbzg2520B10yRX0mluUJuGVg+Dp+lk2RmCi2jU8UkbzuEgcW+PBmrm2KdhGD5H5r0ChAGCXM5CQcUhuRuYDwzU67H9svaCQYN+lGzDOmemFwCKkvAQftVOBtECwtDyAKltrcIM0jalju4VbkI94FyjTkgZJYhgJovVO9iFJGKOFK8RI2NNJrMHFZidVq2WbzUqrmc0kshPF3M5q/+Sxzt7x9HgxU28251sNUsOBTbtGptxO+TrcSR5JGelM1qqrgD1hUC60w6M6VtmszUYLgWRDHqPxjw6aWlFrPn0AKvgJOqEoWi0qnA+6I4P6hZsazz+1d/ZE4r570x+7rPHla5tz7Rzmn0kkJ8ar4xvGMvmMrq12OnSGDglYHf1+NKrKYqEs75S1VCk50+u+ZY+kH7oiKE/R0muC2GxoOnAue/u3jBuGbiCe4hN+cW0cJcKwDGmrpOfCWdGYGqQHAQfTREJ74MGgYekgA0cwpl/Lorkb44as3dG3A2mCaSG0RLWQqHeiEUU5Gd69NPm0A4GVzDKV3rZ1x4l7Hz3va7z2uq8eOnSQAuNxjE28ROfI6CJvMwCJ5jVXmiQd8REjl0s5JTSWmjNNcl/n40fj4O3c5gTOloIrlDI24KcmkgpC2n0NGqfNb5kqTa0EiBIR9SeHAFSGGZ1oCg1v04SjaDVzqVxajuDhoGYGxkEDpzn13jCil/QaP8JodLI2xUFsj6AkonSqny2kKuO5yW2FDduqm7bmisVkv5vu1DPNQ4mFQ8mF2Wy/Qz6FmenWMk7T6+lpNb0op4sv4wOFQiFrvzJHOgV/Nkj4A6ZvzkuU6bgS6B2noHflxww2MSCTy+nrsXogiVHjDuA5+kKlQSnzUpZGICOYkdEwmox2z9GKgr3DtqH33RNt/YetfVFBY1r8OFVMgYtGrU1aqVTC1slELQ7rdr+lknrox6xA4RufKZXLdAPC5hGqfi7H9gI2qFFZspIqqLVB7Bfy2Q0bJ7dt3bxp0+T4xKjdHh0gm2RSMGIoPhuKXTY5JpYd0Sp/NHlCUPSS6LysFNhGZGdaG4Q3kwggCxgaLRBMRVsilIA0bh+6wCwyBdGhJDIPMxOGQ29M1M7tWzdsnNDDokR+f2TWukMtbENhRDbGDDkDxa5OJ5/LMmqpQz9CpeuI6MZWdH3RT9FSs8xetkEAhYZTe2qHCu1/ICBtz+e1CJlW9eZbeiwU9Apf+ocVLTnas0G6OcCARDfQ1WJL+vEpqZFq6WvoROZ2WTJFskYGpDdH2DcHMQj+m+MyMRq+gYwBY9y6bceunXvyeX3Bfzmo4ZFh9dpjCsjfbjVvufX7+x58AI9nIhiShmq2YQQKFKZvgcIINmGmomopRGDk2pI5HowCB/5ivziCwpwhR1O7StCoEPQot6JWpI4H6I0NAD4UFk6qwTuNzZQuZpgAAlm9pZ5W9mSFsKPJFZWR8oGBJtIcGRqn96N6jfgzcJfQQ6U6gZ5TUBCLJTZD1LKXQOHdSAkJ5sUGMVUdy01uym/YUt60JVeqpPqdbJsIOZ9YmEnU5rK9Jvmi/zYgQQ5GimDEbUVIxTR2PkQY+kJ4wqiUYI4sweWa2uKiSQpEJMxRquM/g+102V9LPHsE3MiER0LP5xiStdINKwxbeoFGSavcWRtoBNItyE5Tj9AwGqUXNo1+OVkR0vQhzejxx6wcGf9VlkmIh5K+EMJeaUbQhRjt5rK5YqkEsZSpJVV61F0CDGpgcRqxmW/U2Rk02rnZ1thCd7LbLeY6rQ25zq6xxJ7xwYZiN5dqD/SDgi2bwfQgSbKSJitWDo9mYCbGdKl8hxhkpxzNVCnpr9un1/IJBatAv5F723H4MQQFtxNK6A3fYKlm6rrV9MK5k63nnTx4wpZ2Y2Zw6Re6l36x/sChZLufRpZcdrB58/imTRtZR1gRGCd81L/uk2jhgF2zpe8z0A0TwPqF/lFpuVhEJGWW6UxO39WzW8N2MUv7N91r9gipQEdblivJZ1ejLJCnckRI2RVzS1tdetS1TN1tU4T0hrQiSHoqjK8wQR6QsTpGh9FRQEuIQSuAacox6aUS844Rspp7+mhrryDyca2nZpV2LXPjpi1795766Mkav6HfoWYw8hkzdvTIwLwMoCCvAs/AwTCsYa0cwAoBEyVqFkocoSo40Jwjf4yBvBqQq3M+1JR35KysLCQOrOhDE2PhTQDOmFTrSBFPE6BGtgnSb9kxVaKEXD4gGZRaOT1daziRnyviILMamwDGVldZOIIxfcho5DO6UKTUyq5Q+ZPB/oqHpG6l5IrZic2VbSeUN+8oVMdYtJOtWqoxk27OpprT6fZCjn2zFnK9SlveOOgTq7Jkt1itXRXVL/im0x1d6FG+hY8yCBcSMyYskwVqXOx+pIyBHv9lyVfwIbQMsjn4YYXKvfwmjinD9CIXFkZX6rF4u17bbWvD1GzWSUAxb/ZSc3NzddLGds8CiuIkkRed4KiaWHv0DY1w0mmjMURLtwTagZHxAOBQNyagWs0XnFK6BGuPxGmS5PxNVi48T7ljOpnN67a450PQoGZG3uuy4++OjFQJKBs3bdi4cQPEyEnA14jsn4Sx1A0MM6yxAhqxzT3nEQpMrGyg2mHB9ANDAUOyvwIva5AKQyprLOrYerSG1l7x0mpt0CJQb6xEWzZPnnLKiaPVMjZSKVcIMbqKq5c3sSrl4WzuIiG0qNhPURGRRsdGy+UyCE7zhZICk7keWhWVtrkyY1lzT9fXCUw5vaxOeQMxi1WVvBN66hFEgmHqJh+7+YZ+i1H3SmChVrpbjjyWZdr1MKwIA2QikIy9AW2jKzpSg8ItnOiYU/6ZNiQYY4AegABJjEZ7bqq2bd+1e9eefIGsEfRhQFs/OjgygGO8CnBkgIAMhTgE5PLCishhIfpQ5L+yxlu+v//Ag9KtjQtgUKEMDRrjFFXTQB+GLtOihv/iZTqKqHEHy9M8QkpLorOCA6ycml4AtVKqF5HBiRYWz9SBJteWHz+lLdVeFp2tsgAYQNwlUgTMcyBGGDh6k6Fgml4wkmfIh4KP1HlCoZEJiUIsQhrIpGV4/USvw3YPBqlMukegSGb6uVJ2fGNl647K5m356gjhLtlupOsz2cZsmk+7nkv2synlmpbODUeiV+LrqRtYErfs4pPUaM5IQFQqyd9Ot8WAGAQSgkd7tFTqFUVIQJMF0gl8dKZZjQuwAhFSzxEQ/7F2XTjSJatmv8teju1xa3Z2zh5/1KVKeDBUm0z7royuCgpNUMIhjEZd4Er6yoVe0d9ptZrmiQzRZ0Rz4rEEjyQhsoiih/OUQukXru1B4XyOpYBMM5NItrup+qBQ75XmaoXp+XyjXSzkEhvLjT2V3mmjidMmEptLNO81O+SbNFKeZ69AZPnTFdNEssP602fZ0VVIBNQwoLGPiPl4fgmB6WYIkbgSnnoLc1DolBH5x6iRvEtn6UGGFXRjvvkjW5sXndT70a39Qjf5r18ffOxzjdvuZsnLwCOTSWzaMnrySXvGRkYz6US5VCJJU4QkOdMU5LAr1zBqZfkhSDKThLjRkRF78wZ1g4LdgIYE+dC/iHwFxU1sJYKJvtVk12KYDlZARcg89q8QisxIrgsOGpdyTfJFljS4MHr6YmQgCcIEWUIg08FeGc5Mq+SUkypCynIsMnCEFQLLpMx9AJkIE2y+I0WaFjmTgpOpDRs2n3zyqfaFAdnjusO6X2tU1mhDihwJYKgeIygzeI6UpVkmxtVh9mRRRVmMNwEDdO3KP4pDvZx6FQDSCWDhDAE6HfJn+hSYaB6IwYs/hjF8WMR618Q7gU8ATIaFaMWiklOQsFc3frObbEw3LHTTHDLm3ijFlqNLAnsJoYYwVNChCDm1tFXkYtXVhhVnsWurunucYU/Uh1upmpvcXN22uzi+Ma3vlPYT9ZnUwsFkfTbdquVSHZJfjE7mSbKo9E4XBT2Va3XYQmnVQQ59Y6WjnweUEF3ZtOxK3k7gpWAN7KkISKhjKohFYpXyFF8EHC1aIiKBj7FZKLKlwvShxI6+9KSFLuD1SRnJz9iZNRq6j4lW5BtYMdFKdqwexVT/9UshLV2Nb9frLf0etJ5v6+OTxVLRt8uQ4aO4j+ZOC4ysArzdOdVbyllZMvqOh+yERU/3w2wRks5tQghoxGEIyWDKZb0+euPGiW3bt27asIHIAkW3o3eWSSuyO0nIH7m/zhhoBJ5Bxj9C8tesy48OKvtHShPwF5AOATunEoNCdUYoy5caZdD0azPpl4uU9eoK9Oho+ayzTjtp7+5CCW0k2XeikBYZm65SWFZHWj7QgxN63tG+osSyQSan8GR5Nl2hecss5Y8onojm5kpHLhnUhWJeRmFf5dOSZ8JjRjJaPaTYwaxpJQpUr5/qlifoWnFOv34hx2EiMAyZPB6ne9+aKS2g0fUqGKqtbos3wUDnMV2XU+zHJKkFSZWlm7pjjqqsVXLnrj27dutaI3IxiuWgXofH5bBKbUCusTZOtmptVPRvw0wd2DeMEBaFDCg7XQBOZBuiwiY0cSCZIGZZlWZENMEXIEBjFiGF0TQO4ydM7CjOxomO1SlUTJNCgpobnVPa067OU6dm3s7NJXZMJL3doXYMHDi4XRHHmEaEhQ9dgIED8jmlQ5wbhklDn01wFMBgU9CAZ7mlE0TQJ6PvwRLverlCojiSn9g8snVnYXxS6zbZcEO3pFOeLw462WTH3ntDT/qdffSnLMFUrouDZDsMtoebKDHwAZEdIA62Ro9YLlaM4BqQ5YuIB6D4DntcPRCisKlxiVquCkCv/EL+IYUwKcZB3o2y9TUxDWdQzGcrlQr7afZcENABbQmQ2vvpeoQ0ZpMmWcgXSRP1lBsJJv/IMnXVKlcqFUl6XY2EYtJf+kVhmA1aIynCdxgcSsWS5N7aEug7U+ziSQH13TibLG0jIOnlap2Renei2Ss2WoP8ILWjlDlpLHHiRHJrOVFK4vV6MYJNsPJASQlnFdKpgT15ohFLd6Y+juBCWSdqIZyNKypEd1goecjjCMaMmw8MNYNsc0uJ9u7y/E/saf/MKckLJ3uZRuLfvtG/+LLmDbckm+1CsqcLtaPjpceccfJjTt5bKWUZXR4j6Q+ajTrmhJKdFx/CESuTWx05JREnn9eWWxNnsQg8gCWSnhul72pkwxxZmwqFvAKkVhwFLIt2GD/7AdYR1nT9Cq7mD73qnqQucGDPmawWQWYHzxuuBKhe2ZEipN33w56QEW4msDyRKgggtMAoeyOeW+/SF/ydgLbQG8P0li3b9550CsOSFo8BrHPW+A17y7er2DEM0s16GGhUBaA79CYKCvrCUZHhQgMCy0FlnFLgvx2lRBFHpiZlAdqBWhjw+EIzJ9BMWXeWDEWgWlZNY8CptIyJmPadGAKqmF3K1Mv9DIw582eeqJVXHg7GBwQlvViCJakoe0HymDWJSLmpLi/RihNbZO0So/B6SkbSZDMkNYl8KVWuJkojpIwjW3ZURvWMTqrTHCwc7M9OJRtz3dp8qq/fLUUsxO20tSHW7dmEggV2SkRotvXsuV8zQEhdHtWluw4EGBxhDLdHTMIdYrPpYR3BIvOFXEFPwsnEhbbrvqQmFBgqQ4SC5aDZ0A7Y1Cwfwj0Yo5yvjdHL/4v2E9V63Nu+e0gzU6yuYNl0JNnlW7jRL7ugIjTBFBLvFmoNPb7T6/s9IwKoOaQuy6M9BEJpDEYyW7BWn80WLshY6M5npKvLBugVk3Cl6iqq3M++kEu/IBgjoo+Pjm7ZvHHb1q3btm4ZHa2gQdgxEBkrOrURUtSQDKJTm1A/VWGIDLUOnAIM3C0YRSEwZY6c2rwwK1ET5QbK8J2bISlalcdNzlHnnj3bzz3n9I2bxokeGpt97Y7JkhS6ZqA9AaRmXfpuO4uGJs5ukWC67Za+zkmQcvOjobX1hEP5HIKhV90m1lPeeIaLr4u+SqltX0dT60QaYJp8G2BqSFJmZnASGsl8nKcMTz9dCTe7uSa7Ymqds1KCrqI2U8xYEQYzQw9ucpwqqmuFx7VlbfBk0du5a7e95ftR9h1q5oik4eabb5qa2s/QvBIaJ7PBarMqrONt7bTJV6gs4om6MqdzKlGG6dAOlm9Roh1zgZYowxAdSok2Wc4/4my9qNYeGbLQBMISU9EuyqDWxpkC4A2ZMxpSJC5S8KooQmpG6UVyUQOBtRIH832BWxp4752yDYoWwTW0WHovovFAA2U2w26ynyslStVkZbQwvnFk49bK2IReKMaub366PzeVqM31Ggu6SW1ZKwkHfkHJcr5IVuIuNkUig02pO60h8kHLHfWlTIxUSz7uoEij244KVgQygd9wbCMSVQwHFAqnoUJdjmQi3e6wj4qupisnwNXpFEPXM0L66iFMCJL4Gqxom9eXbZWfwsBzU3SIrFTpTk4qg5oRACH1cml7mJ6u9Stz5qrwoV/COMPR+tLryQ/NAxmm7cr0q7Ccaz7sS3GWBdk38U0AfCrZHST12p1MO5Gvd0sz87npuWynXcwmsxOl7u7Rzgmj/d2T6c2VZLrd6DYb0qIZCmpM62Vu7NqHMWsg3ZnRyZr0V0U3McNSEq2V7aNMkX+yY/1RiVqtZ/pWIHKXBrWzJhvPe0zvJ0/snDaamDuQu/LLvYs/W/vG93pzzQxBnZ6Ic7v2bDv7nDO2bJ7Iy8RgrxdrEH/kA2wVbPWlQ61VbT2fikdgZm6QRDZmTZZrEVIxVFSKrppIBTOzwpQepEG9GrnmWI9zwFAhV+Ma2rwGa68Q18tr5Wuw8FWNMnTqFIu229zWvIutwJmNt/AcZYN6AgpRmOU8i6+5IfPl/HEXWNEQYekTWWxVlP62bdv5aHrL97X2vkZGhVIcw1CjCRymdBwZHQXs3S7YKusC5LwKMW7MaB8FKcmgiBehDxqC96MXzMTEllObDAEFzmALyCVEInW7JO6W2DUnKhCzrGPnT1uP3VoOI54IoEDJ5GHqbnaYHx+xMQ5wgtjWNnVEgYYAAUVVdlMYKZCLgTT1xQXloyA9QukyGAS5PAExWRkrbtrOpzy5uVytpnr61kuBQLjvvvmpB5sLs6S6uoXQFwc6tpDUV9qpL8+Rh6TIegjbGDgeodUEGZMJci5WLFSV19Meis2WMtI/amfTqAKnGCLJJZKzwHOOnNgrYzTPydBVX1+n0wOFDBGNQUmnuA0GThQkhhUUsaghYLEdtwfXlO+hFqmZVnJFtth6sgQFKBFQx9kcAW5hoYaXgqhWq6Y6tN1zyXArIiZzYH2pJV3rL0NjLm2Q2FEqlUulyWPSfTbAZiB6SEgpo2YNAEWncn87QdjRamXDxvEtmzds27Z548ZJBg4z3beOcnoNTbZyOPi82383gEXwKptxmV+8QJU05qCQKmKKjrRGLpdur3PUwHQ+YEHYvmPLheefu3Pnlqx+W1F696AGJYsVAYOQx36WcIK0Ck7MZjJZKpYs55aYGDDBxfuiWwp0573Tlbmgwg7NQWm9s8HRBWp3QRXncQ1447ZqwoJXgB/2AIZplPPY7/ZqK8Ke214wRptWS78kZA+t6rlGNscoRAP010wU9faKZlMXPukUaS0SKlnEmZDHJaQtVgHDrVu379z5KMsaTQ8k0M2bb/7e1MH91KABJ+Do8+4gOvNfUFgqvgGdshe7m4GqRWPZFTy1aGmDJKBAI9qqwo46HVoUBNZEBsLR6QEtiDYXUKlPe7TDOhc7UdieXA2HfAAImG4/9b6IbEyZOpCZiD9grakXZyocQ4GZBcAzKMcobUqKhviDGdjUq0cbOEkJAT01yBd7+Yq+F7hxa3XTttHJTaVyNdXvJlsLmU6jcegAEbK1MMumupBnZVUQZliK7oQDFGPXaBm/UjL6JiAja1KbSzma/bIRJfY+aRIhS9owObRBpatHp7rFpM0YpohkyAlGekZav8qovZ+uiVAgZvqoqUWXNNaFf8xYGWOSdIYgo6grhTNE14yuKbB5brW18bMqu5wVRcg6sZMeK5VKIa+NFv1wCk9aKUK2uyhR+Ya0akLrY4sdMigQZZLpvO4oMUK0MCCp1aJG1sHkMFB0NEiRGVdazZGFxnitXe0N9Ms2G4uZvaOJ00e7j5lI7BnLTJTTeZpqP4mLZvTyLWZZiow+Hiuiso4qR0C+BbGhaMLapSJCcjTLNSKOsqNisn1Csf7EbZ3nndJ9xo7+hkHq1luSH/9c6xNXdL53e6rWkomivHQ+uXX7pvPOPfuE3Tv18kRdQ0kRuixC2ve3UmmyxqZ9+4QmOXv1JZNLBCsUiyhZbUgVFffJ0mWcmlMTX3aCVglqCpCokBAsW9K8K64KpF9d/WBcyv6ZEdpDr/fX6jJkj4kGYN0lT9UtFXtLPAtbT+/fgQMdESHZAIAhFppGSJgHhFP9FHU+j2vU63WwWAtyKve1VpzLyEm6svoGJJhNG7ecuJes8VFyrfGb3/paTdcaVUZiJsyGo3PKjgQ0bjMrrVIGHkRUpevz1saiBkiFLJs3yiA5egEe5rGEPM58ZtXEgoWWNI6UbWoF8IYG03Q3hhxi/jIBVmvlaBstlxMJrOWZAqxKgvDHrkWLowEicKQVQ+DIRHK0FjIaFwyEWyRGDAGyMXCyK711O6m3c6VyhXRltDSxWd+S3rA5NzJB+pXutge1md78VLZTn5va16otkIqB1kNmg66SCWJQPt/rtolHLLzwVAZnA7dIIakICPZ6P9/XKr3stvUONjAYbqPRYvR6X7e9YhRdMQwPNRgr9K1mu1ZrJgZyKrTLjgcfYyQoQhMKT0vWtE/CXgd6RkRdm0IsOWBpQcMKogREulM4NFBiAUdmMZUGT0d4Ei5cLlVK5RKSQAO3cqWChslF9CUPvedWARTmJJ7Q0DVjZ+Gzol40o225feMPGgVGulaiKxmRAHnk9yxRhHaUoIALKsGecHR0ZMOGyY2bNm7evMUufTF1klvD1hrv6hFQMlAhMugheC1Ht0wjB2RaDkiFmTBBcLVTraBmaNaKMGF+QUuxloniOMlNGycuuOC8M844uVrJs0MGSRqMTqClIyUWpOlK2PQ+YZY2nwVV2a6M+TK7ZcRyNDBm7zJyquib8RKVEECD1l5Z1C4qsQlhJY8zlP4U8vgvDVs+BHeda+On54ewNqZ+YX6htlCDmX4HyKZDT0Da4+Qsiiyeis32vWkmlKG7YMgAJW4CMWJkc1p38RHUCVvTUGbXrj07d4bfoVaIWAKGj47LYZXagFxjbZxspVr/C1hJrxNq3nrrzQcPHuBEM2wkqFpjHEZIwJTttYqQMiPzZbEGLANDOcyOkdmkycNkV4AjvUDzIb26cKxNrz8/7RcvrS9LLWwrE5krfDnhIO7WnKNHOVxA2/0AAG/OSURBVKiNJOpRJZ3Y0cKdNYGpVdv6Coa2ADHW4ieN9N07xk8BTzO0rgyxZWDITLfFKAwYP2ZXWkyVR3OTW8qbdlQmN5dGRtm9JNmY1mcTtYMJguPsdG1ulr1ULpMs6KdXaAMT5WkIxBaKzbYsHHGUJWugSjdILwY9jwpUYV4Mjfws0dfPVxKmydIwVESRu1maq/VCe1clkZxizFi1qUfrSy6PK2krRSubCE20OaMyFSvAVakow2Q1wKShYfgojtEoX2zSpy4+aSkUW5qnmw19Txc54W/P2JQZC+pCgIp+jFji0ZZZYeuuU12F6tBSA8N3dNDVGfaYvUGqn9D3z30mNV+JfoqAobtDSKvsCGETiXKnV272K83eWK1ZbdX12vHx7GBnNXXKePIx44mTJlKjujXVIXlMJHR31R4iYMxoXn+E4b8K9iIxMwfKsgc+oheBNbF6TYpZlYbdzybaI+nWmRPd55zY++m9g/MmkuVW5tprk+/7VOPKrzbufSDd6eXhxaaSqDmxefycx5551umnjVYqjAxmqF+RlrWV4Svd18RhY9KJXnarmIOGqUIaU4V+XIjeKTIjikRaInTBCCYWIXXpThLKZzQxRG6KENBW+jXzUDTWM5Qq+lh0VIRUFUX4Ukm+ODc/R4jEI3RlUc+IK8et12ukjO2O9tUwBIPkdM2pWyDNsZR2q1W3CAlXl4optk6RI719x64TTtB3qE3l6w/rnTVe99WFhTmULl3DnRxOPqZVRwbEHHusso9Zsz4AZXSnlZTQY/GF5hTMbQguuBZ2rv0flEyDkLBAK+aaikFK4OT+Uqsaikbzy1HX9uw+rZDiD9IaywQQBWIPZNBSgACnczItuIQAGrJ04U02QwgIsQ3FUlt1JgIkETV9DScSO1V0FxeZGASYDhme9jrZRKlaKoyM9XPVzNiW6qbdI5u3V8YnFSg7zf7cVLo5N6jPZrqNVKfJljqfSZEZFos5D3+oUONNpYk9jJo9Cpoh00IaZKcvEiyERGbCHwPIZdkd5xEHP/F1GhUyjo6eCtf7aMyg9Zw4nM2HyRSTDTa3rS705JrMHj0qz7FvN5Nn5HQtJE0wxOBTpjo00WjqV5KxZt2m0dzqgjH94olKX+xmNnz0tVnLA6ShriLs6Eh1YnyirBecKqzAjUGSz+EtNCK4kAzRKabV7em3OOWnZlK4NHyYA9ijASbAJ8UMSyLoC2j2eAD+jFMxXk6lPI+kWla14uF0ROTxsdGNk5ObSCEnxkdJ03IZjEHziDpkPjIdKd8WGDioFxXoS1y9SxD8QzgU4rbIEauWdcgEhbQoqRHYIJg9ZFMbp0bDxCXsaOOG8QvOP+fUU08cGS3hB+hfsTKhb4VatzJ/JWDmMjl7WxgZP6qAIRbMEqR1DndjwWMp08KgLjQXkkYdoVVswk0XVhgPeIS1g5JIpFRA0s0RKYCWNmgcjUo8SxkPQJmRsT+anZsnqLE/QAAztyxr2NzcDDGR0TIdLOZSpXpSEqwore9+KkXQlgLw93qaL1vPSkYVQAvFXbv3bNu649GQNdr0moSG65Ng3HbbzVNTyhrtpr/NhSkRAilUiYv+coY1EMywKZmUHniWCowpCxsebsm9fUQtM9Aeg1nAkqRbfTAU8XIhvDuzUkUsFCsxbK4VnVRUxAPZG8hgJLIOYus0qrM7P5StIfRacd2wISbloENzpoF1ZyyMkyyNGrBqrHUdPINklvEtPYusPZoeliWkFLHIPKacKVXLxerIoFDJjm6sbNoxQso4PpnLZxOdVmd+OtmcSzXnMu16qtMiBhGIiKwlvXs572qU/uypenxVt/iTKXbvGkMUipEPNyGf0x0VIjNRmcETuwincmR75kzXg7Tt1+UAHE5jU4zUoBi07YTZcqdNkco7ISNgMeisXglAhGRni8fpy46mtx6ZMX8x6SgPsCwWrVq9lk7CDZphmMpAdAmzjzegrGq1SlAql4t0zgdqCW/X+OXjdvMkl8tRxgctHdPMISoqIalAQoI9YZnJNvXb7tRClzTGXCCVhTDEsISTFTk3SFTb3bG5RmV6oTLfGG83itlOf1Oxv3usd8J47+QN/VPGetuLunLbajQTRGZtaXV5RvagSGXfu/b+BFG+KISs0gxhmMgOlMTiF518v3liufXME/rPP7n31G39LbnUPXelrry6+4nL6/92fWdqJqmHD9iLauefmJwYPfecM888/TGjIxXsT/aL0SbSslx3JizPZoXhotOCPfvEbMlJkgnCFBpHChwMFWGJTA16YxY0X+ZKunio24/UwyhC29elLVrKbs1D09HXGyLf09PDHrDtEQTblkMfRch6HWuEgAUa9szh3NxsrUaE1Iqmqza2iydSSDHmQbqDZF88IDwCCMGIoGDuyEkJF7LhXGH7jt07d+3Bf6TjYwDr/VzjtV+ZmZlWfNBddmXQaAplolNfEpg+znRtmHVP76yLPiyvmJKsSPMrB8NnmXtNiZZ/GGqJiqxAizE2prLFRnWjgtWhZwtiTKSClphq1ZON4tJqjEhZ7Tzkt3aPwJcp+qWWWRQT9awCAYPAQRvKbMIUEMkgFEZUK5tQVwoIbiocFUbVSM9yEYdxe9mLZFbfJG26YI5sKKFYTlYnU6Mbi5t3FzduzZRHEHPQrvca84OF6Xy/leq2criUvviSLJD3aTMB6K0odExnWAkhRWOzZ7T5DEXqJ9NaeYg7ZKgg0A/yMU7+gqeMbC6ti2yPXCsyyhX1hhQfph6FxMdsaKJEu0UCM/arzQ2+h9tov25vB0PTA3st2YBEQZOA3+hGtr6Z4YGS8XW6bX9kkcSRP/StaVd801zQj7LSpHI4GYPioTTJFGoXnE3THBmYSQSzoRILNCsMQWagKdML2DRcMyf5KkFfw9FXoxQT7Y4qtU39jKzGyEjVnLAr50tWquVqhfSxumPH1j0n7Ny1a/uGjRM4pb4KgjzSEQqVkk2rmniMgfhvNkBBdQ7wBcRdBYlrlIDskLIkEkpnhnfAHRSJRkYrZ59z+jnnnFEdKeVyui0IGzoiImg9TKWIZazUCIYw2kPYouX31wlhlinSp96ngpzMKTyZGpTPZJot6YY3HUNEYifx5bxYk5JsqR0N2nCwDZqIVjMl9UKFSulXPO3mHQuSHuQYJGq1eqvVwYokogYqv2s2/X09xUqlQr/wp0ZiKz7YRW67pigbUHqhlJG+SqXiSHUEQemaWJ3NFXbt3LN16/bh/Ze40iIwfHRcDqvUBuQaa+NkK9Xq4B8pTFlj6/s33/TgvgdRN0pjz4UOmUZmDQ3oqILiml02YNIUG9nfSYkKkvJzOYimFAvR2kZp2J0DrdWxEgNHDoWQ/1PAHWQJxsEQoUqVnNnyyaRAwMw5HhNm9yGDj8ZiDqa/CstmKojP7GmiOcWtsHXKIrNA445mzbW1JhoATgCYiSjToD22pF9hzmQJIuliJVUZS49uLm3cWZ7cXqiMMkDSk0RtPlWbyXcauV4rO2BL2SN7KOQy8gbdPUBrcCbuhxs+DJbMTFtW9Y14MnTl6KSKOL2I5ZpJckSE1PAluDSt/9KYfevLA6zGrdWasAFnVmqCOjgNadBFJXkSE4Kbduxa+sniWIS0DuorF9HOFimNkcbOKbKhIDSPVNCnM9FdVNJnmEpxmih2UEyRMyRC6vqoMkY0bHPMwPkYf13cQhUgKdOUo8jMHc3TmUo3AKWVFCSA72Rs6k2HqZbew8ouMdPoFGaaxZn6SK01sdAcaXWLZDIj2c6uav+00cTp46m9Y4md1c54rpXstxCo08e1mYMEvOxGFd0R5+nRnqdU1NQqb3g6bScTZPPdjK4v1k8s1X90a/eikzPPPqF/xmivt5D5xnXJj1/WuPRLtRvv7NeaupyB3CgEhxgbLZ91xqnnnH3mxMRoNpNkbexrs63reRorPmY/D6OHOe2KIDOLKpQnagp0ZRU8GjZv0vabVqidyaILpgM9SEeyW1rRCI0yLnWOaZi7yBIg0e1m0m3GxuD8yJhl9/5Eh90Rsm8TMtH1um65sITSBbU2A6m2vXCnWCyVy1WcQFeL1Y96xz/kd/JNOadGbn3zgb5aHbG3BcnMCYzbduzcsX03mYYaHwNY56zxmmu+Mjs7g2pk7fbFb6UNdkmJcZtHyUbRiCpQle2hLdQoLIocRWt1kqHxz+dDXsNmTj6mxQxWIOQlLCQoSjsUhSbvjsRMwVdMtYdjAp074QRRKFEFK4Qkp6IFmOjyonIATpGHIMKsi1Zi95VFYT7GjYYiRVZOcURbJpUNIClVXfmeBFbAZ3snjqQy4kkJ4zRWpH0ZNtDJ6kRuYktuYnN2dILJZ7dIcB5025nEoJDo59EPPemnYP1HOHQXgeQWjSoHoT+5u64v2sAtWEsSEUgEqu17NrLa4ft3EEyhz8tStZpygB0xW5ZtdzdY0GTs2soo7vDJFwskKNBg5OPj45lcln0SDbt69WmDIRZLRVJU48ziLn2jP2SgyGJp4qove35JiqVtXl/AKSDJ/Py8khK2+/p2RULvlWDDZ5bBv0UJk0mqoLcL1PrqosareZIBUKPJt1f6kTbVG02CoNoOkrVGQ0O3rQupLrU0sSrkH8Czbc8YMedatfXjq9QO8sXs6Pjo5IaJnbt27Ni5c8eObeMTY9XRqt02ZQY0VrSthqZ2eiBEOBg+KshChyALlt3Lzk0fypP0V6N0pIyOU9brsfGR884757HnnzcyWvV0Cp2YUygkSYlaETW/tIVtvlDM5fMMh4DELMBC/dn8MR3SgPWE0Wo9QVNoWPe27BsziQStxFmmbaYrs8+VSpVctmA6poW9T04LknJNuohsL5ViHhlZo6E1BscnI6LLcoXYx4SmCkVSXv0uJa4h49fPM6TaHWZBk0hDnw4A59AuM5MuFAuMDtnZYxWL+mFZZqqhV54NduzYs337Dn3zQG0jTcbB8NFxOaxSG5BrrI2TrVSrg30ATUW73brpppsefPABpgD5dUHLfqmCqUDhphaFIAzA5kecMHPzAylKFcpm9NUxzSXeOCCoUpCRW3McgWgBIiV3kwgiwPdkpEhivqep1GyaK0r5WKAchzWUIKlAbAEWP2LGVbZAgf0o14Je0dWCoTpAMPVra1mODuTpyhjpFZEkqgVM2T7/MTaMQDTECFml7BlgxbZFQixTmVwiUxhkCsl8OVsZL4zrN/ezI5PpfIlGfZbSrjLFQrKXS/TTev5FL9UyW1a4E2sd5HvSmD2hgb7ojn79wyCkKDZTygnIM6R1wlbHvinSJqh1dPXTpNYg5WV27QB7RkUgNRrQaFY7VXSSJE1kStE4NjwyOkostXsyurnCvMOkUCiAJF9BYs0FU8vsMHfmC6YkZSNyatgrKrjxlxjJ3Pw8URQmBB8katlPS6A+PppJmy/NsL3WCj+TLmQqbOOVy/oQWkRsdG7vTO209UskyEIVA2X/TDPZlxY62/DTOBp4v9nqtNoE1WR3kO4mK/Xu2FyrOlvLLuir6qVCorCxkD5xpHfKRGLvhvzu8dLGYnpzIbF7JHHiaH9vdXBStb93pLe32j9ppHdSlcLih9MTR7onjLb3jnRPqfZPHU08bmv6J05I/+Se1BM2ZTdkirfdlvrU5fVLLq9dc33r/oPpdi8rW03op3tIa8fHKuecc/oFF55HqGQcWT1QjT4VjZFcHiNleoSUlnQVulBEQ7V6XRFS6zlziYWrniMzKqPVkTiU44O+mC7ck37ZCdNIK5lMVzOEngu6c6LnrUGDldLgCWs9QdtrK0HXDgHbANNoNJh9fa80xY46UyyWLY4pdLMauqdg/8wDJoIdyi4tFJuXyXN1vUC2TrsCR/rU11T18loSAK1lzOrWrTt27zkRSjhLlvUGqSkqrgdceuknDh48AE99q0C+S5GVWHZpM6TnMEDL2LFqxSytmjbNksOORJaeHMs8K4qO0KdJveXd/ONEYvORWeuSTGQl8BvIaVEWeHxDqzkWAAfbwkIAX4TBWyCAD05unGRngGIMrmNBgVOvApgiaO1eHwxMNmyNxhaSMEeK0HsiJQawsadifRQmqi5x0a8CMy6dyQ1K1ezIWK46OsgVBim9cJE+s4Nuio1mv5ttN1OdZr/b7nfa7C0Luoei570IOigDGZQ4maiShNQWDUtYbYZwFe0akcHCMMSFQhHhieC6YEBwQqHaZCvG6d6rElAzSW2w0Jv9nIx965nhsD2HL1teImyn3UIPWCkjJRaKOZmZLuknS+Ui+m42la/AHjG0NMDYvpeDeBJQ0431oxX9I8rm82pVq9U4Yhuco7tmq4FguJlpWPrDUDUb9pYBOOD7zJi+UqMrCswvB60S+CYf5Wu6dKr9NMQIwxC0d9RD0FqrST1QDkyRAYX4RRQQ2CQzg3iYlQhEo4UZRfnqPkfwnq/Nzi3MzMzOzMxMTR2q16P3MohSYkjWVQC2DqjG/srisDazOp0O6Qa5bHrnzm2nnnryhg2TnU4T+7KUXr3QIYbgkygrtceukZVdNcwapMvmP5Zz89FeVvGLwM8w6UuWb88g0iyTQflQsVQ0Gw1ZvM0RTVAiM243SlL6YS6lEe1ms6FNjyxHrkRHWqxJ9bTzTjD7kKFjNKGEUt6hq9fVSpVJoiMWY+SnLV0gI0cN3wICikB99AhXGbbdeZFCWYbta6SUiNqs5uee+9gzzzyLgIuaXFtxoInxXBlWr11XQJNuFQEG9cbC17/+tbvuuhMJsGGG6XHHRVKkUviRKbD46XEYmYTtKxReoEV+CqxGHtw0HppTi74Ai066M8O8L9qiCuhWKw+mAk/Nl1kO5OJgemYulJ4KL+byWftGCPMCJSwkqD2r58EBxhCJvZSawAwUl7SXsqWPz1DV1j//1JHtVqPvWsGIHtUeHzN19XVZi1Qum0jn8P9sqVyojGQrI/18GS8UF3gOOuleKzNop7uNZLtFBtnvNBhEPkvOSs6kGK1u7UIpLoIA6om2dKGUUZkvQ0UOqrA3E1UP4aADQoG+CKcXoyiM2w1B9s8K+2IibWjgKAJe+Bzuw+iwZLgTzBiOxRZFS0I9EZJxoU3oiT+kFxDXLW8gY6D7KCaaK1mERDRp0iIkQamn1KBQIpLVanV6yeliqnLWdquFJPJ3y+nlOxqxpoh0kGBFhoq20QaqkP6lY/gTD7PMPiWGpMCux6j0hSQaQom+5N36WW2NiAHLDnQDAS/Wekdqnda3s9JJNJZuZVOtfLpRLtTGytMjxVm9sTeVrQ2yh+r9+ZZYyNpgIyfW5GmS4wBWkukiJLUp7CWRLuVT44XuWLo1aKXuvb9/7bdb3/l+78DMoNFLsSHVj+wyT6ySRMh8duv2rac+5pSNmyYITZieHnqKbqogNv0r0CA5vbglkwNge/aCTN33sNvGVGD2ZBc9girtzGblUDRHGTSsN+rgUJye9rF37YmXLT3UsqZgKkQ2jB+tNptNhECHmg8+rIb2y7oyxQHrYxN5/FFv1KqjpSK65pJM1fTLhEyKmCMTFoG5UaCJEiYpUhfj5ceaCyU50inep0iiM7yPIHn66Wedf8HjSEMh0mDWGzTyqLgesP/AAxi01GrvzjC7UOyIyhiFPe8PFgPV9Awt2oCiJjo641xlsXVimFjokz+jImurGfYWohM/j7zqRVHWmIspSN0rEAF84KTeo/5VrT+yFe/QJBM4Q9kcWG+oeqs2oXxfEtErCqgnkwq03d+hUnwijjZClxDD0i08shm5FWOjme+U+DAxRGWJI7wum9MeZ+Cc1lRaQ914UBV/7REZOlGH8hxbYWxY9OpZAoy1TihFQXSt3FRhmtBoJNFYwElv0OAzOtGgdbMSC6So3iWgoow60yy5itRcvUgBuuEIF/gZc41OiZnfLzYpIZUi7NqjjdKVJHrrRQKIUPwFwpsG5OWKBUrBXWwTWIpBJ0aJQJDDx3XCiWwACgTDDBATMnczjc3m1Ebhsmh46t3a0VBYxiQzVlM+KI1IShrUaumOlXo3yZ2zF4znYUiHlQhUsKGIwJgxZclqpczui55ZbJEKCUwoBpLSDkoyGT3g7e2o4fDP+TPRjMQe9zbjUWciNGUSj9Ck0juCkYIUbTA2SeMCGkPxcJ6sNYRNzy3UkxFRZkJkWzQ2y1GVmZGZjlYEu5Ypfatf80pvG3WgJuhdz6ZYw77OokopQ/NrG22kILiPjIyOjIy5S1rrRRDPGDyMWpChYOgIltfGyVaqHapiaBgcSSRmZqfJvG0qbZDDptDz17IpzF7t+O+8xQAqUejcGMqYpRpV64/ZhXQLN1mFERrnAJyYeNrGyyZkyzYj9le3gBRSRCiPUG9uCA5eEkqcTDZ3au9DRgLWEOrCkFGV/qu5+Zqimbu2gSqsIWVJISsBh4hkvinCYyYDNWUE1ADETIbCRhpSHINgxNEcVsLL5IyX+Mo/zOsRDuO07qlSRiCLFR1kMls95cIOW9fdlRDSDIVaLs5R+aXirQUuZ6+hSUY3wsgZNXc+7yJxQvo1E6a58gBwlhpq+k0e8wUGpYZibnzomzNFIc5wLlqbB4jENYXEktFWNKnUzIka6VcPOyKX7i3g8lKwZlSV3q+EFDPxkcaFNbUagnppUicCZZrWnO4kp95pID4IYgqnPdvXVibdKGSaGV05lSUaHh6yZP4KoT40KqEjEHoIJhIfzRujJW6TgSUPzfSnpxPdTp7YZ795zfLI9pg9BgR6qXe5UvXn4BUh9cINjQ52MNJaLFC0lwEYnsGpCm04lY3JlKd7a11L4CSoM4nuaKd0O9GvVUm9Yqux8IfRQmq2YvOgWsIplGwSGCxsbFzqQN3x30CNNOMGZihuSK61cAAkCB9YiQPjhEr/xWsoOhycHJ4YBtZYqVTHxsaRAgyE6w4SPSquB8jWzUriXCU46hPaLc+qNZ4lXYtQoNphpQ3bzozt0iZRIztY7dJ6n1+4qHVMKmMmUK0VBNAZTag1iLi7FSxWDUWL+FpbQ0VK9WaLYAwWkWbUOncDlIkIAffD6YTDsJyjGMtMlbsYQkBDCqoxMrX16LIIwzOpw6mGfRhH/dWJ8zFBjVPEVxCRGViHqoomyifdm8XaWAdD/hHSOw2gWiFjklsD799ZGr9h7WEF/fHuOPiZYaKhOSxp61SOAfwkkkMt7SQSS9WMJ6IRwhs52v7GgMbRxA8LcThMJoEIAtWyWtdDYBIVht0jEkVD+sispIogVpBEVYeDVYsymmRhnEzkmkhvS8F5DkHjsuaO4sTEdlbWo7VcpBAMS2Z4dupEEVi1nt3lT4S3wRmhnXrBxYiGYxrW0c4WIa7/h1HryDXWxsmOUEt3lCMagEVl2AKIFGsjMu+RbIZRjUrGIQIYGhJVrzByq43AdCO+RsT/eCUgPlQ5zvlEFFH3+msyOImf26kxM6RYLLaKkM7M/kZUARbJqbUxDCkwC1Y7Y0w7WxupiljbUac60b+h3PqjNM66hBmn1NnZUArrL+oqqlIfEU3EJvrrRx+mSIe1gJgMWS7iTRDrVyXRGFWsnYF1DtPFdk46VGcQTj04kWrEUHhHiGwoOKBKeMb1b60cjL8VrA1ldTFsbQ3sr9F5v4eBRhPVhlYiV8lbW63orFKPQpDDUR6OSfdqPCdngsyvhQYfLMDAegcBhWmBbTEH6Uo6Ukm2QGQwZXGq7MpGJDJrRI2SZRNZRC5uJL0xicDw6i6q5NyZuTKtUuAnw1odo2oJYqTDJtCAMv1x6r05L3FyQSIwrB38r+p0aoQqRgQ2TJr6pEW60tMThhepClFXjrCCq2sIgVicrLz+cPhErhuI6+KURML7H1OSat1UwC4dG41D2+HA7Y8Oh3E+klp8UFa7AkVo66wM+GPYo651pBWi6gA2LiFNPLUi39KFAVcJTfTPW/nR6MWbSunES0MmEVEcrNYKEYtAEnGJ+MkSlygeoTwSqdK7iENU662HUjpoOB4Gj9xwWHBcoLGmdhYJ7Iq1gpDDJobUv0BvLSKIamNM4rDYRSjoMARr7KikrUNxcAEkJbXDjocgbUgnK9dGcORa4a3yodp6R0tGFTWNBFjOIHCmQGUUeQx8QEIcrm0DlYQ0TCjEwNpaQ3FdWm3dRbVL2nJiWGMLLOMcgY1a4+WPWIkpaKeOLHA46qUsrO3Dr3XkGmvjZEeolez2ieCwWkdFwBm4SCfDQkQiofWHtqoCHfoN4JzFgvrDKjmJOFulmATOcTAO/A1VKgyRajssLJKFcqywKPlKbRdrObOjkCC0hbZaxPTGVimcsddpylNKR+ujLMPsRLVqeji4AKoV52W1aiKJKNpM6e+QfwRD7HLeAgllnK2jwxuKtUtlsLy5KsWZv97UR+ElSQRyKN/h7cU4auKFeKUj+eNt42QU7D9lMJSW6yQiWaxdJPAKwryGpjsSIhGBEMweZbuWoQ6gFbkL53pwTotl/rpaXVq7RWeMjL3TJHSFWCURw5g/SBW1MJT9sYOxpK3OhoVFRYnHsLys4GwMbA5itd54EZYzWQRvG3gsbRo1MQ3Ea63FYq2homo7iY7CxGojpPVlpcNqjzkMJ3W9AbYMgCPcYyNRcNCY0dHirPtcL8JgIKMUiWqHf6PPImdhj6CjYa0OhjgMQltn5cgAR1nryIeulWC69s9fdxRHCs9fk9024UZvbajhX2iLEoc9RH8AoxLCGRsbPmKgSqt1U1smntWqoZpYV1GFg/dLWxqLQjinAGMMbUKP1JB/VoAiMFCrIdL1OaQfyhZDRgK7kAZq7mA8rF/VLuKtlyVMYs0MrFa6lBBiAoUx8trohFMK1sUiIDNCSXKdDMVaAutQ65N+GA0jAWdSxVQXB2sqzhSotbMIbCqEBEJhCHZ5YNhdKAwBNn3vzvgvqaWsZydcJJ0fzjrASrVg/BNq47KJsx0X25oYS/kfZa0j11gbJztCLX8jAofDaqk6rHIRaQUGDy5mzYY0LDwObznkzJHyQ9XqYOjDwGj4e1iVNxwW+OuqU2FFZKAHQnl5IQ4gYWaDFlcNPALGHjujLadGwYnOhTWMnQp9OHPj6B+I/M5pACrF0PSJVE7mNuZ0dvVTTVfQpwGDtT/WUhQxMrGLVa/AwGSDM391NJR9DAa6t27qtFHrqptDJJV1Jx5eCKD2w+6c87AwZK0pEIbSEcblgnvtIgE4EwbgEDGjLPGcn5J4oxJGhAwrqfv1ojEC1ervIqgPrzIal1LFQXSNTW31Zi+xsnN1oBilHNNnTe3UkBPJbOI7XyuIozowqpUKEYFDrBZmUcwJIA14GxVouELbqH/nEoNltStwtlpVO3IJrKVWfRi4Kpf0sl4QzHH9Aald8CUQhhWRRNoP5HZcWvvw4Jio7AcDFz8MIhT0F8vH09ii4QOECTnDUOaIDss347f/qw2HKv/4wZpH5NbUMYvI5eAVfjzSpOjUzNEIcGd9nGbYZGlDBxuHI6O/w4L/cYtfGRApLnSgdPywVgcrLAUjWOxrKVFoHP9rELUxJP8JUjobwrD2GILzt47Utevcyn66CI5a/lmEw7HxsyUfINbvYiF8gCVNlnweNjhzwJkYN5mbfR6VEBc7aG9YWHFMS1oc1sohYB42rKLM1fUcauNkKyJ/MLCYETUPVh4M3bAasiGj8evc3DoCL0XnXm8nYmB8vLBoS4Y07BAs9saaPhQMiQK/WOOop4EeT7craJb0xD5L+gjS2Ee8FsdqZwZDTBy5WBsDp4oKRqHTFUkPh4h+qCjnY+HZI/SwaDR8bCR6ztDupNrAQCi1VWNvo1ZDeu0qdRx+ollWCsZfA/0FOzyPHn+yZlEraaYf9eUMgEAeFYw3pw8NNFjxc/SwIre1cHbJV/wcDivhHI6AXh9A98eEv9iukDtHtgB+mFnHU+dQGc+7DRdT/eG1i43jsJZaB6dxnl4wtPABGYfA+Ui1gY8Ki/0IltTqgV6LELgCKH2s2vxkyDn6G13+wRGGTNQglshEBUNyBtWS4UsUaytWlOO1htBf/2MQ1RoV/52h/Tm8LRAh5abRAIfgoQOkTiLZhpwdAjK0NXovWP3hnEOtYCivE1l3zi0O1tZKVlisj1oZwzAEZ2SVwvDfalVc7FegGvDeFrDnnVeAiPNhbRfhyLXgvdLFg8bxQFQ6rNZRMVDlsNbOlpBYvZCH6cSLdOzdHd4voBPvLuK/tK20YZ2qfqVxCVaqdX6LB5v0GPchcWjrHTkywFHWOnKNtXGy1Ws5sw/IaBxWGWojOKyto6IQwhnGa384RzVHaMuR8g9a6+A00ckQAnJ5YUXk2msDgLS/8lMNzQerCslKtf4r8QKvrx0YMXVRq+jMaHWqo1ep2ZCZG6oRRxCrpNbZ6mRII+uLRFsus8OwVoXDSYTyxrFa/nsLSjZY1TIp3qVqrQTekIaFiRVCbKE2kipqYgWjjU74G2lh2O+QiejFPaKMyJaD8V86U4YTM/sblSCx9I6izoZktLXOrQcKUZ3DUCyBFeDGB6KUWC2yCSXxcARFO7ElUicCIwMC42HBxk3B2gYZlhficFits4vBkKMXjCgG3taVYy3jzRHKawVH4syRsvdg6MPAaqGietg8UJnFWcGrKBvxYTKsG6y81K0XhPF5wcaw5BOrjCCchg9CclxPQMUOfYPoxPW+jhAfhH8CksNQHV6mpLL/l22EGq/0s2EpwlmlPrEq/XGNxT9g/LME798L1sDdYjnaJwKjcZ5+/IE+4W8YRBB4+AlILww/LkNUNkb2jUPh/KOqRSY69T+H4fWJIY1bqDIVD5HhE/0dkkXnxuGwT2STpqRFMMr1AvEfdhcKKyKtEGSOJDek1ZrGDhNvqEPAaBZbxRse6eMEflze9uFBjFU49cIi8lENPqLweUiIVBr9iZoM//7fBsEVfab1XWyBfV8VO8VW3fX9TCSOVFCwUzULyjFO0Uk4Rh0MP/x3vB/tMxRCH/1fIVoe/nHwwuF4sbIPTMgGLIjpoaLh5zBijir6aRRY7Bg+AXRKgmFM0I+zGurFIGriY1HBEFFBJT+3o5Mt/zjlYUj7z1HiUXaMj87Asbpx7DQIZCJZ2mj9CUw+O3gXXqW+7JvIOjGI+PGxLz9zsA2DUI43dMQgfMLp4QUovbxiIf5ZUvsQsFJbHa0g5PBMCENGx7VAaLniZwhHRERiRdj1Bib4WEEQ+ehkX/+RR1ZrP/J4991333nnnQsL+jlI+dyw6lhBTCmoXu9UiHAcgvEtWtywEFFEEEqLqBisiFwVwsC73W6z2XRVhCovPDSs0u+iwCsRrYQ0iRYhCOZVThOHRRYrirEoQPR3ZTislpPVqQUIMz09jQnt37/fX2GzTuC9H+mzDFbCBXCNYeR33XXX/fffbz+bK0ykyaVt/Tx05IVwahCKMdw6g3M+dvz/Q4Fh+CeUHwpWJFlDu0cjhAAQ/Y0ZJ0f+Nhqt/fsP4GW33XYbNjw1NdVqtSOCkJWspJxF3Eq1KyPXF2JdIDBxTO/W1q/XxuAhxDisOmiFjHl6ZvqOO+44cOAAkce1EUFosbwArIhcDktqOfWPnSyuVXZq65ilfRFquKzp9TW92ZnZu++6a/++fSy4qlfGF7Xxo14+Z9ScW6WIVGfFxcIQqLOfQbCnP48IsapQXF6Iw+q1q4M3OVLD1WuXAnRH+qwdfiDiHwzW+bdh4hBNf6wQh2NXG+BItcHBHnjggTe/+c2f//znt2/fvnnz5ozeQB61ih+Xwyq1AbkutXGy1WsD/KC1aMPLhLOvfe1rt9566+TkZKlU8lqqAuXyQhwcuUpVvBCH5bVLyMgXr7nmGuLj+Pi4CwbBEppwugTvcOxqgc997nP/8A//MD8/v2fPnkqlEmEPhyO1dVhL7ZFo1lLrcN11173zne+86aabTjjhhImJCUdCsGLbgFz32gBrqT0SzTGqDcg11sbJVq8N8MisdVhjwzjZ0dQGOFJbgKB04403XnbZZZ/61Kc+/elP42v/8i//8p3vfOfQoUOjo6MjIyPhVXx+XAIB+TBqA6yl9kg0cTy7NeIYWS/e57+CsUrbgDxSLQnoVVdd9Y53vKNWq+3du3dFhisyWRG5HNZSG6NZgdhrkZMpe8973vPggw/u3r2bKfOq0JY/8caOD7VLYLGVCktpDq89rACsXhvgkVkb4Ghq1wuiFP+HDTxxXFhY+NKXvnTllVeSPvp1rB9CCHb21a9+9f/8n/+DNubm5hzznwsuGFtqBHvrW99Kck9mdtiW+hEAyHPzzTdfccUVrGT1ej3CPvIAOe+9916WGdatR8j8HofjsArg+Pfdd9/73//+P/3TP/2bv/mbyy+//Hvf+96dd955ww03fOxjH/v/DNjlklZGDR7ZQPJEHHvb295GHGPdibBHAXj0bbfdhlqIPEEJj6jw6MIwj8wao2bX+ggM4MfhYcAPY9ZIOuIQnccypyU2zekSiCoMItRKyOgkxtAL8dN4eUkhgFEJvBxHhkIcHGlUi2QO8TLgtQBl1wbZD449NTW1JIF2mjh4Q4cINYQIG4OAXKVWLQ8nix9vvfXWb37zm0EwnyyRDiGcUnAIZS9Y5WIhDoEmQDhdUkthCTjewXUYnQwh0Dj9clixNiDjBas5DJbU+ukSWBGvxjG8nwaIsMfhOPznAa506NChj3/84+SLBKXTTz/9Na95zR/90R+RQf7hH/7hi170onQ6Te273/1uUkk93Tg03WDAS04dRBTDhHIcHwoB4lUB4pglVQ6BwAvErltuuSUexwCvDccAARnA8QBlDzWAV60FosZH6C6A0Qrip0vw8YKIDgevXQ5eFY4OAXMcHl3wQ3qt0V2OY7DauBOaSQuWnMYhXhUvhLJDvMoLwIo0S5AOIOO18fjomCUQx8fLwJJTIJyGKi84uEKcAHDkQ0Kg9FbLwYcQaLwQwEgiiFBDsjgGCEgHRwLhlI6CuuIQJwPi5eUQiONiA1ap01Vid+g9OjdwTIAIO4QIO4QlHLy8BI5UFZBOgJwOYLzgeKcJ4MjjcBz+c6Hdbv/bv/3bRz7ykdnZ2Re+8IW/+7u/+4pXvOI5z3nOs571rOc///m/+qu/+uu//us7duz4/Oc/f+WVV5KHeSs3YDNkQXCfeBwIBNbiMAh4jjQJreJVoezgp0uQQMCowRCWYPzUIS4hECfwKscE8KrgxYA7NRCdD8Epl0BUZxChDBmVjlBeIiQQx8SbAJw6xEVyCQHK0CxpfhweLbCYNq0XLGHIqVvJivCfW3vTTTe95CUvmZ6eftOb3kQ8KhaLd91112WXXbZhw4Yf+ZEfue+++77zne8cOHCgUCicdtpp55577saNG+3n6tWW/eL+/fu/+93v3nbbbWyLQY6Ojp588slnnXXWpk2b/BFJh/n5eTqC8oEHHuB027Zt55xzzimnnFIqlVxCnAcON9xww/e//30KuVxuz549j33sY3ft2kW50+l86Utf+ta3vvW4xz3uwgsvLJfLNHEBPvShD917770/8RM/wV4cyiuuuIKd9xOf+MRWq/Xtb3+7Xq/Ty1Oe8pTx8XFkuPnmmxEDGZrNZj6fJ+aeeeaZe/fuRQzoP/CBD3zsYx/7yle+snv37ic/+ckwefrTn44eGBeB+9///d/hjCrY4m/duvX8888/4YQT9BPJQw27Tjh6AQyD6na7dIfkd9xxB8JUq1XkOfvss4N+2HwT9NE/Q0AnSAWSBYPxXn/99fTOeBnIRz/60S9/+ctowwX78R//cSaCjpAHrQalnXjiiSgf+Z0PBFR94Qtf2LlzJ0im8v7776fh0572tH379n3ta19DEkbB9KGWubk5pg8MOqEQXqODZtAww7/zzjuhYfiTk5NoGxgbG3Oyv/qrv3rb29520UUXsbbRkTcEEMCPqOIzn/kMHH7sx34MORkRZdqedNJJaHLLli0MhPEiLd2h3ic84QkIBqUrEzViaegfdTFSeKJJJg5pN2/enM1mrbdErVZjLPBhmNjGxMQE1shwGLL/yClq/LM/+zO08Rd/8RcYM5iZmZmrr74aznSKWqhyyjWCixedLINHY+2jAn4Yho+D/K//9b/IGokMr3/96/FrLDNIzijwiLe//e2f/vSn8anXvva1uBK1mD0ZJN6KR2PbuAZBAzfBK8OD2jgI+Sj+hd8RPQgFFIj2RKqvf/3rRF38+tprr6U57vP4xz+eWiIwQQDi22+/HS8bGRk59dRT8SziWJAKkSCDCWT4KWSVSgWp6J2Af/DgQQIR4fpf//Vfie0/+qM/SigjMsOB4IDMHseIhHg9sjFeJGfdcc4+NNYjhL/11luJkNu3b0cAAv5b3/rWn/3Zn/2DP/gDXNjGdxgQdYmccCakEBAIxSgWfIg8COaRp9FowPOCCy4gsHj8BIg8hKYQeRCVsdOWrmnrMRzxWFzgQIBFmWAIOCyXj3nMY+iRKIe073nPe9785jejzN///d8HDw2UCAZbuKEKVKT+Hj32uQqsPoT/yNpViI8SFpOb9QKXlTHET5cM4NjVOgQNrl4bgFPHsOKSP+E/uAo+hjOQM+EeLKjPfvaz2e9S5ZQkeRdffPFXv/pV/AqX1rfDkkmsn1jwmte8Bp/3lIJA8OEPf/izn/0sHgINlCRb5Bwve9nLyH5IUKChClZf/OIXiU0Q4JzgCWS/8Au/cN5553FKMvf+978f/rgrWaMLACW5CAEOkQhwCPkv//IvYBgC2QPCkx3+5E/+JAEI5//kJz9JNgweGYhuAKnkGWec8apXvYo8DIbXXHPNjTfeSOygOXwIWAQa8jZOaXvppZcSMZEE1VEFzxe96EX/5b/8F+SkbVyffkqBI5kZmSgqQgleS5Rk1GTqCExMJ0QSqckRiba/9Vu/RQRBaUT8d73rXaj35S9/OYpiIMxFEIzo74IhD1H4qquuQmkIBhDuSYZoRXjyRQIa9AZblIYwhCr6ZSqJvP/8z//MTCEDCrznnnuI8oyLWmR7znOeA38GQg7HpHziE58gsBIZUSPa8/T0ec973s/8zM+QtPm4AgQ9AK4HgIaf//zniZLEaFY7hozNUEvkJeKzhKABFgAGQo/MC/k688LsIB7jQhUf//jHsQHk5xQZ4EnXLKgvfelLScSZepYH5hcylkyYQIYm0TZ7IWYKgZcsugBSYZbvfOc7GRpKg4kThBmMF9RsCI4EAr2fOqxe6wDNWmodltAc01qOIEPB0BEsr42TrV4b4OhrAcevY63DKp2CXF44ytoAK5IRqUikSF8Ig/ivJyihliObNxyQQES2RJpCFTZPBMNb8SYSLMwbJPsrYgKUODvxAQw073vf+zwmkD7ikjDBm8D/wz/8A8EHx4HDwsLCM57xDNJNOiJ0kL/itsQxeocAz4UhnkWA8jhPNCaSsDGDGO92B0QwfBkyHBkv9jiGmxMKiJxkqMQZNvPITHxAZpjAisyM7I1WjN2vLDAW/NrDHczhTErK0sA+FmenCTThGFcjSwB5Km7Ovh2RGK/HEJaM5z73uQTS6667jthOAISSyENwfuUrX4nGCBeQkQgSUuBAK2Rg1YAtaxw7TOIkixEdoUCPPL7AgWGwxFiWnuc///kUXB4HL5OAku6/+93vhpLuOAbJveAQLwPxcXnB0BEsr42TrV4b4OhrAcevY60DNA+7dt3hh/E71A7UsskjrcGTWVzZY2G+d99996c+9SmyDRwJiwePh7BnwrsIKwQRFmBiGZ7/tre9jXSKViQQkD3pSU8i9Hzzm98kw4CMqER6wVpOyvj3f//3+Alr/EUXXfTUpz4VnyeyEEGIOIQ8HPId73jHBz/4QQIc+QpAyCA8kWw9+OCDODABgtzlG9/4BlGGqrBpJsSQ4CIqEsKKwPq5z33Ov2uMh7PH3bFjB/nTOeecQyqJDMTBZz7zmfBndw6SIEUcxM8JmkRGAGnhRizAk8kISXzRzD8aoCuSZgINKSbyIBsxHf4Aw3R54trGiFEFKiL+wp/wQQhGSAZL9sM+nh0nQcq/cUxs+va3v00gRmkoiu4YCFthkmbSOFIfxEAwRkTWjvCol9CJ0pg7OCDVT/3UTxEBCaA+fL+QgEJYA2BFjkhWysQhAEdiMbN89dVXwxM9k5wR4GjucZ8qNspEVaaJSWcITNbjHvc4ZpkFgALxFDI4o0NUxClRFQytUI6vTHFALXDGqJw5NsbeGoNh6hk1YwcYDmsAGkY8pCJRJjSfeuqpbDCwgbe//e1YGtbISKHB0liNWEVYh2CC0sh3ERUypMLMWCMxCThgY8wCxH5FmVNGzXLF2oDeiPVYBUH/BS94AU0YsmeWPo9+jBficDS1AdZSeySaY1QbkGusjZOtXhvgkVnrsMaGcbKjqQ2wvJb0CPvEi/E7YoVnZqHW10hCFvGBaOBfH8bN3/Oe95DekXX9tAExhEhI5MTyYQUlMQFPgTlexmYJ/4UDEeDCCy8keyNYEdiJNvgUmzECFzGH/BU3Id/CHz2OUSCOEQMJmIQaVgfkwYuJSJdffjl+ije5L+Pv9I7wNNmzZw9b0zvvvJO44XEMSoLwP/3TP5Fr4o9EZuJYkBkJIUBCRooMREWCAFkm+0yYg0dgAgURjEWBkMLy4coBgqKQkEEhPB2BJHQQeYgM3//+9wlHrGisgAwTJHpAWiISWiWU+W239773vcRYggwjgob4hhpRJjokLBNOWQpZm4g8xG0WF/TDHhiFeFjzkM7wWROJogyHWsRgIAyHqEjqyTTBCiTgMnshnC6BJWQBQqvlhYesDRCQoWDoCAIyFAwdwRLkOtY6HE3tusP6X2t8lAKeHwokGaR3r33ta/EosiL8h5SLPRnOzHqMh+NvrMe4watf/Wo8liWZndn+/fvZ/BECqGLxJnjh+XgdC/Mv//Iv/9zP/Rw5FgszrsvGDmeGG46HO7EXhMMv/dIvEQ5wOaIGkeWP//iPCUyEBiJFXDwHjAOg0zgeDFkgzF/4wheSGYBxhyRRQ7bf/u3fxktJbZGByAjbN77xjYhKXkLsQyr8nBwLIWlLnoFXk2SQ7iDPL/7iLxLRXBICEMGCbPiSSy4hGkJJF9Z/BJwSrWhIv2Rjv/Ebv0HuSxgCSdb1J3/yJ2jSb/0waqInm9S/+7u/Y8MNN/IeclzERlSieblcpgmC0QRtk8sShujCX8OBrl7zmteganI1VEE6+Ja3vIVdO7GbkE2wc8GIjCjk5S9/ORhCGEd0zuiYlxe/+MUve9nLCOicIiqxj5klISOHY5aZIJYiRMUSWD+wBHbbTDcaY2q8iizQBv3QwLwgD4EVTSI52S2CMVjU8vrXvx4JGTUYJpRgTfhmPSCCIw8xl0D/qle9iuGjEAhY25Dk4osvRlRMjgXD73BhrqTaHBkmmSgJIqpgdfQLEjQEkIHTL3zhC54y0i8a8MXJabxwHI7DfyLgCNgtAQFPIV5F2BhgpXHXI0b5RTXoCVbsA4kJ+MhTnvIUNn5ED4Dsk1yQhsQKEjgyRYIMe1c2XR7ZCALwISKxvSc0ARDjQexFiUK/8iu/wr6dOMZaQDT467/+6yuvvJIYhW/Slnj+5S9/mehErPA1Av9lJ+YZJ2KQcuHUcCN5Zf9JzEEM4hjJMW7OAkE+ijAu81vf+lYoCWUkcMhGICIys/1juSE5w69nZ2cJ1ER18ldTwMqAO3NksARb8jNScPq6//77wRBkGB394v7UEi7QM2m3p5JIQlgmKyVakuOyMKENBKY7eJLpOhlrHAUAjcGKqEt3LBBEJEbtkSc+TQRYslWas04RqUhGPSZH1cfhUQLHJyxyLWwX8CWT0MDOj1yHRRqjJ6kiauA2uBZrPwS4B9Hhda97HaEHvDfH0wgT5Ba4NNEHVqz3bBMJVWzUWJipwjM5xQ/J4UgNOcW7cH5/0oUAAYacjHSEfIg4RSs4w9/BF3UX0o9ecPBTIhpp35lnngl/fJIh4Jx/8Ad/gGMTHfxGJF3AmeiDY5NB0spGH23onRWOTdpHCCDekUMTsyBAPLI3gjJHYtk999zDSNXr4eAPCUFPqEIeZIAnRzIzhkkooS0RBEqCO7EMJPkxm3XCFiKRytCpt3JhHFxCCFww8kW/EgyecZGCk5B5wCKxQ1c+sxCgf1TKssE6BIGzJd9FUQR6tMGMIye1sCKXQkIKTC7TxETTkLmjCb0QrJkmysyy35E5ElgnizNFW6yIcaFJjApTYX+P8bAwMPusPSCZINYhYjHKcUtjmlgqfvd3f5eGLEWwQjAsDXpE8rjsSIgxJCI4OSWC0csLXvCC//7f/zs6iV8BhS2r3Tvf+c4777wTAtYM38zERT0Ox+E/FzBg8iccE6c4kk3G8eydCLbkMUQq0j48FHfDqQmD2D8WfoM9NQ5PpwdD6MDBISAO4FmOJwKQ0hH5CSakdzgUmRNiECjYSXpEIoDgyGyzSR9JBHFV+mVniyfSO3tX/Bcywg4B6td+7dfYKOKtLq1HJMoAAYRNO6ES90dm8jm8mL7omv0hPs6Ibr/9dsjYExLQCJ6OhwyPRn76QiQTfGXwjiggPEPYbI9BE7oZMg2JP3SNKogkhAvGzoqAJtnH0goa8u/f+Z3fgQZiOiVKMCjWFPJsxs7CwXDAcyQTZQfLWMi8GexLX/pSVhw06eK5DHAm9yXywJ98HbWElNEJjsOjBRYzkh9yiBsuzsNqjQODBNxbcC3iAl4BAR5FKnb++efjJ+wyL774Yna0f/7nf37VVVexjYNGCctgwHaNdZ000dM1Z46fkAG86lWvIu7QBTTQkzoQCKhyMTxt/aVf+iXyFY+bAZwJAP+oZEAVGDj4TRNkdjwBke0p+QG1ZHL+QMlf/dVfcbz77rsJo84nztmBwd56663IT+L7d3/3d3/6p3/6/xpQ+MhHPkI89R9pcIUAgQ9ARsKulMhyxRVXvPGNb6TVnxj8xV/8BVEYFd1xxx0zMzNOjzKJMsQytIc2CKBkpZs2bfKAEgfvgtydxIjsh5j7lre8xaUC0P9nP/tZgiy5LDRhFlhCiIyo1JkAjmdV8DTdZWZ+mXdOXScUWFSYZcjQAPv+97///X/913/9P/7H/2CpIFeGP5vviOORwZkD8N+zZw+zTBk89kBI5Qh/VgJHciSPZMaRweUnqSXdv+CCC1A4lvbRj34US/vLv/zLyy+/nCjsNIjKOsf6h5x/8zd/gyrQOZTT09NnnXUWJkRHkJk4upH3gQ98gLSb+aUKzQTLBFyM43Ac/hPBnQWzxAtwtGC6ywFKt1h2eiQuOA4mTbANeJjgQfgdBMTqsM0jf2LbRvil7MQAZaKQP6pBp2DgCRCpcH9ipgcx4E1vehOxlFDD3hUvwzdhjpedeOKJ+LL1ICArwnkJbn4RbgkQo2hOkLzuuuve+ta3Rqz/5E/e8IY3kF3BHJ4kiwRSCgyEwO77VdpyhDlsPS17SGBQIXMlrhIMiTMoCoYeZhkySNTuYQ0kYfm5z30uMRDVXX311cT8t7/97US/yy67DJmhgRKGRBiCD0k5OmFp4MgSQ2wB6Rty61/XcaFhoSRog2RNZApovsrkHodHLBzPGlcAX7ndxxzctTBxB3yA7Ocd73jHH//xH+Pn+NLf//3fs6jj6oGMAuEGShIFvDFwowB/Ejt2bJRJy0CSr9CjEziwYSUAOTIwDGUHTpc4Hs7PVtiFBxxJbPrEJz5Bxoa0f/Znf/bmN7/5Yx/7GDkfsjlBoIwDIRv5ibM33XTTJZdcgsN/2IDClVdeSdLGKCCL9x6ASErgIDv88pe/7A39SOj53ve+5+GJuONtkZasiJhIE0+ACIgUnNVyQGO+GybafvzjHzehBDAnuoFHmQwtjI68mR6ZwSXDBL9E5z7LAIJBTHBkTlEXeiMVY9l473vf61mv0zjxGoERobElKRqAGcQHCyYqGaAleiRrx8wQg0nE0hgmGkYAT1tpwmLJHoMlCh1eeumlxHcoaULhu9/9rl+2dIFZgRqNBuaHDr/2ta9hGz4R3u8POqjjcBzWHTDCyclJAiDxx7dGUcXhgHtizIRcDNhjAumIR7+IwgCnw9PJPiGAUi5n9z2ICW7zcYDSwxqAGLDF2RGDXRbhxeMMoYwt2Y033ojn0hfiIQnMYUjzuC9TZhQe25f3xdBgTpglnYKhMwfgT3f0zlg4whwy+oK5ByhnxWDhDN6YHRHco5EtTgkHWCHV8nBEgSYAkYTt8bve9S5yQY88RKEvfvGLJJFO5nD++ef/yq/8ytOf/nS09MlPfpJtPLt3mvhXi/xOFNzQ/N133w1PYjupMLnj1PB9ScfhUQfHs8YVAG+POwZgDiUMR3wAr8Y98HDCCputl7zkJb/927/93/7bfwtPnnkrfBJ63y4HpGMIdqzlIN1vfeV2AgeWdsIKSVvAQ+MFB/DwWYKEObEgZD8A+2Ac+G/+5m/+/d//HY991rOehZP/1//6X1/5yleysY5TBggjRQ/Emmc+85nQEziA/8eAdOR//s//SRZFyFgSox1gS3N2t7/8y7/83w1Cc9LWN77xja95zWt27NjhxITd73znO8QUUkliKLq9175L7rXLAc4u24tf/OI/+qM/cpEAekGwv/zLvwR5xhlnuPIBL0SNY+BCUkCTrmQjjyjR/Gc+8xlmmX0/lD/yIz/yile84vWvfz2zfPbZZ8ej7RohMA9dhEIcjCraCTC511xzzdve9jYs7dChQ1jaC1/4QiyN6fAHZwMHlrqnPvWpv/Vbv/WGN7wBPaMZ5poZZ+r/9m//9rbbboPGiTdt2vQLv/ALUJ544okM7fOf/zzhPvA5DsfhkQC7d+/GgEkKPdWIsDHANdgO+bV/tlV4KADSg21EZOBILDxEdY74L/ROEAdowEMQBza0+L4HGd+8AcQxAiBbtV27dsGNhoSsJVELScgmWSMIa0ukArwvvJjNnvN0oBeyLsZFtGEL7RknQ4A5BW/rBYYGOGZ1CIOKzk22qDSEgIGMvr7xjW+w5/zgBz9ImkjEe9GLXkTQIPqxHHg668D+k1iEqESeP/zDP2Qs4+Pj7OfZ3H7gAx+46667oHG2e/fuRV2vfvWrSXYvu+wytr4ox6sCzXF4VMD6Z41mSzKCcFwOx67WYY21FJZAwIejF+KAA1966aX/8i//cvLJJ+NILOG/+Zu/+Yu/+Is//dM/jQtBEFpt2bKFTIitFe4R+FBgFX/3u9/NnpJUYOPGjXjpvn37CI7WLur33/7t31jvv/SlL7HRxOfBEHriMcL3oGA8FnjDEBfEyDDXX389LkoC+vM///O/93u/9zu/8zuvfe1rCQGnnXYa8chpnBiwphErJPfHgwiLDO2lL33py172Mo6kyD/5kz95yimnMHwCBLEvNAkcNm/eTB4D/wsvvJC+aOXNafv4xz9+z549rAqk1y4tOSKx6c4773zGM56BVF/96lcRmGT3SAGRTglbFE499dTnPe95zpkjzIlfJENE+SAYEHQSII7RsIdix4FYeckll5DOPu1pT3vd615HWPz1X//1l7/85U95ylPY9HsrB6f3gmMCxDGU6Xe5MF61BBzJFF9xxRVYGtr2kI2lke6T+of7OwAhnsWVHJEUHw34c5CsPUw0kwiHW265xVdTmhC70TPqYhLh/9GPfpSG8VXNC+IbK8RhCc0SWL3WYY21K5I9cmrjZKvXBjj62hWrgKOpdVixNiCXF4CjqQ2wIhlejHeTb1177bXhcrgDtQChj7TjQx/6EOGCbQ+Bl1yEnfaBAweoilMSY/FlvzJHNAv4AE4MROcxMWBLVlcsFtkes2FTFDPw1+IQZ9h4Ew3GxsYgo1/68jDufNh5XnnlleReZFHh5jjgBMQoWhGm8G6PYwH8a38EXgSADP4MbWpqyi80OICZnp722wjO0yGUHQ+EchwZwJFLqmBL2PniF79IoP7VX/1V1jjiz6te9aqf+qmf2rZtG8EEGoIJgyJuf+9730O3z33ucwk4xCh27+iKoMTiReSBM5QMk538s5/9bKrY3zKnn/rUp2i4RDaO8UIcjGpRTkfGISCXF4DVawM8MmsD/EC1nB4jWP+sERMBopPhCu3IAF4FeNmRAbwK8LIjA3gV4GVHLoGHrAXianUtA+HUCwHiGHyGtA+/Ouecc8iKPAEisSM7/Pa3v81K7OkOHeEnuD2rMvQharBCX3XVVe95z3vYzIFkG8di//Wvf53meJpJoRdrf+ITn3jXu951++23c0rYwuvYtxGYnAkyXHPNNcsv8kMcjghAgXyCWEaS8cQnPpGcjBhE6KQjAtn999/vyYQ1je7PugwUkAr5Sf4IH4SGECkAIvWb3vSmv/u7v0OkMNhwBMgLCXkENXJfv6PhVSjn/e9//5//+Z8TTFkSwJDOfvKTnyS+EDrJhwhMSPgxe8ujR39ofKPsKwen5NkkrOiEZeOOO+5AYJAQoMzPf/7zb3zjG//5n//Zv+vnQC0QnQzBkYCJJghIJ0Bs9EPXpLmPfexjt9oz4OBvuOEGVIo2gjxxiHgZcOoEgcyRDvGyA2QOlL0WDZBSs+XASBADSyNdxhIeeOABjAoj8cliofrc5z7HwAnEzDVy7tixg1XNQzzNfbFxnn4Pjv3A85///HPPPZe0+DOf+cw999zj/cYhSEghDo4EvOzIAF4FeNmRS2CNtQ6ODOAYrwIcGcAxXgU4MoBjvApwZICADIU4BOTyworIUIhDQIZCHAIyFOLgSMDLjgzgVYCXHRnAqwAvO3IJBII4BOTyworIUFgRGQpxCMh4Abslt2DXTeJCfMA+g7txJGgQQi+//HIMGzsnwSLMkmjiGoQ1YkIwZlIrMOQu27dvJ8NbfmMk8PRTkyiSBCRNSA2JzDAhH/VagMD7kY985C//8i89jm3atImIhxviTfim8+Ho79BgY0acdAzHeByDOWUy41tvvZWCWCeTyPyFL3wB5uTEcIOMAeLU/oUeD3cAMZkg4FEUoHkATuHjeIDycrwX4mQOToliiX6E69NPP53IQzD3TT7hiFSPyONkxJZPf/rTb3jDG9ADZQILevjRH/1R5o6AyUDg42wJpEQemDAR7FdZWYjwzGBYwpbLQzkOARkKcQjI5YUVkaEQh4AMhTgEZCjEwZGAlx0ZwKsALzsygFcBXnbkEngYtZweI1j/rDFAkHvFARy72gCr1y4BfMALtPKGjjHviKoAqnCAyclJcq/vfve7N954I9smgBzub//2b0kE8RNSCl/OSSvJ1fbv3//e976XxIggQkTDzT7+8Y/jkOeddx582FaSzH3zm9/8wAc+QO5IfMEtSa2+/OUvkyL499qIGuxKv/a1r1166aUkpsQO8gPyTjbZBMolEoay44mnJFgEvm9961sIQBi6+eabP/zhDxPLEIxMy0UFPDdFQiiJYowC5ydfuemmm9797nf7S86oJUD8wz/8A9EcVdDEc03AlQbAiqTkJ+yFOER8+iLeMS5Cqr+cjCBOBPEkjJSUwEpbkpgLLrjgOc95zjOe8QykJWLSLxk2DKFE24iEYOTftHr6059OOPvKV77yj//4j0QfAih48mx0wkTk83niFzxdJI1tOJWSbyVYXoWE6B/9IDySEENJFonm5Moeu5dc+gUekj/HQBMvA14OR5fcL5Cw1GFmaM8tDSNh1KTjhGmXAeVAD8373ve+yy67DPEI7hwxObLnvXv3EsGZWXUz7IJZw+ouuugiFjy/cB6WH+/aj/FCHI6mNsBaao9Ec4xqA3KNtXGy1WsDPDJrHdbYME52NLUBltcSWJ7ylKeQXuCAbAL/9//+32RpWP7111/vPviWt7wFryRlfPazn4154+8kK36nguBJqCTgQEC0IbwQk5/85Cc/5jGPCV7gEHfAFYGsETGIvfjIBz/4QXqHLQGB8sUXX0wwxEOJTmx0ifNs1QiS9IirQsZagCRkhGz2yA6dElelFVUc4f+kJz3pzDPPJGQRGP/1X/+VOEZwvuSSSxgyg8VJ/UonzImNrBHgIYY5kZC4ymCX375Hh0GNy8FjC0cfe/wYLyCnXwdFnnjkIfKzMBF2fI1jRB4hCddsPgns5PcEIkZNOkgGydQ4W+fMEZ6MhQ1tLpf77Gc/y6iJY9ZnBC78KkNYEQL98gKwem2Ao69dsQo4mlqHo6ldd/iBH8/6vwZc0djxQ86HW7wDZVbxZz3rWUQQHPiNb3wjvsHKjbfgzDgJ+2AWYDwBp2Kv/PKXv5xNKr4BAeEDSpbz6enp5z3veeRk5CXsun7+53/+7W9/O2GRuAAHEkryUaLML/zCLxBT8Ex2e8RH3JJwecUVVyAAyZ9vr8kPgvxxOR2IO+eee+7jHvc4IhFtSQ5Ihg4ePEg8Jc5u3rz50KFDSIuoECMe4Y+c9c1vfjMh+NWvfvUpp5yCDGwZ6ZQmvjMmtJE+4vkvfvGL/cnIJfoBiAhEfFIWosk73/lO0hekJcdlc4y0NPS3OZCHEXxRyM/8zM+QPZMhAZTRAxkh6TUK3LZtG9tTF+yv//qvCaCvfe1r6f2Vr3wlIyJThCc0BC8kJA/+8R//cXRL2urC0J2DiweEsosKLMEYeZItPiIRB0nQfWbRA7kp80umRXeoLuykVwHnGZ0sOwVC70AoOw2B+8d+7MdYG4BarcZ0g0dppLAoCp1gSFga9gAZwR1R3/a2tzFZzPLs7Czhm+j/ghe8gHmMr5f0Ah9akXyz/GB4NGR/8tjHPpaJi4iOw3H4TwW8/mUvexnhBeMkQyKGEA2wZxyQWEriQgx5xSte4UaLPV944YUvfelL2d+SJhKcIcZhiS04CDkK21HcFrZLvG91ID6z+8XdyAXf9a53ET9xOuIYbOHzohe96GlPe5pfhCMrJRST1fmOjg0zYZ+UiwhJuMO5cEDCFHGJHIs4BltGh8wc/Q3e+C8EjIuYQ4gm+PgbsBHjrLPO+rmf+7kQ7ghNyACwNCChi+oQDyYBlgx5LRpgUE94whP89wve9KY3nXzyyaxcDBBVsDCxcLBqsE4hABpgtbr66qvJ7CEDQ1BCP2gAtYNxkYJgFKhidMzR5ZdfzsJ00kknnXPOOV57HB4V8EP62zBehemzspLQsOji3oQkLP7WW2/FLZ/xjGeADxxIgAhVrL5kLRg9boOHswtkbfZnWXBvdr20ghg84YA8A4awYrGftF9eYfvF2k/uRWL0whe+kAIEhDzi4969e2lFQCRekMOR6hFNSLxgiwyEBmiIgyQr0IDx5wXBU0YkmsOKIEWgpIpcE24uOTSIihgIAHOGTI/kkS95yUsIYUSQ008/3e+AQMkRDEwY+/nnn88w6defXwTJSIkUjOW5z30u4pG6ecT0jpYUSGvIpxGMcEmAoy2cEYyGF110EdpmmKTd1113HWSkgFQxBBYJuuaIYsnJkA0ZSJ6CYJTJoZFq165dKJC5YEQwZ3Tw8ceDSMSdniSSHIu+iOmI7YKBZyqpgjm6gmHAkxQyQNYhwjR49MYkUotVMAQERlF+TZQYikqZJjRDTgkBge+8886LB3EYRiX7HTN256T+rB+EXXh6FMYkzj777HhDLI1tPRk800oXADK4bdALOsEknvnMZ2JpqAvdwhNtoO0dO3ZQoBe0ASVd+Pe0MEssB5U++OCDzpkmaIO+SC4ZJpwZNc1RKXpzbfgxXojD0dQGWEvtkWiOUW1ArrE2TrZ6bYBHZq3DGhvGyY6mNsDyWnyHMlZKACHqEgQ4xUqJAMQcPPRnf/ZnCYB4ojsOtZgu9k+wxao9kJKB4W7smgAKbJMgwwVwMRwZ3yfUeF8c77jjDpoQ9HBqdtQSwtjiIAQWvAa39WgPHp8lFyQTBY8PQkanxBk8iF48XCDPk570JMId2S1RAhokB4njs14wNJjQ3GXGf1kaEIABgiRC4rkEKI8VRGyCAHiawxkxoH/Ws56FgyM8kQeFECKgBFxsE19PQ7HJh/4pT3mKZ2ZeRVQkqaU544UVGPiAeeCBBxgCARaFszoQAFEFARbBPPKwz2RbzkAYJhEbkdAh+iFMeeShL6rQLXGYVdV37+SaBDqmgPny7jgyNCYUVXgkJ5qBB5YMYQkE/IoEy2vjZKvXBnhk1gY4mtr1gsMupK0juNs78+UjOXa1Dg9ZC1CL1bJPIhsgMcKNWVlxePZJ0JB5xDMAVtzbb7+d0EC4wZFoTgKHM4DH7vFqnIeoASVJJzELD8FhYOjNcSeiFQ5PGQdjhY7nWwChhFgGQ0TyGAHgV1S5qBDQnAQFHyZ20Bf8OSX7wWlxcvqia+QhDMEfJrSlIc1pi9uTKiEYZJ4PMV5iB4kL8ng8gh6f9yiDVxPL0AD0cPCAAp4ySOhJ16iCv3cR+nKBAU4poyUP0wQdRKIvJKcvaoloqBSBYcjCgEJCK7qjijDqb1+jI+aFwSKAEzMRkDFxULrSaMgUMHZGB72LQagiEaRf5jc+m4gEN4ZAtPJoayIPWDkYJj2iQJQPxp8shA99QUncpJYMFVXTC8aAolAjDJkO1BKSdQC1c4QJx5tuuokpID4yrb56UQtn2oaGTsmEIgYq8vUPDDpEKsAtjYmDCUH2lltuwSROO+00tIowMMQ20AYdEcFhCB5Kn1l6hDNa5ZSVGG07knnB4LFPxoUY2DaskIQqCEIhDo50aX/QWoc11jorRwY4prWOXGNtnGz12gBHX8uR8vrWOjhNdDKEgFxeWBG59toAK5K57/gpxoxJE0Nwf9wQx3Q3xMLd0+MQjwnkc1AS69zaHfAjQhyehe+7fwH0SEDAGfEXvMCDJ4AAVFHATYhUeBBZHbWwhdKdPYwISjwUOT3c4UqEI7wbf3cyBkUcIw57gKUjjuAZIBEGwfBfTn0pIY452wAETARgaDCnIcGEQMRYPIC4zDR3oIw8njUSZ1gjAGMjGmRgvEQSjzxOjN4gRr1oxnunI8biPYL3yIPOIWMp8Wjm4YIRQcbo0D/aBk/wcZEYNUOjR8+/Q0ZOE8IRRwbr8ruqEY+CDyEO8VovGHoRQqvlhRWR8doAR1/LkfL61jocTe36QiTousPqWjh2tQ4PWQu4uUeoGDhydc7AkQji4DQr9vKDAkzW0uMSMsrx3ldn4rVx+jh4Q2qdgFPHcAwYLxwJqA1NAsYLR4LQxMtecMyKp07vmACBElhStRwgiNP/QLBivy4ShVAbMHECwE+BUPYjp4ZeAbwthXjzAKEWWMJkOXEAZ+X0cQ4BHOkcftBahzXWOitHBjimtY5cY22cbPXaAEdfy5Hy+tY6OE10MoSAXF5YEbn22gBHauuFhwGBW5whEPB+ui6wpIv/AKC7hxxCfKRHon8Ykge2D6PtihAYhoIjV+Qfr/WCoRchzmdJYUVkvDbA0ddypLy+tQ5HU7u+cAy/DfNIhqBcCkeCVWp9jxudxCAgvcAxYIBQjiMDLK9dI9mK4LVH4rAi3oEqtz8/LoE4ckWCiEsMliOdEvByQC4pxCEQLwFkcPDTQGONFsGRQEQ9pPdCIPCCtYggIJfgHZbUeiGAkQi87EgglENVvADEyw7LMUC87XKCeK0fl0C8Ng5eexyOw38iRLZ4uPU6Jg4r1h7pNBQcVkQugYesXVKIgzWNunBMHB6ydkkhgJoduRZwAodw6lVAQPrpimAtVuMcTr0Qh0Cwltr46XF4FMEPadZ4HFYHT6c4tlqtvr0qotvtfvOb3/z0pz99yy23tFf9/eVjBC5Sr9dDjE996lM333wzYnB6zTXXXHLJJbfffnvHvnC9YgxyJBzm5+evvvrqSy+99IEHHvC7YMfhOByH43AcjsNxWCOs/7dhfHUPsOR0CfzfV/uogNWHQI4FHDx48DOf+Yw/+FgsFknRPvKRj1x88cWT9oi6P3Pp2RhwrHUS+JMafuhDH0IMpDrRft31Pe95zyc/+cmdO3fu2bMnPNxjtBHEZdu/f/873/nOq6666swzz9y+fXuccvUh/N9Xe/TwyBzX0dQ+KuCHc/jHbtSPzNpjDY/MUa9e+6gAhrBkAYrDf2TtKsRHCet/rRFZ4+J62ZEBvArwsiMDeBXgZUcG8CrAy45cAmusdXBkAMd4FeDIAI7hyCRZ/QrgBF4I5bXDipwDcpV+gdVrA6xFquuvv/4d73jHV77ylUaj4fTkZKSPmWW/r/CwRQpiHEme5W37/T6Z32233TY9Pe0XC5GqZL/vvPqgqAW63e599913++2314e/1hNahcKKEK8VI4PofFjryCWwLrUOjgzgGK8CHBnAMV4FODJAQIZCHAIyFOLgSMDLjgzgVYCXHbkE1ljr4MgAjvEqwJEBHONVgCMDOMarAEcGCMhQiENALi+siAyFOARkKMQhIEMhDo4EvOzIAF4FeNmRAbwK8LIjl0AgiENALi+siAyFFZGhEIeADIU4OBLwsiMDeBXgZUcG8CrAy44M4FWAlx25BNZY6+DIAI7xKsCRARzjVYAjAwRkKMQhIEMhDgG5vBDKgJcduQTWWOvgyACO8SrAkQEc41WAIwM4xqsARwYIyFCIQ0AuL6yIDIU4BGQoxCEgQyEOjgS87MgAXgV42ZEBvArwsiOXwMOo5fQYwTG8Qx3kXnEAx642wFpqj0Szeq0nHH7rNg4gQxMvODJAQC4Brw3lJRhgReQSiFeFsrU4rEnAeAFYEelfNG42my5zNpt95jOf+brXve6JT3xi+B4cEJos0RV4rwqFUHZwDBAaBqQXwtELAeKKRaqLLroIqdbyrsF4Qwcwxn4R46cBImwMlgwznC7BL4Gjrz0SzcOuDcj/4NoAa6k9Es0xqg3INdbGyVavDfDIrHVYY8M42dHUBnhk1gZYS+2RaB52bUCuS22cbPW2AdZSeySaY1d7JAj0ywvA6rUBjr52xSrgaGodjqZ23eH4c40PB0JK4QUHr4qDp5V+9Pcm3HHHHbfb62bIxqyRwIlbrZa/+8Df/9JoNPxaGgDNzMwMVbOzs/Pz8/fcc8/dd98NhjKFgwcPLiwskORBcOjQoa799B9N6vU6HcENPJwRwPtSl1aAv78qAhqAAqdeRUOAJvRCFV1AHF4JAY23QgCnByhAMzU1RXe06tmbw0EyUhcDQAPtdjs0WQLOAaAMmbNCXffff79rwxvGm6dSqQ0bNuzYscNfEuRICBg7rWhLp/DxsTsEGj8iJ1JBic7D85q1Wo3mLjPCM4TQ+3E4DsfhOByH4/BDCz+kb/kGvPZINKvXAlTFa70cR1JQkmKpBsnclVde6T/C8YUvfOGb3/zm9PT0li1b/K2NAJnNZz/72Y9+9KOXXHIJBNdddx0Ek5OTlUrFkyGQ73nPeyh8/etf/9CHPnTVVVeBh+0///M/k6LdeOONF1988eWXX04rfw8ZSeSnP/1pGH7mM5/50pe+9O1vf5tskgSraK8nlHz2kB9NkIpOYXj99deTLW3atAmat7/97Z/4xCdIT505ciLt5z73OYjz+Tzp4yc/+ckPfOAD4+Pj27ZtCy8kI4lEDBqC32ovJiTluvTSSxEDYb74xS/SBZmZPyhp446UZuIsAp36b3OhLvSGuhgpwjMukryrr776+9///uMf//izzjoLJXzwgx9EGO/RXxV72223MWqa0zVj99/Ip3nBfrcAhnB79rOfvWfPHppD/N73vhfKdDpNToxgjNpV583pHXngT2IKjUsYIAi/fBRxOPraI9E87NqA/A+uDbCW2iPRHKPagFxjbZxs9doAj8xahzU2jJMdTW2AR2ZtgLXUHonmYdcG5LrUxslWbxtgLbVHojnWtfFCHJbXxslWrw3wyKwNcDS16wXHs8aVaVavBe6///5/+qd/+u53v0uqUbJfPQbJMTSh4CnjgQMHoPzHf/zHO+64g0Sq3+/fdNNNX/va10jjPMMjTXn3u9/9vve976677srlciRGt9xyyzXXXEPmd+KJJ5KvkNyQU0Jw7733gqeWqtNOO63VapG63Xzzzd/4xjdIpOC/a9euCy+8ENne8Y53fPzjHycZJVWCjMyJdLPT6dCjp6p33303IsGT3kkEofn3f/93aKginUIS0ql9+/aR4dHk3HPP3b59O7kUcPLJJ5955pnkfx/+8IfJoqjy63wM9vbbb3/LW97C8alPfSpM7rzzTsZFogkfuiBfREi6qNfr8KSV6ypoDKBMYkcqjGxoyfNRWjHA2dnZk046CeHJ5Kh6whOe4FkjOR8p9dlnn/2YxzyGrPE73/mOjx0+dLqwsPCtb33r2muv9QulpMVXXHEFWeOznvWs3bt3M8Z3vetdJJ3kvk95ylMgQGMuM81RHTL7ZDWbTXofGf6QTIBwugS/BI6+9kg0D7s2IP+DawOspfZINMeoNiDXWBsnW702wCOz1mGNDeNkR1Mb4JFZG2AttUeiedi1AbkutXGy1dsGWEvtkWiOdW28EIfltXGy1WsDPDJrAxxN7XrB8TvUDw26YGgQnRtm//7973//+0kvDh48GKbKyQAv+/Hqq6/+4Ac/SI74spe97Pd+7/f+8A//8NWvfjXpzsUXX0xCMzc3d9lll5G9FYvFV77ylb//+7//B3/wB7/5m79Jskjqc+mll5LiOB+yyW9/+9skbb/xG7/xute97klPehIpFEgSuC1btrzmNa95/etf/9M//dPknR81IMv5tV/7NbjB87WvfS0CIDBJm99v/dznPvehD32IvOoVr3gFBEhF7+RzjOjGG2/8qZ/6qWc+85kkSRdccAFMnvzkJ9MXYvhISebofevWrddddx2JbLh7e8MNN5C5ksyR7CKY/4Asqdiv/MqvIAYAKwaONr761a/SF02Ww1e+8hVSYbK9F73oRa6uX/3VX2VQsGKkZLcR3RDo2nvn2Gg0Pvaxj33mM5/ZsWNH6PR5z3seKTLjQjakgpJRQEzmTcaJ8hH4Va96FSMl+yfpROejo6O//Mu/7M2ZLOghI5NmpNbncTgOx+E4HIfj8MMIx7PGhwDPSByUntippx3kKIBjjgSdTufKK6+cmpp6/vOf/4IXvODxj3/8+eefT/mlL33paaedRlsSmi984QvtdvslL3nJC1/4QghIXy666CKSuWq1esUVV5DrkPB5jyRDkJF9vvjFL/ZfKSWPIbf72Z/92Z/7uZ97+ctfDnPSuC9+8YtjY2NgSCLPO++8Cy+8EAJ4zszMfPnLX/bnIK+66qr5+Xl6pIoeH/e4x1EmUdu7dy+p1YRBOp1GBjolhV1ycxayM844g9T5pptuqtVqYFDF/9/emcVWWW5h2BMZBVoChdKCLS2jAqVBkUmpEQOa2KCgogbqCQnmGI4RNGhMvDBqDiTolcOFIQ5RTphEMIYEREVQoLaCQ7UILbZUarGltMygJOfp/7bLz71321/2LoeE77n4s/Za6xs3CU92p8LCQuacPHlyamoq22YJVJiT5ufnjxs3jlU4OMvhi5h0bW1t9NXh0OyQaRnCSSdOnMjAWbNmMQkHoV9XoWYCoZdQVVWFjyJ/XBFn5zbYDDEzsCX3OztRRkwdFxw7dizCnZuby2VSOhL84TLOPnr06JycHGZgwwsXLuRy+gd/EzxYx+PxeDyeKxFvjaHAMyQcihUAGqGX0VUFx4I/bI08TZo0qV/w94JJonR4zKJFixApNKWioiIzMxNBQVZoYE68B30cOnQo7oXfSJUA0Rw+fHhycnLPnj2xHDLMRht5feMdydLSUsQRySspKVm/fv1/AzZu3IiK4aZU6+vrsavKykr2Y4syT9++fRG1xx57DFtyfx5Zq4B7cNZC6Tp16lRUVMQZyZSVlbFiRkYGOsv+9+/fzyrMjFbqmyDhgw8++PXXXzkOSawx+qM7NlleXo4HszEsjVOwOmvNnDlzyZIlXBcbs2003YijccRcNfOPGDFizJgxXBEZNjB48OD58+cvWLAA05X7orlr165999138dc77rgDMWXDmpZm/PKbb7557bXX3nzzzR07dnBd06ZNKygo4D0K1vF4PB6P5wrFW2P74BOyk99///3cuXNnz549c+YMAXm8BxXjJUnAh0gaDNEHe2gQpqjfKSiuvfZaxCgtLe1EAAFuRD5YsAn6U1JS0BqqFy5cYDYESD9H0tzRAm1Ij8bSiY2xHxzujTfe+I/DunXr6urqcCDmrKmp4YmWuYsyf1ZWFgo1YMCA1n79IdsgD507dx4/fjyCVVxcjOpx8D179mDAJBlOJ9tAzrDeFStWNO8gYNWqVbQhmlSjrZHDNjQ0oMVgn26y3MCBA9kYT9bVxcaEmTlXenq6vp4uGCKP1HeIkmH13bt3s0OW4054B1lCpVGjRqHOdOLZy5cvf+6551588cXVq1fbJ77BlB6Px+PxXIl4a2yHJvsLQAoRr2eeeeaJJ5548sknX3755erq6vLy8mXLlpER27dvx9g0UIaBauBGGElM4WBaqjyjG+Qxwcp/frTWpUsXdRrkSZpg0SzFzM3NLSgoePTRR//VwuLFi5cuXfr4449nZmbaohoVgbuiloiABsjOzs7JyUFAS0tLEcfCwkJKEyZM6NOnD1W2wSq42ty5c91tLFq0CHfkruyTPxeGMNBd1w0Ua3UlI5C16xNKXrptEZm8vLwFCxbIDvfu3cubG0z/DzKzZs169tlnn3rqKXroxC/l31999VX0d1V6PB6Px3Pl4K2xfSQc58+f37Nnz4cffog7rl27duvWrY2NjXV1dVu2bHn//feVPHDgwO/BX0M2kpOTu3bteuLEidOnT8vVlD948OCaNWt27tyJunXv3v3o0aNuA8+TJ082NDQwlqo2API8m0RBYDtNECNMSUlJnTt3HjRo0IMPPvhvB+xt+vTpU6dOTUlJwY1wzfr6+ggNwv9Wr15dXFxs7gu2XAQ9evSYMmVKr169ioqKvv7665KSEha97rrrrrnmGvbJNth8WlranDlztIGFAfPmzZsxYwbbiPltgt26dWP4qVOndBtktHpVVRXX+/nnn3OTNopSxN569+7NubhMLLA5FagkwsdwTsebSEbfIYDC3n777RUVFRs2bGB+XT5LcyeTJk165JFHnn76afQRz87IyNixY8e2bdv0tXiPx+PxeK5MvDW2Q+BjTWAzs2fPfuGFF1566aXly5cvXrwYJcrOzl6yZAkvxS233GJfLNaoPsEvfEEBURae5FETzPKzzz579dVXd+3ahcMNGDCgvLwc48R1AhFqMiH6MUvUiioWqIE8I2AJN8/LIUOGIIV79+79+eefJUlAz8cff7x06VLkCaliS/369aupqWEJE0RsafPmza+//joKqM/eSLoiq4xLTk7OsGHD9u3bh0wfPnx4/PjxAwcO1KehWVlZHO37779nCbkpScD8li1btmrVqtraWk1iUGVXqCc7LCsrQ+BYFC5cuLB9+/ZXXnnliy++wCbVqSERsBku/KefftI3g5JhOPK9fv36FStWkGcqkvhuamoqC+GODOFmkMLjx49z2E2bNj3//POffPIJMTeZl5f30EMP3Xbbbbyt1dXVWt3j8Xg8niuTxFuj/qdXYC8j6LiqCFmN2RZR5SlQt4kTJ+IQBQUFDz/8cH5+PoKC1c2cOZOX/wy4/vrruwQ/RyKtYXj37t2nTZvWs2fPdevWIUyVlZUIDcGGDRuwmfT09OHDh998880oDiKFrKgBPVq5ciVWh68gpp2CP/0sbHL3ozgFyo8aNeqmm26qq6t77733kK2qAGZ+5513tm3bhrBeffXVffv2nTp1KtOuWbMGYaKBRZGnjz76CDHCU7sG0Il6IlsYnr74q7UEy+GIN9xww5EjR7Zs2dKtW7dx48YlJydrGyNHjpwwYUJjYyMHQZE5F6uwgbfffnvr1q14JKtrnqZTtcyM72LeXBcaSpt+GIhT6MdokF2Ej/ndIS54HubK2TlXcXGx/r6LfnE6y6GkvIkMF9gtG+Z9ZCBaieAi2Zj9l19++dZbb7HniooK/awSsFxGRgYb09KCgfZsjYRUY7b9f6sxS9B2VYSsxmy7fKpuW9tVI/5qzBLEUxUxq5aMDiCeqhGmGrMEHVcVIasx2y6fqtumOOZAI2Q1ZluHVpW3IAJLRgfQdtW4PKvG36rysoNI/G/51n/JzS9aFEdJQyVQrKShEihW0lAJFCsZQciqUNJQRiVQ0lCGJxKzceNGVOmuu+5KSUlRUlWLATWhevz48Z07d5aUlPz4448YIcp48ODBu+++G+NEHLGZY8eOISvfffddaWkpnUjSt99+O3ny5Pnz5+v7/3bv3l1YWDh27FiMUO7C5PgcaoW63XrrrfgWGZbGU5OSktAd5vnhhx9YUZJaVlaGv2K9uBfyhDjW19fTgy3Rg5lxHEbde++9d955J7OxZwayBAOZdtCgQUVFRWyPDYwZM0ZfN0fFkFfp3ZQpU+655x6MU8fnZjDI3377TUswkCXYxr59+/DCefPmZWVlmTgyRP/QuS42duLECQ7LDdC8a9cubX7GjBmzZ8/G1LUrtpGTk8PNbN68GatDglF2boZFDx06xCgOxX1++umnqDCbZEV68EL9lm9mGzx4MIrPhOXl5RyNOxk9ejTH5BJYXW8W175p0yaeuPjcuXP1XrBboc2DYiUjSEhVKGkooxIoaSijEihpWNICF0ta4KIkKFbSUAkUKxlByKpQ0lBGJVDSUEYlUNJQRiVQ0rCkBS6WjA5iJi1wsaQFLpa0wEVJUKykoRIoVtJQCRQrGYE1uFgyOoiZtCBm0gIXS1rgoiQoVtJQCRQraagEipU0VALFSkYQsiqUNJRRCZQ0lFEJlDQsaYGLJS1wsWR0YDEoVjKCkFWhpKGMSqCkoYxKoKShjEqgpGFJC1wsGR3ETFrgYkkLXCxpgYuSoFhJQyVQrKShEihWMoKLqPKyg/B/GyZ2TxtVGVtNTY1ZY//+/ZXXF2eDrqaxZHj26tULQUGnTp06hZE0NDSgiSjjfffdRx5ZQdEISJ49e7a2thaD7N27d35+PoaHrHQNfo8gYkTpxhtvxGwwNi1RV1dXWVk5bNgwFApbUpI9pKamZmdn40MnT55kFP5HjKHOmTNn5MiRqBK7YgkWRdHoYVeIGsKEltFGgBv16NGD57lz5xiOaOJkKOCZM2dYa8SIEexKJ2XzKCNzciJK9sPLVDmRtnH69OmjR49ycJ3rgQce4FxcnWbQUx+dEjODrstugxkYxeYRTU6H5Nk22CEGyVgMm7XYFYtmZmZyGwzkXHRyZFacPn06+s6cCChL5+Xl6YvpvDvcJ810csahQ4eyOvvkzWLP5DkaUs57kZubq2/ZbDpeC9q8G8Qk/mprPRddteQlrhphqq31dFDVkiGrblvbVePyrIqQA922eKrG5Vk1wlRb67noqiUTUnXb2h5rhKm21tPRVTcQNio6aLdqWNKCIN2MJS0I0s1EJBNYFfFUE85fvisugUiYNHn0STquKkJWNZWSRrtVNfzyyy8rV65EOO6//359wKZ+DVHsfhEZKTl06BAaRBINQk16tvyNaTXgbVVVVZjKheCXbNPg/locxiKI6enpKJ2MjXloPnDgAG0IE0KjTgPjYUJcjViO6E4oWJSZmYdYvqUPEXnJrurr67FVejgg4lhdXY04ZmRk8BLZpYdO2kpKSphhyJAh5O3jQ4MNcFdshg0jc2wjKSmJgzNWw3nSprsyEE02jxb/8ccf3AYb0+Zpwxq5Ru4hLS2Nefbv38/kCCX71+r0sCjDGxsbybArOqXavAv0MznGybTBUk2XgHoixyRpxkQ5+OHDh5mEqViXIyPH2rNrjdq83j6dIpqEVLWQkkacVSUvusqT+O9WRciqplLS6NCqkiGrblvbVSP+Kk/ixFaFeppftGDJ6CBmMnzVCFPlSXwpqyJkVVMpacRZVTIhVbdNMU/i6LEiZNWd1rg0VQVB+k9sVHQQM+lWjfirPIkTWxXxVBNL80YTTtu30HFVEbKqqZQ0wlTh/PnzWAUOgZChJuonryEaa80R2MzWHKSbsWpMVAWEpo02g57obdgkit2k4tZQc7ttYbDVI7aRKGyTIWeOPj4vo8e6PRqinoixRkKqWkhJI86qkhdd5Un8d6siZFVTKWl0aFXJkFW3re2qEX+VJ3Fiq0I9zS9asGR0EDMZvmqEqfIkvpRVEbKqqZQ04qwqmZCq26aYJ3H0WBGy6k5rXJqqgiD9JzYqOoiZdKtG/FWexImtiniqicX/DPXFwHvTpUuX1NTUfi0/YKGkqgYZl5gZS8asNkdR1ehmET1b9CRuyWIjZhJiJoUNidljyYhq05i/YnkFEJ10q0ZrYw3LKHBRsrWSVRVY7PF4PB7PFYi3Ro/H4/F4PB5P+3hr9Hg8Ho/H4/G0j7dGj8fj8Xg8Hk97XHXV/wCFYQvdv+Eyp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046" y="896539"/>
            <a:ext cx="8460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-Background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780" y="1850646"/>
            <a:ext cx="8209728" cy="494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9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278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+Image blending: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74" y="2132124"/>
            <a:ext cx="2081047" cy="2723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770" y="2132125"/>
            <a:ext cx="2090216" cy="2744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422" y="2132124"/>
            <a:ext cx="2090216" cy="27238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9214" y="2132125"/>
            <a:ext cx="2194367" cy="272381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8107058" y="3558209"/>
            <a:ext cx="10170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lus 11"/>
          <p:cNvSpPr/>
          <p:nvPr/>
        </p:nvSpPr>
        <p:spPr>
          <a:xfrm>
            <a:off x="5037743" y="3353194"/>
            <a:ext cx="529289" cy="42100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6527" y="1441174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07708" y="1441171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0448" y="1451107"/>
            <a:ext cx="18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14510" y="1451107"/>
            <a:ext cx="1257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0246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312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" name="AutoShape 2" descr="data:image/png;base64,iVBORw0KGgoAAAANSUhEUgAAAmwAAAFDCAIAAAAI5cUMAAAAAXNSR0IArs4c6QAAAARnQU1BAACxjwv8YQUAAAAJcEhZcwAAEnUAABJ0ARU6zN0AAP+lSURBVHhe7J0FYBRH38bP3S13SS7uCTGS4K7FihQtUqCC1L3f+1bfGqUGpXhxd3cnEIhB3HOxk1zO3febSw4aSKAkJYHA/rolt7M7uzO7s/PMfxQJQRACBgYGBgYGpu2gPH9hYGBgYGBg2ggsojAwMDAwMO0EFlEYGBgYGJh2AosoDAwMDAxMO4FFFAYGBgYGpp3AIgoDAwMDA9NOYBGFgYGBgYFpJ7CIwsDAwMDAtBNYRGFgYGBgYNoJLKIwMDAwMDDtBBZRGBgYGBiYdgKLKAwMDAzMc82/mUMenoAeBgYG5h4sdpPGpLDYzZ59mA4GiURS8QwaiYVBYTxOnQvQQRAGz04bgUUUBgYG5h6qlKWXS47UqMo8+zAdDAaFTfTv1yt4OI3A9Dh1Lp0korDcwsDAPA8AEb1adhyHIfmyQlEotMcVpmMwWrW1ihIfZkDPoKFPVkTbp6OwiMLAwMDcAxDR1LITVCIniNcN/YQqGJ8fdGZVmeyWF03w7IsoDAwMzPMALKKdydMjop6dNgL3zoWBgYGBgWknsIjCwMDAwMC0E7hNFOaJAVJUXYNRojDa7E6PE8yTAIVC+vOpAjYZjWpnjdYzxhOsznVZGq6fuiK2MlMG9gz0Inlcn2meozbR5me6ICizSF5co7LY4OzvSYJBI/vF+gR509Dorlep4HRB57NqUnOkZpsTzr6fFC7wMSOgUT38e3cT4HFw+5+bJyiiDm3Fum+X5xiEc96Z1yuC5XF9pnlOOxY5nK4TaVVZJQ0EPA6HhbuAPxnMVpvBZJ3QPzgxjIfFdFURzatQRwTz+WyqxxWmc6lX6vPKpCnhHFhE7wKLaGfS1TsW/SsRLZfok6P92AyyxxWmc6mVabIKa4d09+nSIloo0sZH+vrw6B5XmM5F0qDNLKhNDGHBInqXp0RE4/n2wtvFViTeplfkZeYZMMzE/n2jA2lVtzLSM0ogqnePQX3juwVSCGiHxVhbUpyRlllSUWdHkgJj4nr2TQr244L3aTfrym7dunY1s16HCImL8WHhXBhaQGSE0IviMKor8nJupGbXyk3cgPCeA3pGhvkSsJ1dJ9TVRRT91VdfeX62BRcEldVp1Aa7n4BFJeHRKBS8df6mN1pBDhgooHXR1ixQfhNJtQ0aK59Lo5EJHleYzkVvAqlIJ2ARhV5UTFdoFHC5XA6Hw9mRqIwNNcoyPI7CInuhkJ36TFxWdfaVm/U2enzPBJq15vCmHXt2Hs0tr3dAzprc9Evnb2YCpSyvM5tNxTevZpcoeUEhQi9cwcUTq3/fdLvKwBXwHcqqK6culMqdfqGBXKIj4/i+9St3lzW46HhH0bWrR/edKJVDfuERfizn1QO7Vq3YU61DMxnY0ptXr2eJCFwfX28WFt2pmYnVYVYZZBQ81ZcZhMcQPa6dzpOxRCukhp6xAZwnZ4m6HKb6mkpJfYMNIvD9ggVebHwnv/8nSo1UnZ5fPTgRtkT/FS6HRSGuEktlFieW5xMo8OYRcZjnJxV1OUs0Jydn27ZtBQUF7cu7HgWz3ciLIo+bNCEurMcTtETDsKINv625rWa/vGj+0B6BlVcOrV6+Qy/o9eqbM1PCGFnHduw8eCty9LTxA3yv7t1fpKWPfGlsYjgPZVceX7PuwE3Ni6++0pMrX/XbDrNvytyFU8K8SJLcq+t/XVPhDH/lnVeE5pyNG0/hogbMmTMGiK2hNmf1z1trscHz3pwRF9Cp5uBzZIk2T7IuF1RWq1Hpbb5eDBIB63HtTFw20a1TG3//at36DWfOnLpy7uixwwcrFDZvHz8GldTep9FmnGZl2tWLWjOKRqNhOl2+tXqzWK4JFLj7VaK6oCXqgqBKibZBbeFzaFQy3uPambjsdYWXd6z8ds2aNSdPn7hy7tiJowfzazRcvpDNoHbaE3VaNLfSU+vVFgqNiev0wpDeaJHItW5LlEfpEt3TioqK9u7d29DQwOPxyGQyoQNAY5FkL2xoWBiP5YPsZEvUosq6clNmo8X1SGCj1DmZeQR+ZL+BPflMnEUrKympYYcl9O6bwCSh9LLqoiIJxSc0Oi4qPCYqPj6MhndpFQ11VdU5N7PKG1wRCVE4Rcm1PEV07/79EgMxKBSImlpSrbTigiNCNBVZtwvlPmGRAhZOq1DpLA5JaUFlnU4YERki7FQls9rNSoOUjKc0WqJPpkaqSd2eQMeiJ2aJQva6zEM/fP9jLcJ/7IQpidEhGJfu9tntB47fCBqxePH8acHerM7R0fq0jf+36nT/CQsmjOhDI3V2YQK2RP8VkEOWd2b5z0tylaRhL07tlRBNQJoLr+4/eOQCK3naG6/Pjw3md46OKm4f+HH1Pv+eU6ZPHMWh4TyunUWXs0QvXry4YsWKPn36zJ07l8nskOz+KWkTBZbo5pVbDNyUaXMnh3lh63IubV53AB85dNqssb5UV/GVo9t2XPfuM3bK5D6u2ryzh05eTL0tligcKDzaaUF6x732znReQ+aOM9X9Jk9/aUQcFo2EzKqz2zZeLkMMGP2C8faRzZsOig1IHLYxghAwjZz08N4L3n113ODIzsxNurol2vVyXoBJUb5n8xoVPfmt//44c8aU7t2T4pIGzX5/ydyJfUuuHL9dWmF2usBpTodFKa0sLcyrqqozmm1NpQWX3aLTqE1mq1Etry4rLK+o1pks7k7+TUCQzaAWVxaXFhfJVVqH8+8ShlEDzs8rzM+pqpUaLXbgw2EzKhVKk9Gg16p0BhMoWHhOhekKWLS1R/dsrHL4zv3o+/mvzE5JTo7t3m/q4q9ff3l0Q97VzJw8g90BTnM6rSCllBflVVZWA6PNk4ocNr1OYzRZTFplbUVxeZlIrTP+nYoQCLtJK60uLS0pkDaobI6/E4ZZB84vKMy/Laqu1ZusLgjhtJvVKqUBoNPoDAY7nIpgHgrI6e/N7CFtTcHu9ZuO35QkT5z3+95t+y9ueX/BGF8GHoHAkglEpMNuNpmbEqfTbjcaTTarHYlGYkkYn4QBHyxfcyLz3Pmsc+eyz55JP7Vn6zej+od3SVV4cvzLjkVN1bmdXXaW5h7dvfdC8LD5w/unsEiNzVegFIEheQeGxiX3iggLpZEJVkX5wY0/r1294sihA2dPHcmt0fB9/dh0qlGUtmHjurz8zOO7N+7ZsfnY4b25IjVXGMRhUFGQtebWqTW/fb9166ZTJw5cupzlJPG8BV44yJhzbsfKZUt379px9sTBU8ePFsusfgEB9qoLGzdvTs/Oq64oseA4/gF+NBK+U0wXD1qDRSyHOxa1E2XJhQP7TjHix78wfDCfjvOkIjSBJwzsltgzKjKCSSPZNNWndv259s/fDx7Ye+bkkVvlMjrP14vNsIhv7d66Pj0z7dzhnbu3/XX08N6sYjGN7+/FYaEhu7Tg0uY/l2z8a/3J4wcuXrphRNK8fbxJKGtR6sH1fyzdtn3rmRMHTx8/klOl9vL1xyiyd23deCkts7qyVA9RfP0DWDRiZ77LLtexqKqqKj093c/PLyEhgUjskH4oGrOyRlWGx5KYT7RjERutycnIsZF9YhKi2RS0rr4qJ7sIww2KiQun4SFFdWluXi3VL4yN02Rdv82NGzRh6gsh3nSUUZ5+/mp2lTUmpXuUD6YgI0eDoAVFhTIIqIaqwvPHztUZKHE9E7lITUFuBYLBj4wKZpLxSGvDmV17TlwqZfgI+exOrVzs6h2LumKZA5KWFSns9JAQLyblng4gNEFE95QUXx4Taa0/uPLLvaduhQ957YufVi2aO77h2pZVf+0orFPazDrR7cvbd51kxox478uf508aILp+6NjZyw0ao6L04qql31davGe89/M33y1JYCt3rVuRWVRZnnV41Z9rHIJeb369ZunvKycNCMk79teFjAKET48RQwYIg6MGjHl5xIBeHNpzMb3IswIkF5XJjXi/IAGH2aigd6Bwg+OSUgJ8eGin5uyWn3fuv+iVNOXTH1a9u2iWvfjE+nXrssokNrOhtiht756jSEHSov/8tGDmaG3xpaPHz9Q1aDXVNzf9seS2BDP2jf998/3P/YNRx7auupyRJyo8v2HNKjk2eP7/rfhp2ZqZo5PqLu86e+WmmRU7aNDgsIiYXsMmjx4y0JtF8YQDBubRoDJYdAquPOvGxZNnr5w+u+G3zSfPZSl1JpvFzg6L798vQpJ29Ocvl/75y4rfflhz/nqRGQImBz48pUe3YPqN/bvWrdx+/PCJjb+u2nP4ppPK4LDhFNg2uqKIOi0mswtLIePwD2oH1FVev5JZGztm/rSpL8UndB884dV508foym/kF5SbLE4XgtR9xJTxEyb06NV/3MyZCX4spVRhMJsKrp4tM/lMmDVnxNC+3ZIHT1/44YRByWQMFkXg95v81qtzZ/VNiQ+NTu4/bGQwH6dTahF4XqBQSGNwhEGR/r7856pLZ9fHaTGbnWgCCU/EPaAEaqzNupZRJuzz0rSZM5KTkvqNmvnKy5PQyqKcnHytyQEhiFH9xo2bOLlPnwEjp0xLifTTNyi0ekN5xpVCBXnwpFnjRg/uljRg4vx3powawCYSIDQ7Zcz8ea+9OrhP97CoxD5DRoYH0k0atQPF8BMKWSw23z/U39+XAoLjuT/M8wgSTfQODgsP86OTsFgiVRgSGuDv1ZQo8GSGf1iY0JeDc/dhRJIYnMDwYB8+0yu424RZLyUFYtOO7N227ZiOETpj8WsTBoUTsC47gTVg2pwFi6cHEc2iCrlfYr8hw3p6sfAoNIbEC5r0+quvTO2pK7m5e/Pem2XGQdNnvjJjhDfzidmCXZSuKKJoHJ6IctptLofr70YoN5AHhKJKpEKxggN8mGR36kNiKKFhkTjI2qCUW+02FJ7izReQCQRwCEWlkfEYp9Plcqlqa6Q4r0AvNkhi7iQriBww++33+ySEhCQMm/bSKGdD0aHNv//6xds/Ll2eXSbxNDLAdFXQOBwRDTntDrsTcc+b9CQiCKGuq1U6yH7+frzG+lUkhhgQFErFIxUKudlqRWCJXjw+jUJ2pyISmUzAuTtmuDRisRRJF3h58YiNVaPcoJSpC94b0jcuOKbPhAljqba6Ezv+XPb1ez98/9O1nAqT4957wzz3oCneLy5Y/N57U6L8qDTvsMkL35w9faiQiQUJkBuSMPPtt6a82IcLEh0S7RfXb/77C14cHssgEUKSBr35zde/rf/9l9VL3n93xuipk9/94v2JI5McdWVXLt5C+MS/89MPv6759pUZA3gUNIFIIlNJKCSK7hM8et7C71b+8seGZb+v+WHujGG+HODuCQnMI9IVRRTJDw6mI1U1YpXeck8vDJ00a/+WtdeySjQGC4REY1GYOwkCicECZUQ6ne7MEYFGozDA/GiMO/jj/oF09xOyO1DgUItEJM079vVrYz/88OPDZ1NVLkp0QpK/FxPXFZ8czN8guQH+DLxJLG3QGO+Z/9mkKDyxe+OF1FsKrcmFRGLQGJSnJwcSjQGpCONyQWBDoNAoLA6Jap6KgCI6gCoDx5ZN1A2ll359f+o7b761++h5mRkb0q17sJCPh2fMhHksuCtoiTQGg0Yh3s31AJBDd+v4/rW//HXoxPXsG+lHtu++kCX3CgwN9vHMsglSLp5EoTPpFPecOfcnWphHoQ1S0FQ+fxpgBSeF+xOLb1yvqpXZnMAkdOOyG3JP7926bkN+lZjE4RLt2nqV2mRzyybkssnr66wQkk6hYtDoxtNbQmWzaFZVg8lkarqipvb2rlU/nr564dieXbl67/n/t+y3VZu+/Oa7cSN6Mqh4yAWu7Lk1TFeELowND2TW5WSUVdRa76Yih7H4ytEd69dnFpXjGSwSZGlQKvVWW+Mxu1IhNdnsVDIVh8E0nt4SMotBdxo0Br2hMeVBelnx4Q2/HD1z/NThg5kSwsS3fgSp6Ovvfpz84iAekwSnIpgOheobNW7G2ECq6sCKZUu+/OXo1Zr40RPHju7BxHtOgGmOR+raSBtEFPnUQPOKGDlymL7o+OZ163JLatxCaTdmn96wac9JfGS/pJiQwJjeETzXrUvnS0VSuwthkBedOXfWReQHBApJBKznKvdDiUhMJGoLr2UVSHVWBNJamHro6LHzDTq1wWRB4Gg8vhco5qFtqsxz58pEEpPFCbkQKBQGcthMdosT4R5mBNOFILGDBg8Ziqq/uXPdqhu3yswgoTjNBZf3bNlxwCLolpTYLTAmJdwbX3bzckFxjdWJMKtFVy6f0zjIAUGBNArec5X7IQfHxDIctZnZt6qVRgTSXp51+tjRU7XyBpPF6sJQuF5ebCYN49TlpV4qKqk0WJzAqAWpCOF0mW1WBwRMXxiYxwYaRwrrO/LDpUtWbPz1p9W//bHh53cXvBjiw/QchrkXj9S1kS467R/ksmou7Vi+bffeojo1iU5H2AwmGzas59hXFy9OigwmoJ2ijMPr/vzzdrWGw2UZlHI7OXjm25++0C/JVXbqq5/X+PSfO2vSCwJ3E3rVr2+8Xc4a/ObCWaFs55U9KzbuOmbC0MkYs1KP7D7+jflTXzTm7flj+SqJnenLZxs1ahKVqRCX+g1Y+Nq86UJnzleffXYpuyZp0jtvv/FKuB+3M2t54ckW/h3AttTdPLRx27ZttyulODIVDVlMFpRf3NA5Cxb3T+pGwkB1uWe2rP3zen4dnc2y6dUWHP/Fee+NHzEAL7n+87KVqNAXZs+YHORFRSDEG//7n5s6/7mL3ujuT7h57K9N2/bKrQQa3qk2OCIGvzxv1lSc+OLq5cuKFCgfH4HDoMXgKHpFNSvxpbnzX4siiZZ9/+XhCzmRw+YtWvRGYriwMye/gidbaEmVsvRq6XEkCiNgBKKQcJ17x2Ky6iWaCn9WcM/gYc/dKi5Pdu5cp80kqy4rK8qvkzY4MVSf4KjI6EgvFs0z1g1yKGpLigpya+s1JJYwLDo+wJdPxGMcuvrSymoCS+gr4OHdi7iZK/PyTVh2QGPHSJdVV15wq7i0VG/D+IXGRkZGsOgkYOaKy3Nz8/I0FjTPPzwqLMiillrQNKHQj0ZE1RRllVXUEvnhUZFhDGqnjvCDRfTf47RbGuoqyosKasVSK4IoCIgIj47y5rE80+9BDrW0sqQwt0qiwFG9QiLjg/x9yUSs06CsrKpCkLk+3t5kPBAeS21JscZBFPr7MygEl81QXZpXVFSoNkOCgKio6Gguk4ZwmetFBbm5OQq9k+0bGhEWijQrDU68wNefRcFIK/JKSirRzICIqEgug9Lez7k9wCLakhpV2dXSE2KNCFbQTgBoEAqFivXt2TNoKJXA8Lh2Ls+piMLAIgrz74FFtCVmu0ltbLDYTZ59mA4GCBiwQekkNqZzJ1m8SyeJaPMzYRF9GoBFFObfA4soDEyTiLZPR7tezgsDAwMDA/OU0AYRbRJqGBgYGBiYZw+P1LUR2BKFgYGBgYFpJ7CIwsDAwMDAtBO4Y1EX5lntWORwWe1Oswu6ZzY+mMeCe5o3NBmN+nv5QrhjEQzMv+lY9JhF1OrQm20aF+RezRjm8YJCYsh4NhZNBG+tyeVZFVGJNr+y4ZrRqrxv9WGYfwuEIGDpoV4D+bSIuyMgYRFticooL5Xnqo1yzz5MB4NCof2YIYGcSAL2ySwo2Uki2pwHiWi5/Gqh9LTJpvLswzw+qARegnASnx4J1LTJ5VkV0Splemn9BQIWSyUyPesEwPxrwJeuN6vMNks4f5iQmYi+MyAPFtGWVClLL5ccVRikjXk6XJTrWJwuh81h6eab0it4ODxjkVtERYpUH1YAo9NXhH+GAe9IpqlUGVWR/JHPiYhWKa/5sYO9mUF383qYfwlIRXWqslplhT+7DyyiD6dp2j8inh7AiUKj4EmLOha9RVMpz/Om+8LT/rkBIlqjuhHGj+XSfIGF7nGF+XeAd1SlKBCra8J5w2ARhWkfsIg+OkBEU8tOUImcIF43OAV2NDqzqkx2y4sm6Bk0tCuKKGwswsDAwMDAtBNYRGGedyCnozr/9s20HKnScM8i7zAwMDD/RNcWUZD9KcV1tbVyo9XRnlppGBgEwmW3ph/Z+deqvQUVDfCoGph/BCQYhURcXlxaUnjvViyqb9A6nB1YEnM5rCqpRCZTuJe/fWSsRq20VqLUGB/Rj0mjEtdINDqz02FTyiQyqdJie0D+6nKZNEppnVSjNz+3BdA2iCj09OGwGE+u/vnnn3YUVyudHjcYGBiYDsTWIDq48ve3Zi5YOHPxm3PevLu9teDLPcdvqEw2z3kdgEUrPb5+1dq1h0ulFo/TI1CXdXHVD78fOpdt9Dj8A0WXj/++ZOX5tHKzSnx87cp16w+V1ls9x+7DYSm4eHTVL2vO3Sx7wBldCY/UtZEuXp0LQVazyWi0gNIfbInCPA4caqmkrq6+QSLOuXzl5KFzucW1Rqtd11CXfuH8yaNXSkX1VkdjmRuCnFZ9ZU72mX2H9+85dj2rRKmzeFIhBJk08txrV04cOpWdXyETi6urxOqmo5DLolPmXb92bN+xy1dz5EqDq72fLswTw+WwWB28mOQ5H7//v1+/ubt98/17Y4Yk0ohYz2kdgAtyWU0Aa5syPKfdZjKaLLZHra5z2qwmo9lmd+LIjNgBg/r3j/eiPaiXKOSwgTzYbHM4n9t0jP7qq688P/8J90jUO4APv7xOqzbYhXwmmYjzuCKRalONziLmUPlkAh2FQnlcOwzIbs29fK7OwureJ96bSzJrdGabC7KbZJXVNXVKJI5AwGMdRk11uUgs02NJRAIe0xQmBGRX1NVVllXWShQOFI5AJGDQniMOi0EsqqqprYcwOKTTZjRZUWgMBo0Gx5w2k0RUJRJJTDYkiUTAYtyOnQB4+Fpzg96i41CCqQQuCum5r85gkTRog7xp3hwK2hP+rgT46kRSnUJjFXDpNArB44pEas0SrbmWQWLRiCwUqsMfMuS0F9+4UqlEx/RIDOC7Tq9bv3njvv17jl9Ly8q4dP7E8Wu1FSXH95+8eD7t+qnjpy/mE3l+/kKeripr/bc/rt96urRKXJGTcXjrwcwKc2BIAJ9FkOVf/+2rn7buuywqK7t0/Oy5A4dOXa+geQcG+rFrb55Z8c3S3Ueui8orrx09cu6miOTl4ytg4jwJswMBqUhvUenMagbJj070vvtgDSartEHnzSb5eVFBQm9yfJqpqqrKyMjw8/NLSEggEoke18eK1qyqVZXjsWQWxatlCnTqG7Jv5hqpPkPHDOuREOHr7+vZhAImnYxBoaxGvcEILEWXVi4VVdQZrBCeRPw7u4AcWrmsqlzUoDFh8CBTwja9e5CbKSR1onKRymDHEoj4ZmnCZtSKq6okDTqHw1KefVuDZMUkxwsYOJCR2Yw6cWV1dU29HYEmkO7mY+CIQ10vra4Q662QQS7KK6hlhkTFdQvENx2+CwIBLi6pqq6pkdkQaCKJBIIpKbqVU6bwj47rFuFLYbC4XlwahdgY/MbbgeyxrsEOYdzZJtIpLs4rrtIIIrtFhgjQLqdRp9XrzQg0BovF2C16WU11ZUWd1mjHE90xarrnfdgcFpVRRiFQhaxgArZDXug/0iRwbp1rO89Q722H6tRfG4s1Tq1MLJcqNDojMyRxzIhuJek3i4urtFqzMGX43Ncmx4bzLbKSo1t2XLhRYbS5nHarA83oP3nGtAm9BSy8pqZw85+bb+RUu1BoAlPgR3fqKSFTZk1KjvZWlabv3bz3Zp7Y7oRcTnT0sHFTpg4LFTJBSvcEAObZwGWvq1GnTJ0xeXw/oqpg7bKNFy8Xz1g0b9TQWHPRtRVrThYVlack8stTr5XoWDM+mD+oTwTaZb6ydd3OcwUl1b392OZTew7Jcf6vffVSn1gfVXH61j835oJsBRTc5MWHd5+UESIWffNSUiTfLCve9Pum04fPC/js+BAOnIyeGfLOHDp1s8zugHTiWnGD3oYgJo8eP3X6iBAB1aySXNp34PipdIXR7nK6eCEJ42dN6pMcaKuvOLHzwNkruUY7EF+kV2TS+JfH904MIqAcNdnX9m87nFkscaFxNB7HLKvzig8Cd4Ec1vLMywd2HskpaXAhkAg8tfeYF8ePH+zLIdm0sutHDx06ek2qsWOJVA7FJtdhA5oC1wyX3VSRkbp/x/HbpTII6UIROL1Gj5swsf9dm9KslpzYuK0G4TdqxuRIL2fxtQsHdh0vEKlcCBcCzx486aXxo5Punuy0mwqvnt239zI5qu+kqcMo4vwjOw5cuVlugxAuF9I7pufkWRN7xgrRz1xCf4Z650JOvUJ6+cgll0/c/M8/+2DxWJc4c/nSHdigHu/8778LZwyUF2TdyC7VGTXXDu45fFXS66XZ//vjx+9//axPIOLS4dOl1fVmbf2xDRvTq+1D5y36+pevJg8QVuTklZZJrDYHZKjZvWJjWgU0+vW3vlv2v3feGFJ18fD+I9dlaovn7jDPDkhmcFRyUrdgPy//0CA/b6/ghO6x8ZFCAS80MsiLSTJbTDY7MnrAmHc+XTi0fxybSafRGTw+Bw85LFabUlxaVKIM6d6jR48oHocVntKjb79EPpsKSnnV+XkVaqhbv94JsUFMFkMQ3r1f73CnVFRVXW95bntldFEgh6q64ubZCycOnriznbx05VadXO+EEBaDtjQttUKO7DvjjS+WfDayp6Dw8oX0rHKzRXf79JFDp3P4KS98tvR/n300g2GuPHHsXG5u4Znde07eqIoZM+OLX7/96L2XKKr83ZsPZRXJDJKSIzsOFSiJE97+8Mvv3+0TRNZIJVqgS5BTXpaxb/uhciN72gcff//759NHhOafP3noeJrSYCoCYrY/lRYz8NOfv/pg8SiSy1pXp/WEvBmK8tuHtu+rMrOmf/jpd79+OSqFm33q2KW0ItOd1Ag57Xq1Uq3W2xx2eVH6wV3Hqh2Clz/+5JslH41IpGecOX0+tdhkd8so5LKXp53btfmojh46ZGRfIcWRefZsfrVl6Py3f1jxw9uvDreXZZ0/e1N299LPEF27Y1FLGJE9Jr44rHdyt37D+0X4CQJ6Dho5sn/3xNjho3v5MnBqncZitQvjBrzx8Vvjx/YLCfYLjorr0SOS5DBqLWax6NbNTEnK2EljRvcPjwx/4eWpLwztzqLhIchRce1yVj1y4JSJw4ckBYWF9Bo7bfzAgNqsW5W1DTaX59YwzwooMp1BIBHdVWJIFBKFpdGIODwGHEBgkO5KLVCyRuIYbJqxJnfD91/PHzNlTN+Jn/+4q6xWC9KCUdmgceIZXCqZ2DiTCZYEDE0aBQ85bYp6pVpUtO27z1/qO3JQ/ODB3Yf/3097CyslOr3RCuwPmC6Eyy4uuH1w45Y/f1l5d9u281RJdYOjMUPA0/0Hjh05fFSvmMTEgcN6+bEw6gaNVFSXlV3BDO8+5qWRsd1CEoYOn/n6rMEpkcbaorzC2vDewyZNHhkdFZI8cuzUlwYh5ZW5ufl5t26VqRDJL4wYOTgxMq77uFkT+/eNJKFAarIU3syU6QiDJ04YOjgxMDxqzMuTUkIY5bdyy/Jv52aXIP3iR04YmdgtPHHomAkTBkf5UVrk4I7S7LwKJbHPi6NHDosPjooePWvmrFkjg7hUV4vU6LSaC7Jz5TbakEnjBw9ICIvtPn727CmTB/nzSEiXy2k1Fl86/te6Yza/Xq8umJYQwoVcDpMBlDbBhdAkBjd59OT/Lv/fay8P5BLcH8VTi0fq2sgzZIm6QTN4XKI7+0MiMFgMlsDh0gkEdzs/CofBolAIkL5RpIgeydE+mMyTB5d/9d0nb3ywYtM5sdzohCC9TKJykvm+dDLJ/VhQZKa/H49CwiEQVjE4Q157etP6zxd/+M68d99945M9Z2/X1dWpdCYbbEM8c7gbRx5e6WTTXN6z7fdft5TriP2nzARWxbuLxgb7uiddQmFwaKfLbnM6m4bLgPzHZne4+yIh0Sg0mR847tWFXy378aeVS35a+dMva3/76bdPh/UKJ8Oz4nQtULiQ3kPe/u7r5RuW3d2++L95KdE+2MY8FUtjMmhUItqdkLB4PBaLdrlcOoNSZzBSmRw6g+ZOXyhiRO9+Y8YPFJBcJjOaLeAyGI2dkpA4gZDPxju1SmmNTA1hKRwuG4d1d+0h0vl8HpdGRDkdFqVcVVuSe2jNik9ffRdkSu+9s/TU5SypQiWraVDq7DQWk0VvnEsOieF6e3F5zBb1qHqlQgnUns1hN63pwxSGDh4/pnePMMrfa/x4AJqtaVAi8WQuh01szB2ZAVHDxr3Qu3swEYdS15ScPXwmu0jB4nFYDCI4jCHQorrH0xH125d8/e68j376ZXeR2IQjU7rgvGr/TBvi1Nj++rSDwYKcyvMbAH572tnvttG7TNd2b3j/9U827LpUb8aEpvQb0C+Gw3TrrssJuVwg/2w6rwngDQXKTk67E0Oi+UdExHaPj0+Ki09OGDLhpRlzxkQIOX/3qoJ5bjBLKjMzy9mJQxZ+uGjO7HH9+sXScCiX1QqKslQffwHDUS8CuZkVJCWnXi2qqFXpjEg0nufNxWPRGDIjLC42uXdyUo94kl1dVlCm0JkRd9MnTNcATWQwvAP9g8OC72xBfkIvKgnveZMYDOpuJx+Au1AGbDaX0+VCoZD39bl0OZ0uCGRW6L/dm7rxOJxO93hQ1N+dm1BYDMjj3HroAiUzIo0bEhXtzpHcmVLKqGlTXpo8JJBPAzZV88uhcTgstmXXNZDduUASbew0+Q+4C4Pu8a/goq2cjSbSk4aPGJDAL0m9ci1bZAVxweCjBo758MevP3h/RpQ/MefU7v++/t6ytUdqNTaPn6cSj9S1kWexYPBQzDWFZ85ks3qM/c/Sb7789sPXXp8UKQTFP2CIIug+flycUVqr1gO7FBS+DOqaGpnRBLJCHJfPxFHo3XoPnPbq7HmL581dMHtw3/iQ4AAWg/RMlq1gHg6GSKKQMGpxbXlJhai8/OaxA0dOZVTX6+xWJ5UX2m9gXN3Nc9vX7Tp/9vLuv7YcPZ0u11gRCLQwLjkumHrr5LGjhy/l5Zdmnj3818qtV/LqHMB8bef3C9OVIJEYVBLBqFEbdMbGhkRr/rkjK3/bnFNjIuKc6nqlVte4iCTkUIjlahtE5XCFAjrSblQp1HaHu2bDZlIoVSqj2YUCIs6iMby84wcOm7FwHsiUXnntpT69EoJ8vLyFXAYVq1MqVVqj+2oIl1YBdnQtBriQGQwawqLVKDXuQxCkrirYt3rN7v1X6puC0QwUMC3pDMhiVKs0VnfdG6QX3d62at32g9dVBjtdENhjxKjZCyYFMYyXT57LK5fbrfrSnNxaNZQ8bvInS75dsXHpzDER9YUFJWUNz94ymc+dAoDym8PpQmOwBGAUIF3q8szLqYUyhQE4MoWRsVGcW6dO37hZrNFos8+fOX8tX6mzABENSUzgo/WXz1wpqZRZbHal6NbGn39es+1sbYP+/pQJ0wUBBWz36I7GjtYoYEJg3GX4pkPgSGORvmkP2TjcCYX3Choyuj/TWLb2m/+9+9qnK7bc9IqKjYtgGEFycVD6TJw+eVx3cdrh7z77/kyBRhgcymfRkcCeoAlfnDNzSDzt9Po/Ppz/9qf/t97A7DZl+uhIfzasoV0MyGXT6RVimbhG3GyTKJQ6zzDi1qB5CQKDvKXlRbdyinVmi7au7NrFa4UiOTMgxN+PXpqdeetWmdFiU1UXXr2SbSRwgoPComOiBWRLblp6QWWD1awvSU/PySnX2RBoHD44MpQKqW9cvVEiarBZTJU3L2/49c+dB68pUOyIcKGlpigjvUCht+ql5enXbpdVqVvkVHi/iFAWTnc743ZJndZmN5dk3rxy8ZbK5MTh7x8ViiEQgiKDSZAmOz2zWqKxGtS3r99Iv1FktCLA94EC/2Gwwm5JA/t20xdlXL2cJVerbhzdt37Zlpu3a53uMYREYD4TSAQiqcWluz5dexUXh1G75auP01RBr300JzEYsfXzn9NtQW8sfCk2hIcyVCz95Pd6QcqCeWNDfBgIWfon722g9n3hlckphUd2rNt4xk7hMkgoqx3rKyRXFctHLHp3wuhkgqpo4/INJy5ka8yQV1gYy6rVM2MWvje3T4Kw6vqRjat2ZFUYaFS8Xq1jBKfMfWdO/+RgEq7DowneEbyKy1OIw2pSK7VOFB7YBIQ7658AN1FpLY7J9/bhEjBIyKo8vnbtuWLEmDnT+icF4sBbglwWvVajM6FJVDqdgkN30osDqQhexeURefgqLlZxwbpfV+44kKo13zdNJK73y68ufnum/vLmnedrhsx6ZfzQaDTCVXHj5OYN5zg9xkydNoSsLTm4YcuhUzlOHMFpNZN9I6e8PntYv0hTxa2da7acvVGJIZHsZhNZEPbS/JkjBsfTca7S6+e2rd+ZVa4FxTcCieI0qwL6jp75+itxfGfmqaNb/tpXrrATiRijzhLYY8is16amxAgdmrrze3bt2XtVbUOiMGgSEWVDsEbMnj5j+kCqJ6hunBZdzvkTW/46UFZvIeAgK4KcNHbSzBkj1Kl7Nx8v6vvSrDFJlF3LVlYiQiYvmJvAt904dnDzhkO1GgiHgcwufL8pM2a81F96Zd/BC5UJE6aNHxHvklfsXbnmYrFj1Cuz49nagxu2X8quI1GpLqsJSfN/6fXZ40YlU7H3lxi7+ioubRDR5mc+JSIKuZxKSZ3Rgefy2UQ8UimRGiE8l8si4TEIl1VWV+/AUrgcOrA5gd6KaxUoMp3NoiHthrpKUVVVPYSn+QT689l4vVKLo3NoFIxJZ3Q6HSaj0WyDqDTElY2brslZL78xLTnaG+1yaOSy2spqmdJIYHICQgL5XDquU6QLFtEuhFFese3XldXIgBGTRkUKacryrB3r99gD+s+cOyHaD9ijTwxYRB+dh4soZDcr6huUan2LWXKRFDaXy2O59EqlzkZjs5k0dy8bq1GrVOgwZDqLRQPFKoteU1dVVStWoIgMv+BAAZ9JwKIhyGVUK2or3DMq4GhMYYA/38vtDrxDTru6XlpVUaO3onhCHyoBgcKSGBw2CYdy2Syqeqmoslapt9E5/MAQfw6L2pgTQHaTwT2FQl0DisLy8WaDCxFpIADU+7IJl92ikEhEolqdGeL6CgMDfGgUgkmjUGosFBaLQUar6uVWBIHJ5ZDcc8+YlBIxuJ3WiuIK/cDJDDLWqFGpdVYSg8WgE5Eup16lUGlMRCabTScaVA01ldX1Cj2OwvQN8PcWgFy6FVF4ekS0fTratS3Rx4uy+vb6nzaQk14cP76vDxOvrcz84/s/db4D585/MULIeIIaBYtoF8JlNxVfPbH2z91FYjOVQjBoDezIHvPenN23e/CTrcmCRfTRgdcT7Uzg9USfHehcYWKCX9r2Pz6e984Hr7274NVvclTsISP6BAjo8GOCeURQWGLkwPHf/7X6z3U/fPjVx79uX/Pnys8GJQU9g21BMDAwHWGJVqvSQr1iuNSuZ4m660DMmtKc/Py8coXBxvENiknsFizkEjq+1fPhuC1RZaFUXRfu9bxYouX1l+hkGoPMQyFh8Xk8gFSkMsq0Jk0obzBsiT4c2BLtTJ6jNtHmPEREy+QXCFgCEUtud5hg7gNCQHqL2uVCdfMZ9zyIaLUys0h6Rm+Re/ZhHh8kHDPGZ7QvMx4W0YcAi2hnAovoPSJaq7pdpbxhses9+zCPD5D9hXkNYlMC7hpnz6qI2p1Wu9PkguAVsh8/SCQKjyZj0Djws8kFFtGWABG9XHrUZDUyyFzwxDyuMB2DzWHRmhrCvGJ7BQ+DRRQExeWCXG7bCaYDQCLRqGaf9LMqojCdCSyiLalVV6ZVnJFoRJ79roPFYjGbzE6Xs3HaSSSVSmlaLc5z+GkFmPvdfHok+Q+gEJ5MPvAUiShMZ/LsWqJmi93ggp69uU2ePCgkGo+hYjGExono3MAi+kyyc+fOAwcOTJw4cdKkSThci8lwYe6lk0S0+ZkPElGjVWmwyp0um2cf5vGBRuHpRB88lnI3+3tWRVSszi2TXzLalCB9epxgHgPuD5iIpUfwhwro0XcbBWARfSaBRbRNNIlo+3T0MVui5fKrhdLTJpvKsw/z+KASeAnCSc9J79yy+osUAolG4jSvvob5N4AvXWtqMFgMoV5D4N65zzywiLaJJhH17LSRxy+iVcrr/pxQNlUAD054XIB3VKcubdDVR3iNgCdbgGkf7lQET7bwfGC32zdt2nT06NHp06fDIvoo/BsRffw5LzAdiFgyGUcj4+HtsW14DBHuJQgDA/MoOBwOq9UK/vXsw3QkcL4MAwMDAwPTTtBfffWV5+c/0bzi1+WCymo1Kr3N14tBIjSuxt6IylitNdexKV4kPK3d1jHMfYAnrzHJdWYtmxxEwXOQd4o+Wr1ZLNcECqgCNvnuYl1dCBcEVUq0DWoLn0OjkvEeVwRCYxJrTDV0IpNKYN6xvy3FN29cPXctM+N2bnZusy1f5cDTmXQCtsOKg3Zzxe3MvLIGDJlCJuEe8Snb9cpbNzKqFVYyjfYoYTMqxVnX0+UGFJWMrcnLyi+vR5MolNZvB2nF5enphTobhkajPHotPkhFOrNSa1LRiUIaQXC3YkNvtEjkWgGLKORR0J21pMy/QSQSpaenC4XC+Ph4AoHgcYVpht1uz87OLisri42NjYyMRKPhlrV/oEnd2qdZbfhmwA3ahUNeU1WcW5B/O//eraBOrrM7233ZR8BlV0pqa+sazLY23MZlNYqrqqRyrd3p6a/1cGwmbU2lSK4yOex2hRjcTm6yOR50O6dRV1VR06B0r//gcYJ5JIxZJ4+uWbpy/Z+btq7b1mzbfjG9VG1yes7qCOzG3IsnDh4+XyHTujxO/4xVLbt46OCp89kN2kdayl9XX3F6995L14s0Gm3uhdOHDl2qlD7odpCqLO/I7sNpt0Vm+yMlURgYmEfBI3VtpBMKnsr9S39YNOXVN2YsXDRrcbPt7U1HsxsMHVlrb1QcX/Pbbyv3F4vVD1wntwX62uLV3y/ZvP96vcbqcXoossJrf3zx3cEzuRqF7Pia5b+vPFDy4NtpClJ/+OLX/WdzdGa7xwnmkWEnDv9m/fqTaSeabce+WjwmiPsMmSNEzvD5b3322fzkcAHcpQoG5umnM2pvgKHMjh/y6S9L1uxc02z7c964RC61gzMKYKW3vftxo482+ILcPiAEntl7/JQpkwb5cWkPeaztCA9ME0gkCn0/KBQK2GaQvqGu8HZhdbXo1tXzO9dt2rv3bFFFvcXmnjgQPHCLQVOScW3/xs1b/tp7PatEbbC43O/MadLU37p0dsfqjdu2HM7MqdAZrU0vx+Ww1YtKLhw4sGPD/mvpxeD8uy/N6bDKRaXnDxzYvGrTkWNXq8Qqm7PpGOSwGKpyMo5s3blj24m8ErHpzoH7cNqtDVVlFw8f2LRy05HjqSIJuEKzQhfk0Csb5PVKk9UOvDttFrmo+PyB/ZtXbz564lq1VO2496pOs6E6PzfjZq64XutwOFSSqtSTR7b8uWHH1uOZeVWgrNZqGGBgYB4XbWgTbY4LgsrqNGpDU5vo3/2nVcaapjZRsrtNtElKDBknLkkwfmNfHBgTGcD14t7daGQCGoWwGnRqtRGJRSiqK4sLSlVGF4lEwmHRd2xrl1pSXZxXWCPRYskkIgEL8sxGZ6tMVFGYWypVmQgkIh6PvWuMWw1qUVFJZbUShXKWZKXLIU5c92g+kwxC47QaqotLiosqtWaIQiFhG9e8dQO5DA3i4rzSugYLyqbJysjFC8JjowPppL+bexuBHEZtZUlRcXG1GcIQKUQMGqWVlN28UcQKS4yK8GNQiTQ6g9roDkJjM6gqiorKymrBySDswNEkLjt/o0IQHh0T7kvEQga1qqFB60JisFgMCFtteUlRbkWD1oYjgYeKaV67oDE16C1aDjmYQvh7Mk+twSKWawMFNAGb3HjDLgZQJpFU26Cx8rk0kBg8riCyZrHGXEsnsahE5p1xoqbcS9fKNfjkXnF+gpYTg0EVN46v/X370YMnb2SX1lZXXT127EpWHScgyFfAtCsr9/6xbOW6YyK5TlqSdfzIZYWTGhjkY6/L27Dkly17rsrVhqrb148duShzkP0DfGh4RMnV48u+W3H2eqmqvvraucvZOeUQK6B7jzghl5B3cv/v3624klmlVytunjyRmiOh830FXgykRXVlz+bfft12u0wmr8i5cv5mYbmMFxaXmBDOoTUbYOAw5p079PO3Ky5mVBh0DanHjqflSnn+gVSE5nZ6Ht47IjqIcXPf5sNXK9kg8Fx89qGdv3678urtGo1ceuXoiewKLS/AD68XZ+fXsYMiooJZ+Wf2Lft1mxzBjIwNgcS31y1dcfj0bZ3JXJp+5fDBy066ICjYl4jxpA2dWaUzqxkkPzpRcHcArt5klTTo3G2iXlSQRJscn2aqqqrS09P9/PwSEhKIRPeq1zD3AYpTt27dKisri4uLi4qKAoVNzwGYB9Pu6tw2GILNTSi3fdcMj2vr7p7fTTS6NMdZfOXg1r35GIJdJteY9AaN2hgxdPJrr4+P8Gc5teJTWzbvO5VjRaKRViPECpny2ivD+0ZCyvL96zecS6tyYbBOsx7nFTHp1VlDe0fQ8MjaW5fX/bGjUGwAqoojki0aKSUupPHOrrrc1O1rd2SXq9EYtEVr8O09ata8F2NDvDAOfeaJfRu3nFMYIQzSSaUzpfKGlLhGT80D7LKVXT/315q9FXIzDofQ6R3dR0+Z9fIIlOdECDLUH924ttAZMGXWuGh/evHZw1s2Hq1S2dAol94E9Z48c/rkwWRQ+mjC5RDdvLphzT6bX88Zs8b4q0r++n1DRqEMjcdb9Hqsd/T8d+f2TQwioN3v1ePlLnesZM/uHZocuxCecN/B49q6u/uHpjRj3Y/SQ0xSo4sbDDvwxYkjE7sJwVGzQUUNHjT3tQkxQfTyK0dXb75YkFsWG8oqP3H0/C3tCwveGTcyiYLQndq4/kRmdmkoVXbjTLac+vKnrw/tHYlzaM9s2bDz6LGAAO/B3fAn95yCfFI+eHVyXDBbnHV+za9/SW128M7UxekHD17FxQz/bM7YSD+GUZK/6oe/Th4+z/eaRBSnHjtxK3TEjKnThvnSETf3bFy3+bTT4XnfnuAiEA2lt48evEiKHvzprBdBIqnLurBp27lbWUXEMPeI7XtxqQtvHjmRTu4+euHssWE+ZHH62VVbrmVlFiYzbeCw06JNO7Tz1OnsgEETp04dEshEXjmRJnfxpr4/eWifMKei6sTOA2pFg1JpYnq7R3I3XbQ5TUHy7NyhyfFpxhPQO3hcYZrheTTN8ByAeQBNj6h9Oto5BU/IKC45c/Dwzo277m57Dlypk2pcLshps0gqCmsMzKmL3vlxxbevTe0hy0m9nSsymi15Zw7tOVEYP27G138sWbLsk1iG6tihCzWVZRd27DiZrh085/Xv/1zy4y8fR1KUu9bvK6iQ6ZVVBzfukqGEc//vsx/+/P6lYWF2A7iMu9kV0lUdWL8rT82c/t7HS1b+9L/v5jlLru7bf0XcYBDnXtu9/TwlZvAHS7798Y8v4nzQJo3G5rg/2Wmrc/duPaCihL76+X+W/Pn9G9OTq26cv5ZepjPdWWwEcllNJqPJ4nC5zNU527ec0LBj3vjyi5/+/G7hpIS8i+dv3Co12hrbgCGHLP/6prX768lh4yePiPQlZJ85VaGjTHjr/R9X//TFF/P8nDU3rxfUqyyN14XxAEoeNqt7fu27m8lsddypC8VRmDFJsQEBAhKZGhAYyKaTzRaLRSUuKpHQgiK7dQtlU0lEGn/o9LnvvzvNl2wvr1EExiV0iwmlUYhEBr/HkF5BFH1libj8dmGFHApJiosI4ZOJxKBu3bvHh7KBNemylRcXKyzYiJhILxbV6XQRvMKiI7naWpFYIq8qLlEjOQmJUUHeNCKZFtend1RkALFF71pZZalMg4pKig8JFhCJpOCkAa+//+bYYfFMcgtbwWUVlZTpXOT4pPgAYAKTyEG9Bi/+8I3RA2OpBAzCbso7f3Tz9kv0mL4vTRkSwKchUSgcgWior75+6WpOYQ2C6jP29UVz54wM5P9d5oB5tnmIWMI62nG0QUTdvZfaCUJfW3ru0NE9W/bc3fYevFwr07gg92XxdM6QcaN79IwLCosYNKg3h4ZXanQWpehaajGtW98Rw/tEBvkFxvSZ99aCqaOSkUrRjfy66GEjhg3tFRQoDEnsN3POSKaqMLtAXJp541a5vdeLo/v2ifMPCh46cXL/lDAGCYNEOisz0nJkrv7jR/fv203o7xvVf9z4oaENubcrxfLctOv1SOHoF4ckJ4QEhMVMnDk+NsKXADzdS+Xt9KoG9KDxY3r3AFcIHjFl1rzXp0UHc3HoFk8GshRcT5Mj2MNfHNUjKUIYHDpizqzX5rwYLuRg3LXUDsntq8u+X6dhxb7x1uykKB8cAjKbbQa9VqHWOdHEyN7DP1m2dPGcwb5sgueCMI0wI3ot/vLLP7esuLst//W9fikheHflPxKDIZMoZKy7GhyJwaHRGCTC5bLpDTqjlUqnUSlEd+spEknz8o2KCSHg7Ca7k8nhUMmkRmckiSFgswgWnU5W1WBCk5h0Ksn9tpBYIonLY5NJRKTDrlUo68tvrf3iw0n9RwxLHj4sedSS1WcqapR6m0qqNKDJNBqN3JRwKAwGk01vamVojl6lsiEJTIZ79AoATaQFhIcG+nsRWyY4p12j0oAz6AwKDucOI4pAD4oGJ/MIWLS5oebmzQJxrbhBrtLore6vE0vuPmLUyEExkiuH3p/88uQx875duuV2icQG9wN/blAoFNevXy8rK3O5/u7Z7XA48vLyMjIyNBqNxwnmAXikro10jiWK5CUM+fTnH1fvWH13+/PXtxOjhSCbAoexeBqFQcG4WyiROALOnf05XTaVWmW0c/kcCpnQNA+5T2zPUWN6k7BWsx3JFwjIJEJTpKmCAC4TrZFrxOUyA57pxSID3QTueCpVIOAQCUCk7PWyBp1UdOCP396cNn/WuNmzX5yzcldqrbhOrVPW1mrwLA4T5JnAE8ipeQI2h4nF3G8ZqKRyO47O5VAIjeYFjuUzYORgYPmQgVlwH3ZLvVyJI9FZLGrTbHwYhnDwi0MSY/yJWAykk5w7fDqnuMaBIxMIeLeq4qk9hg4MoVuP/bF00dTXPvr4l3PppcbG0QtN14N5JJAIFAq8QM9eE409kZB2p+OuwWo36eUSucnsAufa7TaHe8UoNy6H1W5zonBYPJmAcjntdoezsfDurnkHnl1uLcKiMdyA2Pmff712/+Yth9zb5kOb167779CkSBoOAwE/dk8NhssJuetyQSHxXtBYrLu3kNPp6R7ktGkaFA0KrdXWdLdmAInFoCFwGWDzNh6CILu6Xt7QoLE5XFiaYNQr89995yWMJP/i2XSp0gxOwDJ8X5j3xq/b1vyx5uvxA0Orr5xY9+fujHyx/dH7psN0ZQgEQlZW1jvvvLNkyZLS0lKz2Qzk8/PPP//ss8/ALjz5XwfRSSKKJpDZPC7f2+vu5sVjEPCeDg8oFAoIZ1P2hwR5W6OjEwGyIMi9e18Y3TkCEJi/s0vwsyn3hMD54O+dA6DsjgE5qPsAAnJAeDo3efCQcdMmTpwxYeKMibPfWvz2h68khgmAsdC8Ky4KDf5rRb/c66QC50fpvwNyPneW3Xhyy9NR+Mgho6dN7a/Jv556I19ltIHHw4nu/953X3713XtjhnbTFKX99tF/l606XC7VtciEYdoGlsbg0klqmUKj1oPkBFxEaSeXfrEiu0xFJONkNWK1Wt+kXqq6yjq5nc5jBcQEsNHGOnGDyuSue7cadGJxvd5oQWBwHG8vNMplhzA8X7+Q8JCQcF9Fcda5M2nAo8CXhzQ0iOtVxsYKe3WDrF6maOoe3Bwm34uEMMmlar3JnY5tiqq9K1f9tfV0tdzQdMLfYPA8PheyGWQShdniHhBlV5dv/XnZhm3nxSozlsoQBoX0Hz++Rwwn68K5zPwKk8lw48i+PQdTtShWj+GjFn/58etzhuFtaqlM3dSGAPPMQ6PRevXqBX78+OOP69evB9bnb7/9tnz5ciaTmZycTCb/Pck5zGOkc0S0PRAYDDYZK5c0GPSWJpErObfrv2//nF9nwWCQklqJ3mBpkhi1RCRTQMAC9Y/0p1oVtTK1webOoawGvVgGMiAbAoXjeXOxBIJ3WMywcaMnTJswfuq4bgFsLAaLxVL9/DkWlaxe0+gJgtT19Uql1u5wX6E5bL4X1qKRN+gsjaMGHPKStd/8uGrLOYnK1HTC3+CIfC+u1aAGRoO90QqwqouWf/Lluh2X6rVWJJWf1K/fjEWvDowgnNtz6FZ+rdlsKki9kFGmCUgZtOA//127b+07L/euL3N3MG6RCT/XGGtLz+7bv2nVpubboeM3xApDU0poCZLE7z24B1lZcHDHgTPnb14/dXjr1jNaEicsuffQ/t1UeZd2b9138Upm6rF969ccVjLDEuNDQqMS+/UJqrh4fPfmI9euph3YtPXs5TyVwYlAYcN69IoNIKbu2b1394n0GxknN6xbt/5YpcaBIxBDe/ePDcZc3L9n/74z6ZfP79iw+2aOyNLi9flHJydE8jKPHzy453h62s3dG3ak5Uq9hH4cFvX+8hYSG5LSK8obm3r4wKGDZzOuXd21antWrck7WMimeWZ3wlK9h08aHUNTnzl4PrdcibDpbx45sG3jvitXMzMuXUtLL8Ix+b6+XDw84PS5ISYmZtCgQRwOB5ihRqPRYrH4+voOHTo0ODjYcwbM46ZzRBSyqerL8gvvnbAtt6xKarI+sJCMpvkmJwVrizKu38yrlSrkovxTR67UWJA+EVHdI3nFV8/fTM+X1qtkZbeP77+gpAZEhvCCYpPiQ4lZZy9lZpXJ5Q2ZF89m3KrQue0JdEB8YggLcfX46YzbpQ0KdV3+9b+Wrd59PFOps4X2TBFg6i+euVpQUqusr7lw4kxhmcTaomNRQHSiN9OZdvZqQb5I2SC/cfZ8Rq4IQyC3UkmCIkQmx7NcqqvnrxWW1qjkkpvHTmeUKfAkIgHnfuDA0MXS/YZOHO6LqDlz6npFtaz4+qWtq7ZduJYPTCatSqXRGSkMJo3qHgIE0wiKRKMTnQ2pp45vXb+t+Xb0ZIZUYcTgSQw2g0TENVUhIDE4GpNBoxIxaLR/yqBXX59IVBSu/2Hpjz9uVdHDp80eExXq333ExFfnjDAWX1/x9fdLf91tYMXMXzQjKUqIJ9EHT3957MCQ0rP7f/li6YUCfUhsfGggH4fF4FiBE+fPGd3b6+aB7d9/9v2qbal+/UbNnD4skE+l88Mmvzonzht5asOaH75ZUw+xY1MSfLgUbGODxV0IXP8xr7w8KIZxfe+WH/7zw5Gb8qQXJwwbFMOmE+ksJpVCAAEm0kDYqXhwOza43YzB0cTLOzZ+999fj6erBowfP6x/LJNOZbCYZKK7pZQXEjtidH+8rragqMa/34ixL8Q1ZJ9d/tX3S37aXI3wGz35hYRwry64wA9MOyEQCP369UtISGga1gKshD59+nTv3h2DgUtSHcXjXwqtRnUjjB/LpfmiUE3NirI/F3++63iGqrGXbHOixy74/LPJtrxD67YXDF24aETfCCoWoS+6+J/v9gQNnjRjYl86Unl6y5bt+1L1EMZhMjFCEmctemVQSqhLUbZ/7caD5/KdGJzdZKIHxk15Y9bw3pF0IlJWlP7Xbxuv50rRGCeO6UWwaSmxw19f9FJcEFd869K2VVuu3JZiCViT1sSP6TvnzZf7dg8iIi23zx9du2p/VYMZBTm8hL5qla77hFfmTB0k5DQbhQZZS1PP/vXnjrw6AwblMDlIA6fMnDljCKL6yh+/7w8Z8+pLA3yPrVye6wya9Rq4Hav49IGNa/cWyCwohMMBkYfNnjd10gBC5aX/+/104rjJU8f2YOIsl7euXbk3r/+suaPiKUfWbzh9vRxLIrssZjQ7eMZbr4/sH0Mnup8heEdVigKxuiacNwxeCq19OO0WndYAoXEUKhnXrMHbYTHqdEYk3j1TLbZ5mQVyWkBJ3uokkslEvEebmwCvwwz8mKxYcC2ye+Sy54Dbk8Og19shDJlCwt8dhdwKTpNObzQ7SDQqiYi/zwS9D8jldN/O6iJSwclAOD3uDwCymUGMTAgsgUa7J6Yg2PBSaM8DwAZdtmzZb7/9JpfL/f39v/jii5dffhmP/3tuapiWuJsCW7bhPRptENHmZ7ZFRF0GtcZktrVs3sOQKHQqCWE3GUx2AoVCwDW2TjqsGp0JiyeCzAWFQjptFqW8XiZVIAg0Lx8+m05uHA8O2c1mpVRcr9BhqAwe34tBu5sDggxOUy+Wqs0QR+BFxaMRaBzIBt0aA7ksBn2DRNKgNmKpTG9vPvCFbhqI6XLoVO7r2VAkgYCDQUIYEAAS/r4ZDCDIAS4uqZVqjS6mN5/PYxFxWKfdbNCbMUSQa6LBLzsCQyaTwO3ANY0ataxWprMhGDwvPp9FxGMgm0Wjt+CIIHZuM8JpMWn1JjSBTCHj7Wa9QiqtVxhwZDpPwGMxPJ2SGu8LiyjMvwUW0eeHjIyMr7/++ty5c1OmTPnss88iIyM9B2AeQJOItk9HO0FEYf4tsIjC/HtgEX1+0Gq1K1euPHb8+CuvvDJjxgwyCR4r/A90kog2BxbRzgQWUZh/DyyibUVjsJbWqBs0pnblkU8YUVWVVCoNCAjwFgg8Tl0HFArpy6UE+zDIxPsmXu0omkTUs9NGHr+IVqvSQryiOVQfFBIW0ccDeEfVyiKZpi7ca/hzIqJl9RfIBCKNyLk7xSvMvwSkIq1ZYbAYwryGwiL6KNTK9e5cTqLDuufCbmcOC9NWnC6X0+FMCOUOTfbjMDppbuSnS0RL68+DNIfHkNodJpj7gSCjTYdAYGN9XnweRLRamVkkO6u3yD37MI8PEo4Z4z3alxkHi+g/AkT0bEYNEo2LDOSTifBMBZ2ERm/OL5dwqNhBib7Pmog2P/NBIirVFNZqsq2OFiPHYf41BCw9mNObQRLeNc6eVRGFIJcLctydZx/mMeKemQSJubsQEAAW0QfRKKK1ODwhJkQAi2inodaZc0rqGCR054to+3T0MYuoe5VG6P5pCmAeF/fNgfSsiihMZwKL6IOARfSJ8CyLaHMeJKIwncmzIaI55apgPx6PSfG4wnQuCrWhSFTfM5ILi+h9wCL6RHiCIurZaSP/SkTzRSohn0khwcN4nwwqrQno6Khe/l1XRC9k1aTmSs1WJ+qfJhF4OnFXvDROYY9qmqW5C+JygewDMbKHX+8YWETvARbRJ8JzJKIn06qu50uNjVNjd0kaq57B30eaU/5pBYdBTRkcltA1RRQ8f5nK1KAxt5ypuKvQ0NCwf98+HB4/cuRIb29vj2tXA5RgvNlkkGHdN7vI0wksos82z4uIAl8OJ+QChdj2+H4qqKqu/vzzz4OCgl5/7TUfHx+PaxcEgwFWUFcuCHRlqqurv/76axKJ9NZbb4WHh3tcYToSWESfbbqciKK/+uorz89/4j65BaVXkHdjuuym12nOnjnFZjF69khhsRj3He1CGzyC7Qmi0WguXbqExWJTUlLYbLbHFaYjEYlE6enpQqEwPj6eQCB4XDsArdFaIdai0Rgei9JsgWHIbjXqtWqd3mB3Qu4v8Ml8gJDDZnE4XUjUvUscPBjI5bTZrE4XhEI9Uq2V+3yr2WKxOCGQ2z/qXe4DcjmsFrPFanNX+bVyX8hhtzocDnd94J0bmK12mUJHwCIDBDRSy9WaO4YmdWufjrahDhDcAAYGBua5xWHR5F878Mc3i958Zez8aWPeWjB/5cadpeIGl+d452E31p/fs+HQ0RMyo8Xj9HAQkKL8xqFt6y+l55sfIbhWneTqkb9++PT1DxfP+vI/nx0+fUWht3qOPTJGhejCvj+//fjVj96a/9Oy1VnF1c57dcSql1zav2Lzph1lYoPH6Ynikbo20vUa0mBgYGA6HcimrTm29pv/ffG/HAm6z5hX5y9YmBhEurrjp1+WLssoqAEWnufEjsesrj6/c9m61WvSi2ssjSsWPxzIZZdXpG1fu3TLjv3VMtU/LlJsUVUc2/Dj+o07TaTgvoNHMiHx9mWfb9p1WKIDBuWjAbkM0tzdq79fu+0Ejh+fkhAlTtu5+o/lqfl1dxeZhOy6nHN7t65dcTE9T22wely7ILCIwsDAwPwDLrsp79L+M1dvBQyc9+nXS994/fXxU+e/+Z+li+dMMJRdu5x6XWl2d7GEIMjpsFnMRrPZbHc4PXrh7sLtcDqdLqfTbrWAQza7w119eNf9TkuZ27vbBRxtXZIhl0NVlbV71XerN++qkGnumk6Qy+Ww28Glmrw1XQcAruyyG4qu7V/x45eHz6bpbI9kbdVXZN3KKQ/pN33Rx/95+ZWFb33wybBk/8r89NIqyT8KcBOQw1yYdjZfpOk/9e1F738wZ+F7c2dPZUANZcXFBqtb9UEAJYWpF8+fr5br8Z00P25HAYsoDAwMzD9g1tXcvJ5qpoQPHTUmzI/T1JEPS+L2HD1j9iszooK83fNrOa11+Ve3/vrpe/MnLHp11i8r/soprbMDXTPL0s7sPnRg94Htf3zz3szFc6d9//PymwUii0mZdXb31h27Cqvrm8TPoq27dGDdwcOn6pStW2ZWnfT0vk1ZFeaxsxYM65N4t7OTXlZwbOvPm3bsL5dqwaX00vwTW37ZtfdodYNBXnDxyMHDGnqPydNmJoZ6PYqI4ul+KSNnjBg20IfpXuyWTGdzWWz3QrXGB87FDyFcLqCMnj2EzaIsKSrG0EOSkntxSFgUlpowct5/vv996qj+NLxbdKyq8jMnTsmQ3sl9enOIjxKop5c2dCx6xtBoNGfPnmWxWMnJyXQ6PF0OTHvQarWXL1/GYrE9evTgcDgeV5iOpKqqKj093c/PLyEhgUjswN6bOqOtUqJDYzA8FtUiyT5z8gLSr/egoYP41L9NJwyJHRyVGB7sT8ZC5TcOrPvz98w6V3zfYRECfN7lgzfy6+g+YT5kw+UjW7dv3yFSOgOiE/0YrltXzhTLLH5hkQjxzSPHLiDowqjwAAwKKck9s3v7fhszLDEljoJtRVqQaIJPaPcBw8fE+BEKM7OtVGFiciKL6F40vjb/8qkTZ3Rojh8fn3Zow97Tt4Xx/VLiw8lUXnTKkKFDB1BsNcUlteyQxOjIoEYheyAUtm94dKxQwGnqTNVQcevCmTMmclCvfgN82JRWFc+hKT137Nit4noml0siEqzqstTz1wwoKhlVf3TDss3bdhaKtRxBgLcXC0TTYZTfOLY9S2RJHDiCYalSmImR3fsJuZ5JeyxWh7RBazZqMA6tVq2QdxgqlcrlchEIhKYeT3CbKAwMDExHYdFpjWYEjU6hku9ZnArkvCALBv86rPIbF09LrIJpi/6zYMHiWW/+d9Hrs0m6kuvXr8t1VoTTgWJHjp359tvvfLL4ky8mDk821leL643+3bp7k6xVZWUSnRPhMpbn56lQ7MDwcA6x9ZwZjcWz+d4cLhsHtMjj5gZH4fYfNSUhgJpx5sCev1ZeSMsN7PnCwH49KFgUnsbi8r0ZVBK6LSJxV1Ec+upLJ/ZklhuiuvcJ96Wrakuyrp27fP7kfduV82fP7lv76xeLvvjqh9SsYotBB1Qw68rh3fsPqnC8IB9y1uGVf65YlVUqc0Ku6txL568VcCN69esRQ8C0EiqbzXr82PHZc+YM60gmTZq0bds2nU7nuWt7aefcuc8AIpHo448/DgkJWbRokVAo9LjCwLQFeJxo5/NExokaio4s/Wk1rvvk1994JYDWyhxt1torP3+/TM3v+9rCV8N5VOBil2Su+G1ZJS5s3uR+OUe3Z6g5L7+6sFeUHxJhubjx212p4pGz3hmbJDix8ftL5cgRM9/qI1D99edKCTF69ty50cJ/GC5lqkv944c/tILe8xe9Gszy2HDVWYfWLfvp1A1R0oSFCxYuigvg/C1QLmvOqbXbD1wLG/nqlAlDaY+0TKVLU5t3aOMvpzJlvSa9OW3icC+SS1SYlZ19W6m3eE65g9MguXn5XE6p3C9hyIxX3+wtNG5d9t2lKuqcd/87YXgKEWHMOb3hr91nhH1entjH+/TeHTJ85PQ5c4JI+gOrv7wlZ0547bPeUdymS6l15uzCGr2yzodiJmI7ahqWoqIikJAGDBiwcOFCNpsN1A2UG+4WHdoEXJ0LV+fCtB+4OrfzeSLVuSinMicjVYMURMcledH+nnjBaTPWVZYptUaEQXw97TaCF9ajRzyD4D4BbVfevnlTbqfERfnJK/LrndRu3ZN92TQkwll1+0pejTY0rmd0qB/aJM/LL3SR2Cid6Fa+yC9+cI/u3Uit1eU2x66rSU9Nv1ud2+SIQVirSnKLqrWRPYf369md0XxFa8hZX56VV/RI1bluIIe8PG3PumWnsxT9pyyYNukFHpWARGGZXv5R8T26p/S5b4uP9nc58EHJY19/680+CRE4a8OttOs2RvSQ0S8GcUnAI8FpKMgrVNlxxrrbGRnZLiLDqZcU3b6ZlX6jWqa0OdFUJoPBYWEaq3PlKj2fyxraN6F7QrfIjgHoZWFhIZfLBfk/KASDGLdbRNtQndt0DxgYGJjnDSInONDf21BXIKqssjUbZ6kTZ21Z+t4Pv20oVriIQMQMRrPF2XTIajQZrHYUHo/DYZtcWgGFD4hNEtAJVXkZqalXbTh2WGQU013z2nYgc27qycy8OiYNI8q+kJqeb3S0N9NGOOtLUjcs++lCiXXCov/MmjzWi0pw11k/GCw9+MW57765eH5MoDceg8bQOEwWi4R2Qa67DwtCotxTrKJxZCLWUZt7+cjODfv37c0urKipLLp2/kxeaY3NYw0+MTxS10bgNlEYGBiYfwBH9krpO4jhqDuxf9vNvFKz3YlAuLTSvJO7t2bXOLv1SIpISAgMYqkrbhUWlJvsLqfNkJedViVV+QoDeXSa5yqtgWVHxEb66kUXzl2tYPpEhQXyUQ6rSi4WS2RG86OOy4RcttrMkyfOpNHixn305bdJAtelo3tuFYoe2gLn0CmldTW1OqPZ43AHdfWtfRtX5iko4195Z3ifOCxkNRoNZot7giTPGS1AovF4AgF7p4ETR+IHRYQ79ZV5udlq8LCs2uL8nAadPSA8bvScT5ZsOLt1/zmwbdi07ZWJQ/sMmvj+179MfaEfrWvKESyiMDAwMP8AEImQHmPHvDDQVHj0x4/nffz+gi8/feOjt17fcORGSP/xQwf259C8ew0a7UdS7lrx9S8/fffHkv8sX7PDzo7p3bsPl/bQuQmR+KCYeAbWacNRhOFRHArerhad2vrr8pVrcyulj9YkCBnkZaeOHZA6uQOGj0nuN2LIsP4Yaca5cxdqNQ+ZxECXdmTtkm+XpGaXexw8OMqzL6ffuF5VduvIhm8/WTDtzXmT35w39Zsff8sorL4z9PUfQOMoif2Gx/gRz2396Zcfvlyx5L+rN+6FeNE9evXk0ClkKp1Kc28UKo2Ax2FxeCKZDP620xJ80sBtonCbKEz7gdtEO58n0iaKw6JRWFJAdI/kpCQa1qVRyPUGGze4x6T5H0ybMDqAS0UiUQyf0JjYGAbGVCsqV1swSSNnzpw1s1uIAINw2Zwopk9waEgIg0xAuqe9tROZPmGRUV4st5FKJDEodK+IhF4pKUlcBhnhtDbUFEv0LmFItL+A1aq0QC6HA8IJgiJDgvxJWERDVYlUjUoaOr5/zzgKHsfiB3hxaEgEmsbms1k097y3EMLpcGDJnMDwGB8vdqPF6FSLK8rqdMLgyPCg5gsQmVUKNYRlCoOC+V48lnuMKNh4fL/QkNAwLov6SItdIJEEhjAyJk5AQ9WJyuV6ZOzQGdOnT43x5zb3DiFcTqeLIQgJCQtnUjwtuxaro16pI2BRge65cztqIoaampqMjIz72kSbDrUVuHcu3DsXpv3AvXM7nye+igvkctrtNqcLgcXiMH9PTO/BPQuR3QEhURgspn1z00NOa/GVfRk1lpg+oxNC+O3M2v8ZV/WtU+czq8K6D+2bGOZxe9w0TqVkcyGQGCzuEdea6pxVXFJTU1euXBkVFfXve+fCHYtgYGBg2gAKjcETQMGJhMViPE7NAEdxBAIeDzTj4X1xHgjCqjGiWCFRSaFCYLd1HA6TnRgS2i0sxM/j0AGg0GgcgUggEBpXu3na8UhdG4HbRGFgYGCeIlAkr6T+I3snx9E6diEwXGTKwP4D+3nRO2nNzmcVWERhYGBgniaATdRoxXp2Owr3bTr+Ls8+sIjCwMDAwMC0kzaIKAQDAwMDA/OM4pG6NgJbojAwMDAPBGStniwWpvPwPPwuQRuGuDxjwENcYP498BCXzqczh7icvFFV12CiEHFoNGxvdBJ2h9NoskUHMocm+XXyEBfPsTYCpwwYGBiYViBg0b4cijebSCWiSTgkvHXORidhhDwyn03GYrqGPMGWKGyJwrQf2BLtfDrNEoV5hoEtURgYGBgYmCcPLKIwMDAwMDDtBBZRGBgYGBiYdtIGEYVgYGBgYGCeUTxS10ZgSxQGBgYGBqadtEFEkTAwMDAwMM8oHqlrI7AlCgMDAwMD006eLxGFIMhoNNrt9pbV32az2Wq1trtaHAYGBgbmOQT91VdfeX7+E8+AwIAopKambtmyRaPR4PH4K1eusFgsf3//q1ev7tmzh8PhcLlcFAq2zmEeFZCQLl26hMViU1JS2Gy2xxWmIxGJROnp6UKhMD4+nkAgeFxhYNpCTU1NRkYGyPCTkpKIRGKTurWvRvf5EgzwjBISEqqrq997771PPvkkPz//4sWLixYtevfdd0E+6O3tjcF06Cq4MDAwMDDPFM9dxyJgek6aNIlCoVy4cKG0tBQUaUF5BNigw4cP5/P5npNgYGBgYJ4zPFLXRp7HqssePXr07t2bRqM17RIIhIkTJwYHB7f7IcLAwMDAPJ88jyLK4/FeeOEFgUDQtBsREdG/f3+4QQsGBgYGpq20QUShZwUQl9GjRycnJ5NIJBQKNWXKlLi4OAwG4zkMAwMDA/P80aR0beV5tEQBWCx23LhxgYGBsbGxvXv3ZjAYngMwDwYkMtcDeFD6a4cXwIN8dY4XwIN8teqlyb3phFZ50I0e4usxegE8yFc7vAAe5OshXjqZdsSrHV4AD/LVOV4AD/LVDi+AB/nqHC+AB/lqhxdAc18POe3f0871RIEvm91pc4DAeVy6HEqlYsmSJUKhEFiiXl58j2tXA4lEEHBoDBrVCQ26MpkMPDSnw+HZvwMagwWP8W4bc3M0Gk19vcxqsXj2m+Hj48tksVoOKDKbzRKx2Gg0ePabwWJzeDweDofz7N8BpMaa6mqtVuPZbwaFQuELvEkkkme/GTKpVKlUOp33RwcUsHx8fWk0ume/GRq1Wi6vtzSLjkQiXb1mDYFA+PDDDxMTE1uNjlQiNhhaiQ6bzebyvFpGB3zzdbW1Go3as98Md3T4AhKZ7NlvRr1MplAoWkYHA6Lj40untxYdjUZeD6Jj9uw3Q+DtzWZzWo+OVGLQ6z37zXhQdB47D19PFDw98ByUiga73e5xugMIG8/Li8FgtoyXVquV18tA7Dz7d0Ch0RwOl8PhtOy3D06WyaR6nc6z3wyQsHk8Lzwe79m/g91ua5DL1Wq10+n0ON0BvFPwZsH79ezfAUQHfHSKhrZFR6fV1tfXm80mz/4d0Gg0eK1sDgckco/THUCqBtEBHj37zQAPmefFby06dhAdlUrlcrUSHZCpUqlUz/4dQHRA9IEvm83qcboDCBJIP6zW8gS9Xg+yEZPR6Nm/A3g74Hwul9cyOlarFXgBHyz43Xgam8vlNj/tMa4n2k4RdThdZzNq0ovqTZb7X22XAXJ/Bmg0CovDdd0uRTg0anz/4NgQboeuAg++eZBvVlVVga/Z0UJEwcccEx3J5XI8+82QyeorKkSGFqkfEBkZ7uMtAF+1Z/8O4IMpKi5Vq1tRRKGvb2CgP5F4/9BAkIZzc/Nl9XLPfjNYLGZYaAid3orAl5dX1tTWtcyb8Dhc9CNHRy6Xb9u+A+Qvn378YY8eya1Gp7ikTKVqRRH9fH0DAv2IRKJn/w4go8kvKJJKZZ79ZrCYzNDQYAajFUWsqKisrmktOnh8ZES4lxfXs98Md3Qqq1oV+IjwUKHQt9XsrKS0XKlUefabIfT1DgwIIJKaRQeJQiDBA3nMH9dDRBSkBPAEamqqQSkEZKMe1zuARx0cHMj34rV8TfX1DZWVIl2LwgHQTn9/oZ/Qt2XhADyKsvKKhgalZ78ZIGEHBQW0LLqBIFVWVoGCl6OFiIJ3GhISxGaxPPt3APoEUml1da3F0jI6hOCgQIGA3/I1yeUNFSA6utai4+fr5ydsGR2QDMrKK4FHz34zvAX8oKBAMrmV6IhE1WKJxOFoLTrBQWx2y+i4xGKpqKq6ZXkFJNSgwABfX++W0QHprbyiUqO5X+AxaLSvr4+/vx+BcL/Am0wm8IFLZfXgN4g1KOX7BwQ2Lwc8FSJ6Iq0qr1Ll48WgEO+PAEznoNaZaus1o3v5J4bxOlREQYovyM8DdhtIZSCpIVH3pDZQvosO9+ewW8nZ6+XqymqJ0dSKJRoeIvTmc0AhxrN/B73BXFJeo9G2krP7enP8hXxiiw8GpOH8IlF9QytCxWRQQwJ96LRWTLeKKnGdRGG3tywTYCPD/LmtRUcmV4mqpc2jU18v37ZtO4lE/Oj9xclJseiWqmMwlVbUqTWtmG6+3lx/oVfL6ICMprCkGtzLs9+Mh0QHZM61Erndfn92hsdhw0P9eJxWGizA2wHRMZhasUTDgkFu1srEIyA6ZZVilboV88tX0Ph2/s4NkAg0EYEGJZ7HnDL/QURtttraGrG4zmazeVzvQCTgAv29vXjMlq9JrnA/CpD2PPt3AHLr58sTenNBqvA43UFvNFVUShSqVkw3gRc70I9PIt1f2rNabVU1Mkm9qqUlSqdTggO8WYxWTLdaSUNNXb3Ven/xqDE6Aj6vFdOtQaGpdEfnfksUqI7Qhyv04bWMjsForhBJGpStFF4FPBa4UevRqa2XyJStRIdGDgrwZjPvL7yC6IDzq2vrzS3KBCChBvjxfQSt1H8oVToQHa3u/jwBvB0fPsdPyCPg7y8TmEyWiiqptF4JksRTLaIVUkPP2AAOo5VPGqYTqJGq0/OrByf6dJqI0ijEAD8BlUZqnuDAbzwW21IOAaDEDVSq1Up/HBYDPumWCRd8ZjY7SF/utsb7APfAYjEtvYA0bAXq4WzFC8guwY1afpYAGwiZw9kyZA+LjsMJ/DSPTm1t3Q9LfqdRqYsXzg8Pa2WUFIgIuE+r0QHRB2FrNTrgCbQ0VgAgIsBLSw0AuL04HA+IDrjV/bYXoGV07gJeDthaBO1hbwfcA3hB/V3AegIiCgBPz2E12G0GCLr/AaKQSAwa5Kgg1Xlc7gISD4iXC7o/XkgE8AJS3QMSqvstPcqj8AAetfsltZbq3G/W/UHc/6zc0QEfEfDS4jU9JDrgDTV+dx0fncaE2tHRcb8dkFBbpLqHRwc8AVD+qK2TuyAELKIwrdP5IsqgkcOChQwGpd0J7hmjuqb2f9/9QqNRFy2YFxIc6HF97gEFFJ3eZHOg8AQKlUZvWXn4b3i4iIJ8GuGyuLcWIgrzXAGkrU7SUFElASrfoSLagTkvDAzM84nJZBVVSfPyiytFIpOplRZxGJhnhjaIKNBqGBiYh+BqxLMD0wj8PGC6Ch6payOwJQrzz+BwWP+AgKjI0EB/bxKJ8JzX5QKZzM7OuXT5mlgic97pl+hwOqWy+iNHT+XkFthsXbbLOgzMswLIppgMaliwf0R4KM+Lj+mwxUXaIKIgTDDPJxgMlsfz8hN6e/FYBIJ7RNDzDBqNptKo6zdumz130bYd+xoUynp5w18bt02ePu/gkRPurkw4rOdUGCQS5R7DDAPzBKBSSD7ePF9fbyaTCUTU4/pgPFLXRmBLFAamzQQHBfbv26u6pu77n34/ffbigUPHlq9YW1JaPmhAn7CwkHZ/jTAwMF2OjhZRCIKcRq00/+bJfVtX7dq+Iz2nSGuwtNqrvqNxmNQV+bn1Km0r4wBaB7LpJCUlJQqN0fUIXmwmnUohk9dLPZu8wWi2timm4GE5rLrqklvpaVeKy6t1prZ5h+k00GjUwAF94mKjwW+bzWa1ukcH9O/bOyEhtuW4b5hOA7wLmUxWUVlVXSMxGlsZ/woD89jpWBF1mFVp+39ZPGXQwkXvbN+xfe+G79+aNvDNj/57PV9kcbQyIKkDcRpS9//2xcefXMkrszyaMNl0dUdXf/m/pctvlUvs/xxY26k/3pk2ILRvnLBpGzBs5K7jqXrT/WP5HwykrLj+83tT35g/87sv31s4bfB7n36VWVRrb2UUFsyTJzDAb+SIwX5+Pk273t780S8MDQrwb9qFeSLY7fb6+vpKUU1NndzQ2hQfMDCPnTaIaGP3pbbgMGYfXvPH6l30hFnfrd6/atP+VVuOrFjyH2TlufXrt5bXyt0DbjsDl0lVe37H0pXrtxbXKOyP0FfQ5bJrZcV7V3y9YecRcYPO4/pwbNIaiT5g0Gs/bzqx98R1sO3etnns4CQyAe054R8xyy7u35KrZM7+eNmfGw7+9PU7aEnaifOXxCq95wSYpwksFjty2KBuURFN8xj07pmSnJRIJpM9h59vkCBnQbkbj1FIFAKCO/bDdA2alK6tdGDHIl1t1pETp3ERI+bMm92newzfy4vnE5Q87o0ZY1JMldcKaqTASAOnOS0GUX7a5TNHsnKLNEYb1HgfhF0vk0r0er1GWpF++UzajUyF1ggOIWx6SW2NQqcHAuw+D3i36mWSWpVW73R5XO4FYZTkbf3141/WnsKzvNgMqntyi8YmK51CXFsl0hgsLvcdEU6zVlZbJVeqHU6XsvDcr/9ZsP1qMYUnoFKIjT7+AaeyTmKA/CISEpJ7xSWmgC22WwyPRW+aGv5RsGvlVeJ6fnh8bGyst69fUu9BkT5subhGqzPCnbqeTvz8hIMH9ff19WYxmcOHDgwJDoQ70TRBIhEC/b1josMb51wle1xhYJ5umpSurXRgdW5VwfUquTmh9xBfgQBIiccVgR/02m8bdu6f0LsbBW2X5J36cuGExW8uXvnHz18umPDaGwvP3igw2py26nPffPrW/701fdEbs5f++J8v33pp9vzFZzMKjcbqTV++umT5NlG9zl1sgKyFZ9b877OPz98sNtlbL0fYrRZ2xNDP/9i8eNYYHybpbjgaSs799MnsH1dsqpSq7CbFkVUffvLJJ6m3Ky1OhN3uCh36+nd/rJw2ujeT/CiTrUDK2hqtzYGyqDMvHNq3a+v5q+lyreHhdcB6VXVldY3B5JlDEkNh8Dl0VW2FWCq32uwSUVmdSkdnc8kkIig8wDydDB82qE/PlHFjR6QkJ7ScGf+5BYvFsJg0vheXyWJiO35dFxiYJ0gHTvt3cd2ilftKJn36y+h+8dTWhugYZXnrfvg0Xc2f8PLcXt0CdBXXNq9aUc8e9Oabb0Qh0t56/+s6RPichQt7xQQo8w//9sum4En/fW3asNtb39+fjZr13id948PQFsWuHxddUwXPXbw4McIX05rYQI0TfQITofDkT7+sujryg69G9U+ioBBOi/zkmv/9dbJswpsfhSGKVq/bFzL8tTnTXvRlUyCnA0IBH7pTf36+Kwcx8/W3+yeE4luZfPQOkC3n2PKflm2Q6CAShWQ3a80OTM/xb74ya1q4D9Nlt7Y6W2bljW1/bT3JiB45Yfy48AABHoeoLzi76rffi2QWNpelFIvwfn1eWfRm79gw4gOm9Ou0af9AInHPy+owIiEbGuWeGNNzoBFwtFxsLKgxGMyP3gD8jAAey7XL58hUelRMXKsLrj3bkPDoboHUQC8SppXk9wTmzjUajeVlZXJ5PQGPCwvxBSLuOfBQ9GZHbqWuRm52PkoHQpinAAwaGe1PjfSjgh8ep9ZwOl1OCIlAEVEYAvrembq7xty5p5fPW39c+vKXPw3v2Y3U2ndUkbrm++82Js79fuqYARwS0Cj77d3ff705Y/J7/zfCu/bjD3/3Grl44awJQhbZrC75/f35iuCXF86bjq0+/vMf28PGvDt17CBcw8UvP/rRe9Si2S+NEdD/wQ4oOLGkuYgCjPV5a/73wQ2RzaRrCBgw+/X5r0QH8JrNf6w5+Ygi6rDkXth2+Gx+UN/xIwf1oKI0V3f+tnzn1V7TP3xldEz6maO3C8utLWZ21tUV3r6d16CzRwyc897HH/aI5ORf3LFp8x4Tlu/vy5FX5WmQ/HGz3xzeP4VJar0s32kiarFYSktK1CoVjUoI9BfQae4KOs+xxnmo0wrVF3OUdicK7x4i6XF/TnC5nO51bZ63aINUYbVj0K6hCezEEAYe24VFVKGznUyXF9eZgC9MawsPwDxV2OwOq83evxtzcDwH9+B8D0ibtF5VXVsPrCiBj4+v7z0LwD0ZEW1+5qOI6PUtH/yxK3vM+z+P7d+d1kwFIIfd5nRhsdi8g199vzZr6pffjuyV0FTN2pC5+YP/29xzwacTQpX//b+NkVMXz54wgkcmWLRVf340R+I3dcG8l4PJslXffF5GTn59/lR96l9/nqqd9sY7g3t2I/yTirQUURCUmutbP/9mSbEp5L9Lvh8GLnLPSgWPLKKgyGO32u0uDB7v7ksBdrW3v1r8jpQ/8r3Fr/iz8BabreVjrrqxY+1f+yHf3lNnzkyJizBVnl++9BdnyLhZM2dECJk2ddmO3765JOUufOftXnEhrZa3npIJ6JtENKPMGBIgEPIZzaruYZ5lRGJVZY0sJYz8DIjo6cwGs4MQFcKnUeA6+acdmUKfVyqO9MX+o4i2dQL69uloB+a87IAQEsYsrZGazfcs7CcpvrD6p/8ePpepMdoRQFruVRdXYzTc/6Pca/o2w3Mqih6cnBgiLy+sLcnOyCniBcb4+Xrj2lV+hJyWekmd2Wy1aUQikUQPwtNeUGgMloBHozwCgqZzGWSC02ZxuJAUOovD5XN592/BCUNf/8/yb7/5fEivODoJr64tVukwkQlJvj5cLAZD5kb0TOnmUNZKlA22FksaPYWA94ZFo/BYNB6LgbfnYXMvydbewnsHAUKDaqSxaqBtYQOegB16Xxzh7SncsBj0fUsaP1naoD2NOt0GAsP7Rvgy0y8eLa6qsTd2gXVj11w5tOncpQwLGssKjGBgldWiBoPJ6T4EWUVFJUYcmcegExrrrx8ANqzPC/5O8ZWzR9NLtVGJ3b292I/cB7Y5UF3OiY3bjgcPefXlEbHXjmy9lpVvsgMRbzNOk2L3j3MXL/owNa/K3tjX11pXJlXbmQI+5cGde9l+cSk9kgQcelNUsSQqGmU36g12e+PTQDpMRqMTicGh3CvswcDA/CNEEiksPLxXz6Tu8RFsFs3jCgPzaHikro10oCWK94oYM+FFijJ97a8/HDhxprispKzg2o7ln+46nRc04KXk6IDgyB7x0YKMEzsvX7lWXVOTd/XAnhOpnNCEUD8hHvOwylMqLyw+jp937Vw90i8iWEgnos3inD0b15xLy9Hda/U+EAgyyXIP79ilZSe98OLkOQsWhOLFpw8fLa6udzy4fttuUl0/un7f4RM1Cm1z2xCNp4RGxVikWWdPnywsLq0py9qzaVMdgpfSvTuPQfGc9E8IQruH+FFvnjtwPe1GbV1NUdrhw2fTGYFR/j7e2HtNchgYmFYBNigBjyeTiCQiAdPaOuQwMI+djsydkbiIQXM++PA9ga3olw+mzhjbd8q4F37bdj32xXcWzZ8W6MUkc8OmLvg4gdOw9stXX5s2cvG7XzTQus+ePSsiQPDw2lkMiZOU3JNM4kT1TPbhczBIhEWWc3Tnxsu3CnSWR6qShSDzpf1/XS3UDBr7UrfwIG5Q78mTRpvLz584e7le9cDlDx0W7Y0T248cuyhW3jN8BYkhJoyYM3lM76ITyz+YP+6VGS9tuSIePuONoX3iqYRHXTqA6hM3bf7iCEzViv+bM3/qyDcWfVSDCZs+c3pEoDfcyAjTtXC5XBarzWQyWywWlwteHBvmWaYDe+c2AUEum9moVcjqlSokjsbl85k0KtY9oX7TUchhNWrkMoXOSGJw2WwWiYBHIZGQ02Yy29A4PA6Lce9CLqvJCKGweDy+qdkRcthMFhsK6z7DfYLNdPqvH9XCnoP6D+TTWh9p4LRbLFYHFk/EYtHgxiBUdhcCRyC6a9gRkMtht1itiMZb3OkaA9mtZpsDgcPjMY09qUFgpTd27M52DnrhhW5B/PsKuk4QJK1CIpM50WSul4BBI2PbWBYG0bRbjcr6OpXGQGIIOFwOGTyNB0voU9WxKLPcGBHk4+/NRN87AAbmWaW8VlFeJU0KJbXsWKTVGcpFYrXGyGQyg0NCGQyG58Dj4CEdi9yADM1lcW/Qo4p3U8ciq4sYG+ZNpxI9rjBPK5IG3a3i2ghvzGPvWOQ51kY6PL9DIlF4EpXnF9otoUdMdKQXmwl08W5oQbixBArXLyQyJs7f15tCJABFdLujcWQKhdAokI2noQhkKhEcvaMoSIz7BCIe13SCTV1WoUOxGDwK/oEju9FYAvCCw7rlENwXT6IAcJ5xRkgUBkciU0lEQrPOpUgsnkQmkxpV1o3Tos8rrOIIBFwGraU8ojE4Kts7PDoxKiKcy6S1VUEBIJo4AlXgHxkdlxzo70sl/R1fGJguhFvInJDT6WxcQaE9xXQYmK7CM2I04Oh+k+e/2y8lnozvqJVXAWgsufu4NyaO7O/NfL6Kq2g0isli8fk8NouOxXbgE4aBeQqxmzU1Jdlpl09fu55WVVdvvbMSe6fhcljV9XVVFeVypdreYsR5qzjtZoWkqqqyUqUz3DPVCwSZ1JKywkKJTA0uBLmvXFNZViSWNrir3R4JyKxX1YnKauvERoutfUUkYPlZjGpJTVlVTa2u1fV2nDaNQt6gUNr+xdMmEfE8DsuLx6VQqagOqyFDf/XVV56f/0Tzil+XCyqr1aj0Nl8vBomA9bg+QTAEMghHRw+URqFJJDIW+xTEtxGt3iyWawIFVAGb3KE2KxqNZjCYPDaVRSfhcPeLKEgYtQ1micrGYVLpVEL7akUgl92oUzbUS9Uard2FwmKwnW6FQ3aL0aDX25zgPT/SYFcIcpoMOqPRhEACD/ekPafNpFapwZUwWAwSAdnMBoNeZ7W53HOyP8KlIcjldABDzunybO58sx0PFnI5TAa9e1EwEKXWvg67xWSx2cHRphqdNqHSmlQavTcLK2A1r79xY7HYlCqd2WIlEolMJotAeJyDL0UiUXp6ulAojI+Pb+XKIJuCHI3b/WLjcDgbZ8a4P6Ymq7NcYnRAGC82FX9v8naY1YXX9q9a+uVfGzdfuXLx6tlDx44cqVI7+b4BTCqxzY+sHUAunTj/4Pqf/vjj96OH9588eVKksnv5+IG7e05oCeQQF17evOybtevWnjy2/+Sp8xoHwUfo5zEwIKgsdfeJc2lodgDJULprxberVq08fvzg0f27c0VKhiCA455gvPE6reGyarPPbFv58zfbd+06dXRfalYRhiHw8eJi2vK1Osyq/Mu7Vv387eYt204e2nUtswTN8PH2YjfWEjbistfdPrX2j9/SRYbA0HDGvXOv6o1WqULLoaIC+aSHf6gEAo7NYXJ5fCqNCT4Aj2sjNTU1GRkZXC43KSkJpNImdWtf3tUGEW2OC7yJOo3a0CSiD6xBhelQtAaLWK4NFNCAiD5Srv8vAMkLiXAgW2tnAqmvrsEiUdk5TBqDSmxHdmzXi8/vX79+xdKtm9YdOrDn0sVUnYvq5e1NJeE6NlZ3gaxl6ce3rf11y9ZN589fUVkJPAH/4Xe36SWpxzb9tfL3vfv2pGUVY+l8Lx4HdycXkBWf273rlIPEEXBJxamHtqz5bfu2TadPHq9SWNkCXwaV9LDXBbnEeWf3blq5Z9fOMycPnwXbqbMaNA08EDLu0dsIIKtSdGr3qvWrlx84sC+7VExieXNZjDtNE24gs/Tk9lUnb4qYAn8eo81zFqp0QEQN3my3iDa/LMBitanUQERtRBKJxWKDTMpz4HFQVVUFRNTPzy8hIaH1KzeJaItq5IYG5fmLV5QqNZfDaV6hAkS0QmJyQlggogR8syIyZM45u+XP3/9owIdOnPfejJdnDxnUh26XXDl9SmqjBIWFP9rE2v8Kh7Xh3I7lJ66VxY6aP2vWDH+8+sqZcwYMOyLygbOBmusL921afa3SNmzaoqkTR+K1hdfTbkP0wKBAX5B8IIQl68IZiRkbEeV14+DGszmqvpNenzlzWjcf/K2Lp0vqHUGRURzqgwo99rpbx7ds2qmlx8164+1B3UPEuZdzyxp4ARE+XNpDUvS9OMtvHNr41yYTu/vLb7wzNCWgJvtydpnKNzzGl+0Zy2BSlB7buebgiWuMgPju3RPAa2lyb0JvssoUukcRUXeuhUQj0Tgk6v6i/10RTU5Obpqws/HkR45EM9pgujXdAwbm8aKqSvv9s1eXbziEEvaZ++H3H3/0Ue8w/IE/Ply6fG1pnaoTkh3IcEvOb17+y29FWsYLk+f278Y6tf7zjTsOiNVmzxktgMyyE2u/X/nXYVJI/6kzpnnZC9b+/OWxC+kGm2eccU1eusruolCItw/9/vNPv0hdvmOmL3xhYNztoyt++vWPnArpQ+IFRLQy98rVa2n1WjMGi8M2bmgksGDbgEGau+GnT3adyhT2fHHyS6PsJaeW/fzrtbyKu+OgIbsx7fDmHVvWX88tAbmSx7UDaFu4/x3Adtfr9QqlWq3R2ewOj+sd+HyeRqNd+OaH02e9duTYKbVG6znQKghIUXLt2LGT9uAXFn789YzxL3TrFhvbY/icD7+dPDy26ubZ7LxSm/stIhw2Q31taWHuraoascnaOFAchMRm0mk1JpNJr5SWF+WVVbjX2AeH3Mvua5Q6oxGURhtPbHJR6QwmV9MKVvdiU9dINchuQ6ZPnjwpqXuvIS9NTQrB15YVVsnBpdUqpcJkbQyFOxhGjUqh1+tk0moTmj5swuyxY0YnpAx+8cXJQgaisqRQo3OnZ0hXUa2x4Jl+kKyiVKKLH/bS+PHj4xN6Dpn+5shBsZqq7HKR1H291gAlx9o6KTWwx4Tp8wb27dNrxIsjhvZ2aGpKK0R2ZyuBbxWXTnQj9YaJ1WPK3EXD+/fuOXL29DmzYwNoVqOx6RIuiyLt5IHs3HI0nQc0sjPxSF0bgS3RLkxnWqJuIHtjAf9+/o0l6jJLT23540SWevTrn7w+d1ZiTHRQRLeEHn0IhrL0G7eIPpGBAUICBglBTqvZCPJHm83prmt1Z8zu2lS7zQ6yHnDQYAB2j7taEo0CthpwtzpBltSYf7tvAzltwCcE/e3SDKdVc+XIVjEUNGXe4uGD+0VHR1skt4qqjb6h0d5sssPuXp6vcQocoG7gyjaHy6kVZZ6+eJ2fNGHGyy+nJCVH+lILbmVp0Izw8DAGGY9wqa4eP+Vg+McGEi8eO27g9njljUVD+vWMSehFd1TfSs9nBMUEBwkfZOe6XJbM03vq8RFz3vly7uxZw154cejIF6JDA8gtKtIfCGTPO7vt2I26AdPenDl1Ymxskg/FUVtWQfYJDQgKIICSM+SUFJ7dd/hQYXE1zS++R8+eQh7N4/eReURLlM1mEwidZImazWZwVCSq0mj1FJK7icdz4A5kMrmwuPTYibNnz18qKCgmkohcLtvpQlfKzPdZopDLVpB66Gp6WWTfCf37JFNxHnsDhSF7B8Wk9O4TERpIwaMbKtN3rVu6bu3qMyePnT11rESiZwn8OAyK7PaJrbt2XLpw6vKRbXv37Dhx9FB+rYbjE0BHSA6u+/VyXj0vMIJDwYE3VZN5bOu2nRIzMcDfj9Bi9kQMkR3aLSU+PoZDIyMhl0ZceP1KmosdlZQSL8/av3n92gotxtc/EO9QXd6/euf+U1ayb2Rs9/juvaIiQunupGipK0lPzy1mBMQmxkVT8KiGwrSsIgknokdKSkq3hJ7x8bE8JtVd0w+ZC2+cLxHbopL7h/txPbe/DxSeKwyP654S5McnYNEOU0NB+pUSqSM8sW9k4IPGJUI2i9FgNENINNY9+h9SiXKu3sgkCLulJERDZrVWZ2YJo1J69w304YJMDHLZS9OOnr58ix8SxSRhEBTvf2OJukGiECgsAvlIlmjTobbyyJ9la4Cynkyhd2deME8COSjFgBJgFwZSVeZk5Fb4JQ7rm9ydTcE3pmIkjuw1+KVFtPAyTgAPC/J7uzbv8pHjx47nV9RhyV4J/caNHjcq2Jdr11ce2X4SySTr60sz0jJ0DlJoz7FTJo4L4jnP7NyiIEUOGTbUn0cFdzHWZO09dpka0mNgnxR2i8lR0Vhqn5fejnNR+QJvLAppR+OA6ece6ui0S4ounzl1mRTcZ8igfgIGQZJ/8djZ6/Twfv0SI6Yv/AxLE/C4NPDp4XDuGR+dDuDHXYXokJdUG5G8IH860zdp5IzuNGGwL8f9haIJHA6PhMozmcx21wOrgSC7TCI3URjRDBrBZrWg3OH5u0N7q0CNN3aXpZvOs0iK8itJwtjoqAhaYw1wxOBZ/9djCgZPIrj3IHNDyenDx5xekXHdXYZH1+anBlAkKi0tvXTpEoVyz2QmFotFIhZrNGrwxMR1XAYdvP17AB7ZLCaTSZfJ5Hv2HT534crggf1enPiSiRCMuVePXQ67rK7WDBEFvgIG+e9adCQKzfEN4TT+1otvHdiw/HKJecDkD/slBtdmndh3cP9Wu2ve3FeIRk1V5qkik++Lk2dOeFVYcW3fnuNHLwqD/CYPZFGRmTnpJWV9Ar2i0SZtftaN2npjGFtAbG1MOQpDYHBAinWoagoyr184d/qkxCGY1L9voBfVldDT9/qVc8cOCny8gxD5h49dYHafHBcXRaeQkBQqBDnqSm6kXzp+/nwqyqdnnz592VQ8wqmtrih1ocj+fgFsjheX4+W5DeRoKEq9nS8iCHoIhQ9Q0Ma4E6ks8JhsQD6v37x84lBaXnXE4BlJcaHYv5/QfUDysrRDR07a2HFjx4wK8WHo9A0ms94sKdj5+9WstGtaGz6q/4Rps+f1jA3BIFwGye3z5y7bmFEDBkZcOLS33nORp5o2fD/NOxYB6wODQprMthu5onYL+JMFckFWqxUYGDgcrqtGAYKAZYVCuX/c83Y6CHeXDXCX+2/UdPfmeA78I5BTWleqMlrDgkKYDLr7Qp4DCE5g4sjARPADsmuv7/ljzY7TzLD+k+dPMdfcPHv8z7KaujdemxdEUeTfPJpWKAvpNbzvmJmG6hsnD/3uROFemTYKbZXevFHBCwzhsWMIkCnvxpn0zJK+gX2xGGwrwUNh+QHR4K/TohYVlmVdOnQ6ozZy5AshAb5eGCzJsfPAxrV4MqN/JH7vxhV5JuH0Qb5snjde4AO86Btqistyzh7cLnVQxyR259ApEGSvLsyzoxgCP3+6V0BfQUDjPdyRc5qltzJva1BcAd+LhH7gc7LXi+RKXVH+vq/SdqgUKhwrcMjk1yaNG+XPoz+o2K2pzDp59grGO6Zvv95eTIpLLZfpTTgilHduy4GfrpXL9MFJI8dOmpwQEeg2p+36y4e3FSoIw2eMqHLUZylASNx4rvXIeLzdwePaCB6H9eKxqDQ6mULD4/D3Hf33aLXaM2fObN261T1P7p36Ynexx+kE/zbtot38fdT9x12fgLLabHq9vuk6KpX6wKFj6Vm5cf1fGjZ6CgQJ7gYVvEe71YJE44l4UPBoPQZVedeLRaqUUa9PfGk8j4iKDPF1GlS7UrMLi/rGY0E4OD2GTRg/eYIvjRjAshbnl2sbFDoXNSoh5Xr+sdLiouTYMLy6NL+4gibsFx4RiHvIoH2nWVKRk5l2taJWhmTSTUajxeqkcyNHjp8iXr788KqvQXgp/r1Gjx3lxyQ2BRaCjJX56TeuXquTq7gco9GktzmcTqNaVFOPZ0f6Cr3+vhvklBWnbl+zttrOmTB2XKiA9eBweDCr6woyLmfnFmhNKIvJaDaZHXZHfur5zIycFqsou7T1pdk3rleK11+7emXeosXeFrO2riq9przfuBkf/fYWJM8+uHv3prVW9KK3k4XQuUN7xHbmkInjgxiS8yAcd/BcrBGP0x08rg+kMddqcZrHczOAI0gjTUfbRDsLoSBlJkd6hQoZXXcFPplMtm7dOm9v7zHjxgGj3uPa1QBZgxeL1GXXb4IsBq3ThSJRaA/q86wTF1y9lsaIGTln/vz4ED7SMVxIx/6x99qt4t5eCTige15RQ2fNfyclRmhV9LY0iMuktRqDKzI+6XzWIVGZSBcdhoQUhfm5eG5UcFAAGf+wB6UuvbZ++fLzaTkkYe9RAX4MEhaLDxg6flpZ2Q+XT+4tv6TJq0UOe3lCUmQg/k7tZfapjZu3bs2tNSe+8JqfD5+AdbcbicrK8bRAbx7vThWgG4dZlX7krwvZtWGD50aH+D+4hzekkTcYTBqI5jdk9JhgDjb30oEL2/9AoHAvvzTKIc2rqKo23T+1JWSQ5p85sr9IbL44/OVZs+eEE01msybv+m6Rd3RC977DQxtSL+7/s1q+4O03+8QLJbeOX82TBqWMj48Mlp7ukOIjgYAT+vA6aBWX6Ojob7/9VqFQNIojKET+LaImk0kqkeh0OjweCwLAZFAbtbNJQN3/u5yuU2fO7957SCyRAQcajdqvb88xL060ksKI5HvNViQWiyMiXEqb3eZEIJq/r7sZrlImMyGpIA9hEd1xROHZQj8/vKtSpVbZuQgkmcVhcmiN9cNoIpmAxxod4P6YgNBoP86FclGxVNELX55bp8N16xMpZP49D0AroMnhfSe/32OcXJS5a81v5w5sZ3H5Q5JCvSP7Dh+Z9+fK1WJC/BtDxsSG+NwtZiGRlN7j3kgeMbMu58zGtRv379rDZCwMwtbVaVBsbwGf7rEcQZFKUnh5518r08SY8a/MHdqzGwmk4X+Cyo+ZsOB/I1+uv3lsw7aDR44y2fNmjnHXcpN4LYa8QPJyar2oXI/2S0zpHSLk2cuRTiQuJGXwhMkzekT6IFxxKJNy875rRYV5GIn0ep4keOD0+FBvhLQaFIpcTgfA5XJbC57rPX20QURBovH8cv9GcJkksHn2uyB4l9amrcNwCQFeJKGQ5XGFeQjgrbdWUgNOIG00x3PgH4EQaDQOfB2NM8NBIJPzuDdDIRPJlLaQHgk+3l7u9g8cJSKlh/DI1boquSbcB4kk+oZFcr3YGBQSIjAASL3D7oSEMT2CuGdLi/OlimTIlJ1bbg4ckRAo5DZbLLYVGOFDP/2t32u12fvX/XLgrz8w2I9G9ovnh/efMbNy6dJlu6sdE9/+asiAXnTi39lMj4kfxo96vSLz0F9rt21Yh1248NVQurasUslO6OUlYICMu/EsyKaXXdy7fOOOM8FDXp0xdbyQS31IQJgRA9/6JprE4PN4HFA86tcrEffdR1mpF4sTYn0gvV6l1LeYH9qoMdpsDrvVbjWbTVabHeNwWY0mUtCrCz8eO7gHHunq1X3VylU7b2Te4mBlJ3YeIgUMGTZsCJdm8LywRjzXemQ83u7gcf2bxtTidm/zlR8OrxHPzr3841JolaJqhUKlVKmZTMbAAX3mv/Jy/369rC5c44xFHjFuOhONwfJ8fPCo0npZvcECERtl0g3kqCu8mplbyQ3rpTPbXUj3Ak5un+5jwPzFoSAUyPQhEHXg3jjhmpvGP42PAonjRcZFB+afKyvNve6qLEKxAsMjItyDhFp/ThAoHABfTf3L/MKTB/bvV3M4TVReaegWSndXRLk92s1mi7mxH0DjVYD6gFticXiwhfUe0fPWjb2p5TV1Ehqi3ITGh/oGkBs1yWU3lKQdXrd6tRgZ+Mp77w3pEUduXu5rDcgdHPCpYhqv7d9ryMjczGxRaWmdCpnoH+7lH+45729cCgGdxouh+0ZHhPvj0M5qGYXK5tL9/Pkclju0aIK3rx+XfENdcfOSvjI753aNQplz6i9Q6BSJqszoHJNV/9Lkmf0Sw+/2THc/ymZ4XB8EOKFpuxeP5zs0uTQdaiuPuZAI80xis1lB3nTrdmFpea27j0CLupF2gkTTeT4EHErbIDObmw+4hqzqupyMtOKKWoNB73RhMTjC3WGOaAIRj2saRgn2MDgsxnMIiUBhwD/uqhs0PSgxNlhfW1ZbU56fmWmiCsNCApnEB7fbgLwBgjAEIpXG8I/q/9KkyRystrikSG2wIFBYnlDIpFFxGDKLziIRPP2B3M2QEESkUBgc78Rhs0cNiFeJ8irrJEp5aa2dymV5sZuyXchlVFTsX/XNpr2pEaMWzJk9JVTAuLcXzn0gCTRBSGSst4DXVMGAo/D9A30xTp3ebPZPGjru5YUvz71/mzL15TFTXvtsyZr/ff3FoO5RLBqZSKAFR8X7+Xg3tjOjBAHRvl4Uo1J05fDerPwKSUXWqe3LVv36e2p6TlV+6pE929Nyikz2Rxxr31UB2f+16zfLK6rGjBqxcd3yNX/+MnLEEOq9rap3ARrkH97Ni4EpzsmqqpXdTfF2k+Lm6b37du4vq22gcth4p1GhbNDb3cchp14hl1lQGCqVin9Y0QEf2K07H2vNu3wyW6TwCQoLEPIfZGjV55z+9f/eW7f9qNLoLjqBVGcHlhkQayxQbmdN7sVjJy7QQ/omhFCuXzicUVDhsFsKLmxa+sX7+86k6R2NoXLZ7TY7iA8Goa+ukWLxdG/vxiZdp6Xg6t71a9YaOT3f+ODzYT3/WUFt6rqT6/+35IefbhaJGydwgJx2u90BocFH2MqCsk0gWcKYPkNGdosMaBwAhmZy+CwG1aDX6kymxhNcRoPe7EST2P7d+4wYPXp0XEy0MCBI6ONDp9JodK43n0+nENohcODzVCi1+YXlubkFYnEdCKnnwOPmH54aDAzA6XRpNGp5g0Kt0dkfdVqTRwCJ9BaG+TBIZWXFsgbl39IMuapvnV7948c7Dp5V2zBYrN1s+Pu+Nq3SYEERKDhcYwVY618XEhec2EuAqC/JvnLxdg3XL8LP1+dB48Ht+uoTW/7Yf+yyTGMFu0gkmkyhYTEYq93udLlsOvGZ/QdkdgKfh7x28UxeUaXD6ZAUXty9YfXVrBJD44eJRLvnkERDIIw2SVkJisZg8XjYxmzUqCg9tPaHPRdLEya8+eqcaaE+7Adllx6c5vKMU7t3bc8urrI1ZVSQ02axIbFEEOEHfa40YbfJ896eNO4FHw4dmDQ4BodFo2Egdwth0wmgZOECwcSicDQen8tsqCq4ev7kpfMXymukKnlVXk5mdV29o/F2zzAqlZpMJn32yTurVyx9cewLXA77viky7gGJ8gpL6d09uiHr8K4tW3PLJDany6qVXDu8/uDp69SIXgnxURGRcXw6Iu9GanGZ2Oly1pfeuJaRhWX5+gv/rlZtFbZPZFgQozTrYlGNyz84youB19eXZV6/VFhRZbl3gh4ii+kyitIuns0pldhdLlVNXvr1VAuGHRgQgNaWXzh2VGT3GTH7vQWzxhJkt86fOlursVHJVJ2k5MrlS5U1CpB2am9dyc4rp/qF8ikOmUJNYAp47gmHXRpR+on9B2sdfsNGvRjpTTWo5A31MqVKY7E5HGZNRe71zKyseo2xeZrAkIgEPFR6+2razQyVweYwKXKuXyySWHwDg30YD2qgALYyGuVe2tKzS/UJjQz0VhffyMzOM9pdFmVJdnqmBssLTeg3fOyc9z9f+n9f/wK2j95d3Ds5qVvvMdOmz0yK9H+gRj8Us8WqUGkaFEqjwdBo0HcIbQgaEHYYmMcKguDbbcjgXrbCk3t27b5VLrEA2XJYJMWXd27dLLMLknskxcam+PNpRZmXSytEVofLZhDfvHBZ4uAE+vsw8e6+EQ+C7dctLtbn1rmDWfny0JhYAZ/psuhqK4qAWrjrvZqDRkvKUo/s2pSZX2ayu+xGecaNa0ojFOjrR8O5Mk9uOnqlImnSR999/7mf8fbxw4eLxWqnVZOVeujAkeNV4gbwceprszJuFWFYQiHDKRLV0zk+PC7LXRawyE9vXrbvXMmAqW9OHT+MjnUZdFqD3mCz211Ou1pWXVlRodIY3DPM3gWFsqnKz+zZdOTUJanKAMyI+tKr6TmVwEAO8OG7u0W1hnv4AMbdP86zT/aLiQuz1d7OuZ2vNtshu6kkM7VKhvYOSJj4xme/bD2588ilxu3g7InDEwbO+PSbn6e80J+Kx3i8P6Ow2azx40aNfmEYi8X0OD0UJI49YPKbr8+ZpLixaf6Y2EHJAQP7JHzy01Zuj6mvvT432p/Dj+w7afrLVPmVr15/YeqYPnNffS9fL5gwY1ZilP/DM0wsXRAbn8iksvhhkWGRwXhgU2afW7P0hwNn0rQ2h+ekRije8RNmzBYiC5a8NXba6J6zXnntipQ1esa8nhHUa8c2pRZKeo+c1Kd7XHjKmNHDUiSZx46eukwMHzBu4hh7wYFPXxk+ZXSfV9/6vJ7cbdr0qRykXmVAePn6s+g48CHlZVy5dTsj58ru/84fOrh7QP9E9/bijNeOXskzKGtO71i+Zv2W/CpF808FiWP1GjX9hd6BVzf937xJ/SaPHfLd2hNBA6ZNGDuCSXjUxIPAcfu9OHtkL59jy96aPCJ50oSJh29rh0x4uWdM8BPXmCalaysP6RB2P+2+x9OJSCT6+OOPQ0JCFi1aJBQKPa4wrdGhq7hYNdWnt/2249B5HYou9BPinQZpdYUB4zdh3rsTRg3kkhHFV3euXrNZ5mRGRQRbFWXFFYqYEa/Onj7RC1W09KNvELEvzXllehCHaNfLdi37IEMdNGP+gpQoHxRkKz237ruflqs4Qz/59IPecUGW6svLlvxqChw7e9Y0UCz33B4AOStu7Fu7Zn2FnhgdFY5QV+cViSKGz589czJFmbZ62Z9qTu9XX5sf60dK3fXL5iPZcWMXTH4hIe/o6q37zxF9o4J9mNLirDoLY9Tst4ZHYA7u3EeJGTNm1FAeBdmQe2zp99+dv1XL4fNpZM/QGjzFb8Jr7w3rGXhz9/Jjt1VDp7w+tHc8sVnnBJumcueKb49dLfAK7+5NRVYV3TYzYl+ev2hgSnTLcYQPQi/N37f217PZVdygKA5aX1xUzus+fu4rs7oF8ZvZSLIt//vsupw/e8Hi3tG+HrdH5iGruDSC7KCORQ/B4XBotVqzSYtGOhk0t93kOfBQHr6Ki9NmrK+prCwvrVeokQSGd0BYcEgQm0FpihXktCqlorLiIpnaSOP4h4RH8nksPAZl0chqZSoigyfgAXsX6bDpJNU1ThzLy8eb1PiubXpFbZ0EQWb7ePMJGJReVnZw9x60T/TI0aPZxHtG3gNrEtyitChfKteR2L6hkdG+3l44pE1WW6kxIXm+/mw6GYlwmdT1dZJ6NIXj7c3HQVZ5XVlRUaFCY2cKgiOiowRcuk5cLBIbOMJQPx8WwuVQ19dIJBKj9Z6KJSyZ4+sXwAIf3eVdV8pM0f0m9OsmvPf9QWadorosv7yiyoak+AZFhoQGMWmkhxreLQDFS51CVFZQLqp1YelBkbFBAcL7pj0HVr9YLLWhKN7eAuK9E3V13CouzbO1R6cNIvqMAYvoo9PhS6HZjSW3r6bfTKusrrchCF6BkX0GDosKCSA2NtJATru0LDP18oWSKgmWJojpOaRH9zgOjWQ31qWduwrxIuPiopkkrNNqKEg/K7EwY+K7+3CpIHxOreji+VQXO7x7YiybSrCpSvet+62K3HPixIkR3veNIHTISjNTL53NL6uDiLxuPYf07dmdR8dXZF/I+//2zgI+iqONw+ful7O4uyeEBAjB3aF4KZSWllL56u4OtFTwosUdgjvBQhIgCXH3u9xdzt2/uctBQ6wkJcH26f1odnZWZvbd+c87O1Im9o4eEBLojUfBjbLqa2lXpGheYt8EDslSfPPSlStX65o0NF5Q/6FjokN99Q3ZVzMr3CMTw0N8gHshqsy+kZ5RL5Tf1yaGY8QOHBHux66+eXjPibzYodOHpcQT7msMA+VUffa1c5kZ2VIdnOcXlzxkaKCP6705BR8Mm17RkHX5bNbNbLkR7R8zKDk52ZNDu78ftzr3yoV6DTEyro8Hq8uTLTyGImoHFGhP3lJoNml11pHjl138E4YN6Y/veNBl72DWNqUf21GpY/QdOSWY29lKl4+Ex20pNEhEIRH9d3plPVHHpOtm+9xnSBTK0eXwPpqnZIc75ivqnrlbdE2ndmyQMyJSBg9xb2cdHucNwBAIlP0TzoNcwgYOsFhtCKS9c5NjDiWL/QT2AYr/drjVLCw4eSitPjhxeL9Y/7ZdOux3YzGDVxvhOJ0ztIvY+1JaQBkCQ4I7/Ndb6iKdiCgoVSwgX+A4OAoPnma7/a57iidTRLVNdWK1lcjkgtreQ35OXceiV/IbRUg8lcNmda3m1is8c+uJQkA8GKCkRaExADQo7tuaM5BPNBrzwPLWDmaTluIdFxMWxqa028rnvAHHivEPeAmg9/ZbvitQcPs2+sHkymZUaPGxif3Cgz3bbaO13w0Kg0aju62gAHAS+x2CkzxsBe0cjVZfXtmQc6egvLxco9E4QyE6BE5w8fTy9nZ5DBQUgMRRPLz9XTmPo4I+hkAiCvGsgKV4Jg8bHhrkjfkPsvTQQBIC+w5LiI9yIfXWSjW9CPDPVWqtVKZQqdVm81M+cgbiGefZElGr1SoSiaRSaasXG2w2NjYqlcqe6wb9RAMcMywWS8DjcVgMoputtRAQEBC9ChKJBGUWKLdQ6B6c2/WZKxBv3Ljx5Zdf7t69G0hpc4hYLN68efPy5cvLysogEW0XLBYXFBzSJz4qOMiHRMb3nDlCQEBAPBRAMcVm0aIiguJioj09PDqaWPS/88wNcZHL5W+//fbhw4fd3NxUKhWNRgMhwAf9/PPP58+fz2BA8/91jEUDs+iBITg37/KQOhZBPGF00rFIrlCXVdRL5SoGk+nvH0C3j+7vLbrbsUhnxoX58yhtFvmBeNxobFLdKa0PcUd33rHICRxl7yWOaN0N4tEMcXk6RBSwb98+4IyWlJTcS1FcXNzKlSsTEhK6l4nPCpCIQrTgMRRR8EZbLRarWQe36oEZPuCs5UBET2aJSup1WEcfMWcoxOOK0WQ2GI0DI+hPnog+NTQ2Nn700UcHDx5sXhGJQCAAN3ThwoVP7louvQQkohAteEARDQgIoNF6SUR1Wm11dXVTkxiHQfp481wYVOeOTlHrzPnVqnqxzvIUfcwpL68qKSv39HQLCvDHYO6bveEpAIWEB3sQgzzIrVaDb4euiKhzXxd5FkUUJPnIkSOffPJJUVER2Ozfv//SpUuBG4pCdXNhuGcFSEQhWvAYiui/ruLSLqBAAKXgU1YQ7tl/+ODhY5PGj54yaVzL8ZFPDUDyHqiloedF9Fks70BmDR06NDw8HNgW+HvChAnBwcGQgvY+wHDVwvKb6Rm1QsmDfr96HAD3bbVabV1bStdsVNWX5dXU83Wm+/wdi1FbX5lfXcvXGnrVD9JIGkqLi0USudmkKbp5Nb+oSPXwlhYAFSk8DksiEvE4PALxiOff+VdAIQCKYyTyqfoBRYDDbEgkAoWyT//+9P0esK2+F3hGnQYSiTRjxgx/f/9+/fqlpKTQaDTnDohexGqUntix6tKtPIMF+bgXtC2wGJou79uQeuqCQNFy+bZ/QSup2P3rBxu2H62V3LccqFZWtW/FR39tO1AtAV5+71F9Y9/SH789ey3XYkWZRHeO7dt9I7vM8JDqMmQyITzUt3+/+PCIMAqlyxMKQkA8QSC/+uor55//hr3JowVavVmpMap1Jo3+yfuBm8cRKHUNwj6J/aNi+sCR2FYRnpSf1mC2V6J7p1JmNcKswFlp7YABw6gT6/hSowudTCXjHrRVxGauzzx0PIsfljgkOtgb/eRMjmKUFOzcsLUR4RIWEUbDP2i/eYOq8VbaOT01ODI6ikn6p9nDoBbdvnxWS/KLiI5hkXuqF35bRKU30gsavEPiwgJ9WCxyRXZ6ldjI8/JlkB606U+q0ErlKlcGmsewLyntDG0JHGX/dbay5kPGaDRKJRKNRo1CIpkMCpHwjHa1Ba9kXl5RYVFpSHAg+CGfpDrqQwfhsMPWOVBbW5uVlcViseLj4/F4fLO6PWjZdT/d/CZqtljPZtVmFgq1+p5a6bQXAK+cfV5S5BM8uRUahZg80C/SnwX+cAb1AGazWSKR6LVKLBpGoxCw2PtGLnfvm6hJUbt75dfl8Ohps2aH+TDBMTaLWdpYWVlZodBYme4BPt5eVCIWDjMpJRKtGUGm0ZoXxNaDbaWeQqOTiPYRq0attLqssFFhcvUOcCGijUY4gUbFIUwyuRKJI9vUwpqqSgOeE+DnzyBjZYLyyqp6ONUtwM+HendZFatJ31hdUlsngFO4/gH+DCoJXMVs1MqlUiSOAjfIairLNXCSp28Al0mHWXTC4rMrvltpCUiZNntWtK8HEY+x6NX1VSX1fCGB5e3t40trsYawWmJfAUSHojOxmoN/fK/ynjR3/gtB3H8Kd5WwYMN3HzZxR85ZsDDUlWDUABWQwXF0Ot3+odGolTVUlDSIFBSuj7ePF5kAMsRm1CgUKj0SaRXxa40omqeXq0WjhqGxaLiurqJCpkN4+Aa7cl3u1ktsICk15cUCkZLu6u/t5UEigMcHKzj+24q9WYOnLnpuTDIGZb19aMXW8zXDp780ZmD0A1pSJ99EHTyCCei790306cNgMGzesvP4ybOzZ02bOnnc09ex6AFRq3VypdYGR5MoNAqF2rIy8eg7FgERPZFenV8l9XJlkghP4VfrJwKJXFvDl4xJ8ooNZPeoiNonoC/IlzY10SjEgIc0AX1DzsHflm3ynfD6tIkjWTi4Vlx2ZOvvh89lmRBYHMLQ2CjxSpz+6pJX47yxx9b+dKWBNHnei4nhPiCVuanLVxwunDjn1bEDY5pKzm9Y9VtmcSMWj7PBsWS0FcGImvnKa9Fkwfr1fzVKVTK5VqtVKGUyr8TxERx4WUGBQCSWyVXxU/+3cP7zwW50RW3mvo0rTqeXwtEEm16Kcevz3ILXhyVFG/nX/lqxSqA1K9UajVKhkomRrIgX3vyonz/21NZfdu8/rUHTw4a9sHjhHDd4zbY1v1/Pr0Xj8XqVnB40aO7CV/vHBmNt2uyTmzdv3V2rMGNQcCSRouJXRUx4b+GL89sX0fnz3a2l21b/mtmAmr7of0MSQpuKzm5as/JmiZhAxOk0Wk7EiPkvvZIQ7lGbtn3T7hPVDQKppNFKC3vh1alVl9IamsQ6k04tV+g0cj3G67lX3p02dggTb6u8eXzz+nW51VIcHqtWanz6THh+/ouxIZ5lp35vIaIIcemFVT/9Tuk7c+bcGa7EB3qCkIg+bhgMwC8wgjquxWLduHn7iVPnnp8zHYioxWIBu+wTjj2NPYw6AkhbPV9cWc039/AE9P+pNw0eh/F1Z7rQHru1cp4RagUyoUTh3OhpHLWt7lS42sfGL88TWij9OS5U4FzBYKUZqZezyhMmvzV2ZAodpcs8snrvqRs5+YP9uWEWs8loNFnv9uOxWsygRADFhFFdd3LX5io1e+57HyVFePJvp25Ys7ZRJLZYrcCr1TTVF/BJc19+e1Afn/zTG//edfySW/8X5n8W40O4snfVuaLMotJkL6bpzN4NFwu0Y176ami/aLiycufqZcf37eKwXPxxVr2msbwBN37uK0OTohRlF//evC3rRkao//Rx02eVFostgYNnzJntT1YdWL8pT0ae9ubPA+MCtXVZOzdsOnboCIvJcDXePrD/KNxn2HuzpvvQTGl7V+3Yk6vrqO+OzaZqLNyTuvJWPXLMnFf7x4WbJHkHtq6vs3gv+PSrviE8UdHF7Zu2Hj/uxWDORFrNTfUVClzwrLf+FxoY4MrRN5zbV1osGDZvydjh/ZHKwm0rf7159WpcVDQSXXlo13YByn/hp/PiA7nCvDPbdhw+epzDYMxyXvcuJLonj4OtaqgRihQ8H3o3ixOIR4pSpUo9egroaP+kBPAveGUNekNeftHZ82kcNmvc2BGsZ0lEm3l4RVaH9F4lEQKiBVpBTZ2NQGGQKc3zr/NCBs17+5vZ08YFebuxeV5+IaE0Mkqn1ppMHfZ1UVRm3C7ThA+aOCQlycvTN2HY7JFDBvAYBOduJCVu8Kjkgf39/cPjo+M47v4JKcP69u3jGxwVGxNJwNrUapW8NONWgcAvaeyQQQO9PTw8QweOmzACLy8rKq1UGG0wBDqs36iUwUMDAvxjE5NDA7wMWrnOYqUwXAhEIpnuwmIzm+qyCyoEkf3HDUoZ6OHuEZQ0fvSweEnlnYrKovyb6Xwba+DwUX2jQz39Y0bPmBUfFYjv4OOUsiFn16ofLlfAx7345rihCTQ8in/n6p1qU/ywCcNSEtzcvKIHjhuREierziutqDZYYAgSN3nouOEjx8bHRnEZVPAae8YMHTxsZERwYGDE4NiwIIQRuM+qsryrFQJj32GTB/a3nyR2+LRBcX4NxXeqawXOC98Fiye6sJkaqahJInlyJ4xHIZE0Oo3LZbFcaMAZdYY+MzAZdCaTvmnrzmmzF+7YfaCyqmb1us1TZ8w/euwUj8th9Oa8Uc8SXRBRUK+BgHhIaBRqPQJNRKHRzdtMt0AeQX953x+fL5mxYMqQj79adru0wWixWZt3t4eEz1ci8KBoIKCQYBOBw3NceWQiwd6+DNxmNJZKoWHRGPAnAolE4QkUAgmDBDHhKLR9sTOb1SIVihWS2ks7l745e9iUkX2njur78bd/5pSVSRUKnd4MR6DIdCYOhwOmj0AgsAgkwmrHfva7qIQNTYKKIxs+Xzx9ADjDlJEDvvlja0lxhUwpqBMp0EQWhUZHgGvZbHiSB4fJJGDafY8suWlHrl2/LtZYkAgUwv6RxdjUKFIKi3f9+u68sYn2exs36teN+0qqa9RqpdlkxZDIVAYdezf3bDYMmc7AEXDgL5A0DB6NgFuBy94kEDVWZe9Y/taC8faTTBkzcuWOw4XVDSqVqlXGwlFIPBZvM+r0Or3F4gx84sBgsaAqExocGODnQSYTnKHPDODR90tKSOobX1/fcDv7TmlZRdat7EahKCWlf3x8NAJht0OITnBKXReBPFGIRwIcZoXZFdK5CStM2/rzZ2/uPn4VyQkbOfu1F+bNDvVxdX7nBa5qy+ZFe2ut4zgbAugl+A9sO3bYwBkdfzgAZYZ9KNk/R7Y6DQAoIgLHjE2eNHvhWy8ufufFxe+++u53n3z105iBcTSc/dqOw1sddD82KxrP7jty+txXwOH232sf/PTlt1+lxIQC7YWD3907gMORiI7XQnULHzrv5Zc8YDWXz1+obpTb7LdmQ1G9B42Z/eKrjjO/9v4bHy/94L13k6ICsGhwHiDNyJa3Zp/l7r6TO/IEYcOx/AeOf36+495AAt/6ZNlXH72dEObb+kZAVcOeq6AkvvdMnkjsWeOgg5x+ymHQackDkoID/Z3bMFhEeGi/xD402gNN3gTRDbogosA6ISAeEiQ6lWQxaoxGg92wrHVpJ04raCnv/bDuyy++mDl9eoAnAwEzWaxWIBZIOMyoN5jsUwEAn04jlTTpdAZwENfXlwVX1NXXybRGsGnUyqorK2QKJRCTBwPpwuFS8AQcyyd+0Nhxk2aMnTg9JsjNZgCumH0RJWestjSfH9wMDE7meJCpRDo3qO/gieAM4yZNDfNimICriKC6u7OMKjHACFIBh2uVNY1CidaR3DYgfaOSB0975/nnhksKTp04nyZUwtk8LgGFZvhEDRjznP3exo7x5VKsRqPV5rz+g8Bkcyh4PNcncsDIafbbGz/Gm0U0m4yWNuewmc1KnRaOJxJIxE6S/oDoDcZ6vrisrKq+rl6v1zlDIXoeFAo1MDlpQP9EAgEPCm0ymThy+OA+8THNq9lDdE6z0nUVyBOFeCTgeJ6uaK1CplQZgecDx2BxGJNGLBLym0SN9UXXTh89U1rBNxhMFjiRw3FR8wtycm5WVFXcuZx6/tpNgcw+ywHJo09SjFfF5cNHj57Iy7t1du+G02mZYlUXxlyRfWNignnVGcfOX0qrqKvnl2fsWb9s2+6j9U3KzvxPNAqJMIrqqmpqGqhuYSG+3IK01LRLabUN9eW3zmxf99u+E5eEcktg7ABvvCz97MmM2wX8moJLxw7nFlfoOp7NAIHG9xk6Jd6XnnkqNTu/zCW0b4Q39vaFw+fSrtc11BekH/t79Y/Hz6dL1ObOfeMWwH3Cknw4uPQzh65cTefz6/KvHN66/o+TlzNlGoMzyl30OrVELCFRWS5Uxn+fuws8OFBjqKqpaxQKDYbW14LoUdgsl74J8V6eHuDvkKDA/kkJLBdm8y6IngASUYhHAtw1KJaHVQn4QrnOCkNwU8ZP8kSVrfripZdnj3/97S+VWDdvbw+Vskmth4cPGp8YTDy++oOXpg15//tNViKTy2ECHUGTOKPm/29EktuFDR++PHvy36fyaCw3Jo2KgD3o0HI4ljvq+SVjE12Prfrg5enD50yffrECOeb5RfYm047fDBTJMySIV3Vh1QcffXqzFj557uJ+3uady15fOH3kwkWvZSsY02bPjQ72Yfr2nzN/Pll6/Ye3ps+dPm3f5QoMmdrpQlsIPCds9MRxXFPh2dOn+FavaS+/GUwUrv9s/oLnhi/53xdVsOBJM2ZGBfAedFwzHM7wT5i+4KVAbM3qz+bPe27Ea+9+JcQGTXvuuWAvrjPOXdSSigahkePly+NSu1khh3gMsNlsBpk8mu0yIzZqQqD/9LjoAArZrFY7v4BA9AD/aZxohUCdGOnd6RAXm0krKc5Nz0q/XFBcbUZQfSMSkocOD/b1wGNQvfyuqgSFVy7nePRJDvT26KSIbIFFUn7jWpEsOKqvrzvrX8dh6uQNRTnXs+8UaW1E75DEvn2iWHT7sP0Hx2LS1pbcvpmZKZDo2N7hsQmJ3m6sTtb6qRXIMvNrhsS69fQ4UYvFotVqzQYVEmHB49Do++cZtnZrnKhZWbtv9TcFxtCps+dG+bHhVpNWKREIGvRWDIPNY1BJVpPRCkfhcDgkAmbSK8X8BrnGTGO70il4s9mGweFQZlV9vRhJIJOIOJDPCIv65KavLtfTpy1c0j/M3aTTw1AYHBaLRMAtJoNOb0CisVgsBgGHWYx6rcEMduIwaDgwUaNOLmkUNUlhaDKbw6VRyCgUwmYx6rQ6OAocYj8DzGbRgxywIbB4HAqBMBvVMonUCMMw6AyQIeD0UlGDRCJHkpgsNodCIqAdK2rZrBadWiYSCIw2DJ3NxqPgCHBCe4r+sQub1azTamwI4IuDM8Ot9utqrTAUDm/vHWTQKSViQZNMgyO7sDlsMtF+rMVo0BmMSDRInD05NptZp9ZY4WgcuDckArzRRr3GZIZhcHgMGmmzWY16taSxXiLX4KgsFptNJuDBScxGnc5gQmNxWAwGbjNm7F2+8zJ/1MxFI5MjH9CSHsMJ6O2AAq2L64k+BYCHbtbqpEUlgms35GWVVqPJBl5DuKNLm8WCwuMZoUGu/ftS/X1R+M7qcU8T9vqE0aS392XHYnAkUJIgWhRND3GcaBem/WsJKDfL6uUytdGdY59HxhnaGptWUnF43TcrV/1V2KBlctwwZnH62f1pGYVknp8Hj4VF9dJkVHYL0wlSN/ywZed5bmw/Py/X5mEVnWGzKRpydv7545HMev+IOE8us1ORsll1gkPrvl3z1+4mLVxZl3/6yL5GC93Lx4dKwD7go7HZ9MXnt61YujSrVAAzyTPOHEjPq+P6BnJZdGQHp1Co9Q0ihQ+PwmMSW5bLDx1gfEBL8FgEFg1vq5GgFlYv1vOlJhc6hUbGIx4swQgMkYZSZtwqJDLdvTx4GDQKgycxWK5sNodMJKBQKDQGFO9ohOPjHRAMCgPs4VJIRDTYgQW2g9RJ8rcu+ymrRucZEOhCJSjqbp84nGpzTRjQvx+XTgSRwDmbbwaBRIFNoP2O9wSOcMgpGuXIV3ByFJpIprM5rmyWCxFvV6nmSEDWQH3BmRwgf/b7wYDk2+8HhSWSgdqSQQTHJoZEZbJ5bi5MBngd7j0LOByBxhJoLhymCzgz3nFCoIzOvc3Y42CAmjvDm68L7t2ez3A4UHoyjcXhuTIZNBxQKuetNSfHaReOq+Ca88qxCQd5B24W6RByxyaWTAcncWPSaeBKzRdqzgT7pzKYzSgpOXPmEsotZkByfyb5gaf9U2qlcrUr0z7tX6sVqfQGo1Sm1OmNeAIBlFA4nP37XO9hM9t/zu5mTz82q03Db6w+cabm5DmzUs0KCnaLi3ONiuaFR7KDgmleXgg4QlZaLs7Ns5hMeLYLGujo/Ub4VGK3fBQS2B6OQEJj7LObOXc4uDftX58+fQgE+7i4VhEenM6U4T9iM4jPbl627WRB8oKf1+1IXfbbup/XHti+bUsotubvdevzKhrMvWPkNrO4PH39N6+v2X64pkn1ICtlAN+g8tax5Z++te3IebHyQaYFt9RknjiXWdl39mff/bbht027356bUnw19WZOidb4oEtzaGtzjxw8jAwa/+myjUtX7fzlh49pmoKLaemNUo0zxlMGHOUaP7GvF7aiMKdOJO+GLeCYof0HRVWnrXnnxQkLZo1Y+PKbxeaQUaNH+rlCDZJdwGY15adfaIIz4wcM8ORAk8U/YQAPQVZSVrJznyQ7zzUqJnL6TN+UQS4BgRRXNxKHQ3FzA5rqP3xE5IyZbP9AQdr1sj0HlbX1zoMhHgbdnIDearWV1cmlqmZPtP1ZsxsLzm/fdYARP3329PGeLEpzLRnH8GBi1VKFihsU68pmoGyGhuLb54/vOpZ6ML+s3oIC1XsSqP1blVXXbuSolbLK3EtHD+y5fjPPiCLRaFSUoTE9LU2kR1AoFEeLmU0jLMvMvKmx4sik9r0xWenldb8vz26kxkd7GDSIiOQhAXZP1MYvvZGRkaWFkyhkEgpuk9bcybyRpTBjwGZj1q4Vf66V0gJD3ChGLCe2T6IXl9HphyhzTR5wsBvDEkeEBXrjcWizqORabrV7UGyQj3t7M6I1c59wmMxGGIYUnTgsyNcTh0ZgzIqbNzK0BLfI8BA6uf2KvEKlaxDJfXhk4In2Rpf+hzsBPbAGBNbN25dOc2G6MIgEe5NslwAOmGtAdN8Bg8JDQnyD4odNWTBr9vQwPzfMg34zhLADRFRrQgeEx4cE+OA7tNV26GQCer3eKJECT9SAx+PpdIZ9rG2vYDAY6uvrq2tqpFI5Go0C7rpzx9OKzaau5wMf1CCUeCYmscPC0fj2ywoUDkfm8ZAYjKSw2KhWE125aOLdaUmecnp8AvouvDPgAl1CUJEtUtqCIuNYDLq9icwJMmrsm1/99NuIuCASQl90cdtX77+6ce/pRrHk6t7fvnx38cFzmXKt2Sy6vXXVd1+++/KyVRvzivOvHFz56fvvnUrPVZt11/f8uvnvg3Uihf2GrIaCS9u3bNhcWC0yt3+DMAzFY8Sc975bvmz8oBgq3j7CzhEMh+sEJ7Yt/2P9tvJ6sUFVf2Dt1+u37uPLNHAEksSLmP7Wz199/VlybCABY2+v+zcwnt6BFJsq52amUCrVS6szMzJtWCaXx8FiOzy8qSb7eubtJnBFB0QX3yGT5vePD6ESkDCzLvfm1RqxhufuDUT9n8x76qDw/GP6xLo6mqy7AQpDcvWNSh45bfJzswYPSPTgMDD2Rk6ILoBA4f0jE0JDgih4+7oCD53mBvnewWKxKBQKsVgCJNxgNDlDn16AHDZcvaETiNxiYoH3icJ09gSBjnJCwzhh4YriclHmbbP2n6FHVqu1shLUPerAH86gZxKn1HWRHmzObRI0GGFULoeKu78bDxKJah6EJ63K3LFlMyZy+ncrt//024b1O/dNiqEc3rU9p7jaZAFVLBHMa9hHy7b8/tfB9Rv/jCWLbt4qkhnYiQMTtNW3S2r4WrPNoG7KuJ5F9I4N8vckYNpNC5zI9YtPSvZ2Y//zqQoAh/Oixr4wa4o65/CJ0yf2//XL2SLjsJkLEqODQGWc7hPbLyHBnUF94G+2cHr46FkzRoqvrXx+aFj/hD5/HKsY9ty8xKhAHEwvrK8qLykoLc5v9cu9krryg9mLXn1159E0sVx7b4nn20d+WTwlYfFHK+C+gwcnx7Me+BsVBMRjAtBNFAqJQaPRSFCJ7MFC5lnGZrVJ7hTKC4td/AKYQUGIlt39zLrCO+lbUo9dLq7VtfhshsBguFFRVDc30e1ceVkFcGSB737zVs67H3758effl5VXtlznBOIB6cGORVWZqbdKlRGDRvi7c9oVuNrbh4+fK06a9mK/6BAiGoEmMMjG+otptzkR0T5k5blz+YGDJg5KjKYRMDCErfDaKTU5OC463I1iy868biD5BPh6m2ov7Dl6K2Tw+MSYECKm/eFt96oY4rJr6Tdr/fsNcjTngnAUg+dubsw5m3r4cnZZ/KRXJo8ayqUSHF5qc51EX551MV8Ii4zr68XrrGORzWZuvHNm566DCkrYjAWLxwxNQqlqS2slLh6+XIrh2ukjFy+cy82+mZ97677f7azS8oq6mkq5EesbEsZj0VAOlbfCcB5BUa4MW3XebZmF5m1fEeyfpbVa0msdi5zYTI7+Gq0B72i9WF8rNqDAa2yDqbVGlcYA/Z76n0iqUqq1Hixs245FwBJoVBKX58ricAkEYstekT2KyWSSSqUajQZIOJNBIRF7t0NT72JUKAXpWVaNgR0aSmg1L65ReTXt+MYzmSi6d5SvB/7uSAhQsCGQjpeUzzfBYdVK1dpN2374+beMzFtDByePGzuSQiY1x3x6AHU4BNqxru19PMSORT04xCVj98e/bbk68s3lk4Ym0BwrdTRj1qvVeguRSMw7+MUPG3PnfvP9yMToZmOX3N729kcb+7780ZQg2Wefbg6dueT5SSPZRJxeUb3q/Xl8zxmvvjg3gKH6+7sPr+n8X100s+n8+u23jfNeeSM5Nuhfv4QVnPj5lzVXRr371ZiB8STnS20VZ+//+LOv89WBXy//YXB8yP29duUnV32+Oxc2d9GbA2MCsB1X0cyapv0r3jpZip+15L2UuCA8yqYoPfXpx8vJ/ea8Mu85b1b7nTUqrm5avemUS/SYqVPG+rq6NCvoPWz6xv0rPtyeaVr8/kdDEyPQ7Wlkrw1xcWLRwCx6h2jeR/MQl3O3m5qURmcQxLMBg4we1YcFLYX2SACuZPXxMzgs0S02DkO6X/z0kkMH/151qXzomDmvjEpi3N/fQCeX1964funmza3ZudnVtUACEvrEfvX5ByOHD+mNrhW9DJBPYIeI1u15j2Y90ZYxH0RE627v/un735n9Fy98foon658Rk0UX1q1afzB04gch1qt/bbk64ZMfxwFVc0gU/9rad7/dP2jxx5N8xZ98til0xpLnJ7YRUVdKyZnfvl93Y+y0YaVXUy2+k5+fMw14fP+aAW1F1KTmH1nz+e5TWSKZvv+sjxbOtZ+nhRU9qIga5PUbvlxYhE15ZfHL4T4s+wmstcteWVjFGLbktYVhXi7N0VqhV4nVBiSRQsE5hsxqZXWVFQ1ktwAeh+lw3G1ZO7/8aced6e98PGFwAv6Riih49P+ME8Wim8dOtESjsyh1ZrOlOxWyJx2lUrVpy84mqXTOzKkhwYHO0GcDJAJOJaIIWOdgm/uBRLQHsVmtwsxb/EvXXLz92GHh8Fa+fqciarVY6rMyTx8/sTnrVo5YDF5aLpft5emBfzqHkMLtzmgbI1QoFGq1eu7cua+99to9Ee2ejvagiJoV5Zt++PB4MeLFd4EvFUW0S4XNrKpe8/mSU8WIxV/+HIgp/OPbZbyRH74wc6wbHQcOOL/+s5Vn+Avf+WSgS8U7H2/oQESpyvpbv336cROO3Finn/zW52MG96WibaAIh4PSveOqVGsRtZkKz6z76ffd4eMWeGhzD1+tHvPiu5OG96Pi7/XoayuiNovZ7FgUxN5ZojkSwKwR71n2+oV61twl7/SP8sUgbAbBlc/f/soS8dzihbP9uQ809XPNzZ2/Ll/PGfja8zMnuDNwMIPo4O8f7cgwLn7vw8F9w1v5qc30mogaDPriomKpVEIlE/y8eRQKsXvW9lSi1mh+XvZHbV39G0tejo+NdoZCQCLak1jNFv6V68JrmZyQMFZwiCPMVnj7yqn0zBqlGWbRV1aW5PMVbl6BYR5cHBKGo3mOSRkwINSz2RdouHXzwonjGzOyMgVCUKz7+XqHhQWTiJ1Mm/NEotXqVWodSCCBQCCRSK0+K5DJ5JEjRw4bNgzs6iURbckDzlgkKgQ+4xeZtdaYQSNjw/yRusaMMwdvVlvHvvL5C5OHM5GKY+u/3HK6NHropP4xgeLCc4eOXPAZ/sorL8x0U59b8v76jkTUZpCd3vD57xv3IcLmfvv52zGB7uqSs3+sP8ztP3nC8AEscvv1qftEFG4TF5/+9cefJZyhry9eGEhX//X1W+ki1wVvv58cE4hzfkJoLaIGJT91489l1sCJ06cHe7D+cU1tpuqMvcuXr9EwokaMHMrBajNObMsS0ua89v7IAdEk7APNRWpU1Oz586v96Q2JIyYlhHrW3zpx9Pzt0HGLX5w12Yvdvp/dayKq0+kK8vMkEgmNQgz086DRSJCI3gMS0Q6ARLQHsZpMtefTmm7m8sKjXAICmsPOHtmyYuf+XLEROKqg4qs3WTFYrGNaLhiZF/nuwhfmD4lqdhH4Odl3rl7Znp17sqRUo9VFRYZ/9fn748eOfJo6FgFpq+eLK6r5FovNw8PDy9sH2/Ga5M0i6tzoIj06YxGMwPSKionBGaX5WVczb1zNzS200sLnvv7R5JEDXCh4JJbkFRJFs4lyr5+7dvliWYM2btyLc6dP8uHRYVpBfonQPTwu2McDj0ZZzNrqojtIbmRkaBCViIEjsWSUubbJHD14TGJMKBmH0YuLThw9ZeEGRwYHUPDt349KWF7TaAiIT/LisVAw7bVju8skxLEzno8K8cETaDwGob6qVI1i+Hh7kJ1nMIqqyyRmSlhkjJsLFYmAmfXKnAsHCoTY0JgYVxfKP2UDHEnl+vu4UYXFWVcvnc3IvKnGh8xe9PqgxEgyzm7BDwISR/ENCiXo6m9eOXvl8sUKkaX/5JdnTB7ryaYCt9cZ6X56rWOR2WwWi0RASkHZxGRQcTh7T3rnvmceo8l07XqGQqnsmxDnyms9J+0zDNzeoQMBapC9ZyoWs1mtVpvMRhwOzaCTCU/vFHfA9dEKRZp6PoHOILJYzYEcN9+hKcPnjp8wf/QgT6JZZMSMn/TC90teeWXKxDkjB8X7u9kH7DkEQ1lfh0LCkqdNCE9MALXAmto6KoUSGhpMpT5Vs20oVVqZXAX8RCqVSqPR7T0fO6bbZVrPeqJOQLVIo1KqNTAUjkKjYFB3+4o5sRk1KpXeiCWQCDhsR4LROTaL+eyG7xSeiSkDUtgdTE3wMLA2ZuzYlwMbNGJEmA+nbQXbZtYrFEozDEWiULDoVsl8QCxapVylM+LJdPsUdJ2eAvJEHwcgT7QDHoEnarVaQYXPatbCrQYU0v55x7njqcNmtYpu5TScv0xz9eBGRiHR908r0ek3UbPBUJeRodMqPUcPowX5N/Abjx4/nZ9fOGXSuOHDBjkjPfn0mifaBSMDl+kmMDiGSHHh8FyYdAwS2eZEMDSBzGAwiTh7F15nWBcxNN6qR7p6efhTcBhnUA9g0spySmXBYUHubLq99tEGGBJLZbCYDLp9WmBnWFdB4MkMNptLxmMR/yHLISCeQUA5iEah7HMcO2YSdoY+jQC/Cc9yQRKJOpnMqNE4Qx8Mg1JpUCqwdCqWTkMgEB7urq++PP+7rz9N6BPrjPGs4pS6LvKU1NSw7Ijps5+PCfbB9qRDhsJRB055cVDfGBrhaZ9ODALiP2A2W5QqjVQqVylVwDV0hkI8VPBsFp7N1DSJtU1NzqB7wJE4PIFOIRNx9nV+WgKkQiVs1KkUBB4XR6c1B4IKB4NBo1DIzZsQXaILkgNqeY8vaAKJgHesa9GTIFAEIgmNvjt3IAQERHtotPrS8rqbt++UlJZqNGpnKMRDBU3AM0NDYBi0rLrKqL4/kzHUwaPmrPns4wWDoqj2T2T/ANxQaWUlhk6lB/qjcFhnKIQDp9R1kaf2mwEEBATE0w3F14sVE64UChrv3DFqWiz3hEDgCWQWnUbB3+eJ6pWKhptZBq2KFRdNdIM6wT0cIBGF+HdQKBSX5+rr4+nKY+E6WLQHAgKil0ETCbz+iRR/H2FhfmN+3n06ej82m02vUPBv35ZUVLhEhXPjolG9tbTOI4RMJnh68Ly9vRhMZs+N3oFEFOLfQaPR7u7uAf7eHm5sPL4Li51BQED0KFga1XfCGE5iHD83u+z0KWlFhdlgcO67i0mnayopLjl5vKmy3GNEiufwweinb47cNoBiikYh+Xq5+fl6ubiwOh/f8l/4T0NcimrkAZ5sCunpr9E8nohl6tIa0ai+no927txnHGiIS1vkCnVZRb1UrgIeQEBAAI3Wi5MegALNqrf/bBZnyDOAUakSZt3mX0nXiyU4Ko3McyUwmSgMxqzXa5qaVAK+Xq0iuvPcBw1wiQx/ZlYSddDB3LmtADrYbd/gP4no9XyBRmdyBkE8CjAoxPShgZCIPkIgEW3LoxJRk8mkkMu1GgUKbqHRiE/xZAttsVmtGoFQkl8ouVMgKa+8U11bq1QFMunBXp7MQH+XqDBmeCjehemM/ezwWIloq5hqrVlnMFu7pcGPAw0N9cuWLfPy8po1azaX+6R+YwfPnULEYP91CZuHAiSi7QGJaFtaiqi/fwC91UJdPYZWoykvL7837R/bxTmE4xkCFNMWi1at2bh158mzF+fOnDpl4lgcAQ9/ZhcK7YqIdk9Huy+iTzpVVVUffPCBv7//a6+95uHh4QyF6ARIRNsDEtG2KJSa8soGu4gymH7+/jRaL4nZM7UUWifo9YZNW3YcP3l27uznpk4eh8F0ODPr00/Pi2gX2gCbrwEBAQHROXg81tODExLs7+XlSSQQnKEQvQUWi6FSqXg83rkN8WA4pa6LQL1zISC6g06v1+p0FovVuX0Xo9Go1+stlmeoV0tbsBg024Xu4e7KYrMwHU9YCtFDIBAIJAr5FK6w/VgCiSjEv2O7H2fos01dbf26v7ZeuHhZoVCCn15vsFqtZWUVGzdtz8zKNpmgue4gepuOXs+Owp96mhPejDOoB4BEFOLfMRgM+Xl5V6/dvJNfrlRqe9QinxR4rlyVSv3q6+/PnPvyxbSrZRWVX3+3bOioqdduZLFYLjgc5H5B9DaNjcJ9+48cO3FGIpU1v6Tg30ahaPeegzt3HWhoEDRHe0YAaRcIpZm38tNvZFVVVRmNRueOh00X1hN9yopOmUx29uxZBoPRp08fCuWpWkXvoWMymQT8BoVSiUIiGDQyruMVZJ8dMBgMHo/PyLp99VqGWCwRCkVl5ZVEIvHF+bOTEuMxrZamejaBo+y/XlxPFBSUUolEo1GjkEgmg0IkPFtD2NFoTOat7D9Wrr9y9UZdXQOQT5Goae/+I5cuX0/oExMXFwWyxRn1GQAIllyhFjXJjEYTiUSkUmmdTFrUrG7d+ywKdSyCgOgm8bFRfRNiqRQyeAOtVvASwpP7J/aJiyERic4YEBC9CA6HHTYkJcDf79CRE1u27b6Ydm3bzr0nT5+PCAvun5SAx9nnGoPoBKfUdRGoORcCopuAiu3I4YPDQoORCPt7xGTQx44ZHhTo3+23EeI/gsPh/P394+OiI8P9GbRncWEvD3fXkSOGBAf5g7+bvavAAL/Bg5Ld3V0d+yEePpCIQkB0n9joSLszSqUA4RyU0j86KgKLhdq6HxmgWkMkEuk0CpVCQqN7aq7UxxkUCpXUN65PfEzzV3k0Gp3Yx16nAH80R4B46EAiCgHRfeh02vhxowID/d1cuaNHDvXx9nTueLaxWq1Go0mvMxgNRvC3MxSiV/D18R46eKC3l90UeRx2cnKSn5938y6IngDqWAR1LPp3TCaTSCTUarU4LJpJp0Adi1pCp1Framr9fH0mTRzj5spzhj7bqNW6ssqGiqpatVpNIBCwvTlUFBRTNrPj9+yKN5lMqq6pLS2rGD5s0KwZU3hcjnPHswQQLKVKI5WrrFYbKOGpNKhjEQTEYwmVSpnx3OTXXlkAdNQZ9MxjtdnsnqjeYDSZQPHkDIXoLdzdXAenJKcM7Jc8INHb29MZCvFvOKWuizxbzbkWi6WkpKSqqspw/5J7RqOxsLCwsbHxGZ9opiMQCASFSmUCJ5RCQqGe1ZmsOwC8e3GxUSEhQdDYUIjHBDQaPXbM8E8/envo4IEkItEZ+uyBw2LoNAqDQccTiKAQc4Y+bLq5FNoTCkjshQsXtmzZ4ufn16dPn3Xr1oE/Bg8efOXKFb1e//LLL4eFhfXcAuhPLiDfQPXCZtbAbQYE3K6pzh0QEO0BrSf6yAHvrNVqBTW8Z/ltBTlgsSHgCDwChUN0WrA3t5c4N7rIsyWiAI1G8+677+7atYtMJgPhJJFISqXSZDItXbp0zpw50MfRzoBWcYF4MCARhXhc6Pn1RJ+5SgqRSJw2bRpwQAUCgUQiqampkclkSUlJ/fr1A7LqjAQBAfEEYrFYNFqtXKFSqjTQ9MUQvcOz6OnHxMQkJibeczppNNq4ceM8PDy6XROBaMbRgmQxm01ms/nfBzYAj6FnWkHAbTz083Z4TvuOR+qaP/IbeJww6PXVVVU5ufkFRRXAG3aGQkD0JF0Y4vLUQCAQSCRSenq6UCgEm4MGDVq4cKGXlxckov+CzWQfOdABeoU4Oz1t7+59O/akpp65ml8hsKJJDBoZi/7nU4TVqNGYYHAEEgmHVdy+euZqIZJEZdCID7EqZ9HKsq6mZZUJ8RQahYB9KI/UIqs9dfpKmcTAZNIJmPu+rNTkZ5y/nK3HkBkMMupRmI+wPPfUmQwVGu/iQnt8JhfQG4xSmVKnN+IJBCaTicPhnTt6GKPJ1NTUpFIpEQgEg0EhEXvpuhCPL3AEDIF2zOH8L3S7/H9Gx4nyeLy8vLzS0lKQcW+//fbAgQN7dSjbE4rVCLMCEW1jBjarpPz2bz/+/P0f29Pzq+UqTZOgNj3twuFjF/h6jKeXO52EA+apaizZ8OvqXBXBzcOdgoGl7Vq1fNtVt7CIUF/uQ+zKZZbVblu39tgtkX9oiBeH+lDk2VR387ufNuSocLFRQSzSfXaSmbrpjw0ncd4hYYEe2EchokWX9i9dsd/s7h8d4fv4KIbVYrNYrRgsnkajU6i0Xpsu5xmfgB6iPRCOhRD+pYxpVrfu6WgXChlwgacGDAYzYcIEX1/f5OTk+Ph44Jg6d0B0HY2obPWvK3ZcKE2Y8vKO/XvSLhy9cuFo6rblU2OpR9avXLv/Yr1cD6LJ6/LPp2WUN8gsT5ctQbSFSMT5+bhFRYb4+vkSoen4IZ4QnFLXRbrZO7exUVBeXq7Tap3b98NkugQFB4OXx7l9F7PZXFlZwW9oMJlMzqC7AEcwIjIS1FvbpgTEB0fpdDrn9l1QKFRAYCCXywN/OIPuolQqigoLlUqlc/su4OQeHp5e3t44HA7sXb58eWho6KhRo2g0msFgKC4qbGpqavsxDyQnMCgICK1z+y4gOVWVlQ0N9W2TA84fFh7BYDCc2y1oaGioai85oLbu7x/A5bWTHIVCUVxcpFQonNt3sSfH09PLy54cZ1CP0m7vXIvm5PpfP1t3od8Lb7zzwmhvBr75+QG7UvHzv//sq9OV2Dc/+WBsH/fytD2ff7/Tdfic+TPHJgRwz6/94ucj9Ys/fGNgEL2hTmTGkLz9vF1dqBiks2JnNqjqq2tr+U0WFMHLx8eNy8Ci7LvUUrFIZSZhbU3CRrkJ7enrxaWTUXfNxiQqXfrtjxlq90XzJ3mSrRKlkc5x9/XikQkY541ZzUqJsKK6TiLXwjEEN09vT1cXAtbZFms1G8UCcFmBxoRkuXr4eLBJeLSx7PyL766xRI38bMmMMC7FolPV84V6GI7LY2Xs/Hn59uwxi5cMjXKVCSUoEsPXx5NFIyERzvsx61UNdXU1fIkZiXPz9PTggGvZK8UGrbxRrMRTqHCDorqqXmmEc9y8vN3ZJJzz6VstRmljQ1WNQGGwgTvx9uBS8Ji2r/nNgys/WX5m4JI3X5szDFib1WxoEjTU1ApkGiMKR/YGUsalY5HWpkaBVGNlsdk0svMBmbQKfqMUSaaxGTQMEqaVi2tq6gQSLY7K8PH2YtFJjsy2yMUiuQ6OQ5jEIpEWTvTx9mBSMNLG+uoavkxnojB5vt7uTArhXnpbALf3ikQCy3wozQEPhEajKS8rE4mEOCwm0N+dw2qvV7DNppOLcjKunzx35XZJrRFOCIqMGTZiaL+YQBeyvckEYNQoFToznkgiIY256Wk5fFN436RIX85DcKht5tqCW5dvVnND45Ji/Yn/rQleJ29MO3dBjnHrl9zfk/7PuXRy/uWzF2QY9/4p/T1ovTdrbl1expmsSu/w+MF9/BHd1aSHTM/3zu3mN1E4HAEKfZ1OazQaweVbQcBjXOgkDMrmaAD85wfecKlUolSq7IMO7weFRHJcqDhQSthMrY4CiiiVyYFQOaPeBaSZSSeRCWgEzNzqEINOKxI36fUGZ9S7gDunUoigHEEhLFg0PDjQNzw0kELCgYtaTHqRWKzRaq1WZ+R7OJJDxAATvf8qIDkyqVSpVJvbJAeJhIPk4LGIVoeAn0ohbzc5wOYYHSZHIxZL2k0OjUoBNQAUqmffE3C39XV1fD5frdZiMUDlkfcMzigq37X7UInVfe70sfEBXNTdwhREwBAoCBU/PasA4eJJUFfs/Hv/5ezyqoqSonpDcIifpjLrSl6tqK7g6P4Df+8+vO/g0XNZlQwPb0+eC8gCJb9k2+o/v/91/c4DJ44dP33iYq6V5OLpziFiEbeObF265fjFY0f+3rz1r33XcTyvYH934t0vr1aN5Fra1YKa+tzMq/v2HNp76PjhE5dqlGhPL3cXCt5mVqef2PP9j7+t2XrgyLHTR44eTz2TqcbQfb1cKXiUSStJ3br2+x//2LznaOqxU0dOXpbAyF6ebmR9Q+qZmzau/8CEcJpNcXrXxh/+2M2H0UKCvKXF6WlZpdU1JaeOpu7cc+TQ4RPpBSI6z92VQ0MjbEp+8ebVK79fvm7HweNH7Se8rkHTPMEJcej6/PPLl2+5mJGRevjghk27QPJTT1/XYpg+3u5kHNKik14+suv7H39ft+3Q0RNnjhy/UKVEuHm6syi4VmUTvyjz/PUKr4S+fSJ90Brx0b83fv/TH5v2pB49fvrwkWOn0kvQDJ6POz3r8NZlKw8YGO6Bfu7AKkFRXnTx0He/7ZFhmSH+XP6dtN+X/7Z89baDR0+nHjt9JZ9PYbt6chlopPrUtk3r9p89eujI5vWbdpwtZLAZ8tLry5b+ATLw2Imzh4+ezipqYrl7uHNoyNZFENz+LQoBXptulk3dABiqVCoFUgpMlNnuN1GbVSsq3/Tn79//sbNUCvMNDHClwPNvXD58PI1vwPv4eDLJWLix6fDf2w5eL2d6erkRzVdP7D9yvdLFLzTYy+W/SZ4Dm6k08/yuQ9eMdK+IUO//KKKaptpDO7bfFsBCYmLdqP+cS9NUc3D7juxGWDAIp/SeiFZknttw4BLCxbtfhPcjF1FQQsoU6roGIAUyi8UKPI3Oh8x2W0S7WUkEXiaPy6VSKHgcFlT6Wv0waFCUgtLfMVqrxQ9u04OyDodBt4oPfli7KwDks/Uh4IeEW0DB3Sq+44dGIawwm6FVfPADV8egkW3i239olA0Ocx7C49DJRDTccQbwb0eHgPCO7g0kB4ttJzk4DMahha3jgx8SYcW1lxxwHrALZm0nOQi4CYNp/95a6lnPAXxusVhUVy8QiaUGw31ut1QkrBfIee5urmz6PQVtBo7CBQcFcvDwqtpGqnfcC7PHRPh4Dp364sf/mxflxwWWZxAW3Ko29J326pZtf337+gRrTfrug+fL6uUWQ9OOVb/9dfh2+OgXNu/atvevHwa7q7esXnso7Y5Cb9Gp5ZVZpy8UqyJGzPzfOwuHxQVS7RWclpjLcnJkaM8lXy/ft/33BYM8zmxfv/3k9Ua1vjb7wpqN++qQ3p/+vOLU8d07V30QTpHs3JmaXVJvNamv79/625YzMP/By9auP7Bj+cxExpG/tx6+cEuud3anshpkx3b89dNfJ1kxQ2ZNGOLFJIEEa+W1ueXqfhMW7dy5een/pmhLLvyxeX9uhdCg4m9b/fvGI1n+w2dv+HvL3rXfjA1B71izasvhKyKVwazXNlbnHzp6g+DVb/mqVet/fiuKrj5wMDU9v8potmSe3Lt89R4lM/a7P9Yc3bP+3akx2ak71u48VSHWNN9JO1j0t07tX7/3LDJw8PJ1G04e3bH+q3lUSf6ug+cL67Tefp4oXe2NG/k1Qi2ofNm0jenptxpMWFcOx1iX/fvy1WdLTDPf+uLggb9Xf/USuSF91ertlwv4JptVpZDcPp2aL7IOmrHg/Tdme2PF+3enKulR36766/TRHV8vGibJP73naFqlqP1GqccNg7Jx/+YNuy+WJi94d8++TZtW/fjnqj+O7F//+piASzs27zh6tclggxnVVeVVlfVNBkt3WukgHh80Gh2/UdzAFygU8p6bja4LFaFm1+ceaDQqKMDDauGAPc6gu4A6CBKJaBUfACoCwJlwd2W1tU1QGDXPJ9f2KJYLjcGgtA0Hh4CrANruIhJwEaG+bcMBjiPaOQQkB1TSgRfq3G5BR8kBgR7ubDdXl7bHAGFDtXcIoNPkgLtrp4HdnpwQn3bvDYkiIFCodi/0EAHnb4VzB5AQvUptMuFIRJy9GtRyjx0ihUTAIZrUejiW6uXBoRJxbA/PwAB3KgEB4iJxrjMWLlwwc6grARHORRYXFN+SCJsUSr7o1umMupDh0199YUoI8BRsAWy0ru7bDWk3biVFe4NrmEyEkXPnvrNwvC/dORX+vQs7bg7OjRiwaOHzkwZHEjEIdwamvu6b3Gs3SxIjeXBC/KDRvn2GDIwPomLhvl7uVTfSK06Lm5TqJlHNucs38D5xCxfOGhrjhUHYeK/CLMRLOCTcYLK3NBiV4tQtay5cKQgf//wbL0wMdqPY02CzYcnsadPnz5s+2peJjQzkqsSNvx7NySsdxJDWXbhRGTh42usLZ0S6g1QE+3Jxog+WX0zLGJQYwQVHwmHxQycueGF2gj8dbvGVVZeVHa0WCyUGBfLU6asqavi7i54fneAH/HJfD7K4UXQwPbNgYJw/O7BlVcV+Bw4sZguczB4+4bm4lMEJ4d7A3fT2wN24mnm6QaSQa2ICI6OCPS9WFJZV1QdyAiQVpTnlAq/AwYEe5Kyzh3PE6AlzZr8wZbALER3i5wrXSJbuuHE9Kz/SN9Zmsxox7tPnPf/m3BF0DKL86l61Skvx5bh7uLl5UCfOXOgTMdBK4nDI7RkhCLEHtgnvMZqzoiXOHXepK8g4k5bn23/Swlnj/dh4+wEwOJkb8NwLz9fzl2VfvZoe4cNW5dzOKyzW1R897kkeGg6k1GrS1RTd2pRzoqSyycU7dPjwlKgANxwKbrMYBNWlVy9dvVlQC6dyk1KS+8eGulBwWik/J7tQa7bx66srGvX9ho9Ijg1yOp3Nt2U1imuL9mwsqqpooHkGDR06MDrQHY+GW80GYW3ZtcvXM3PLZCaEZ3Dk4EEDogPcSVgkOERQWXrtyrWbBVUwEichOWVAfAi2+WzNWAyV+Tm3C+tYgRE+VLvF6pRNGWdTz1QWKOHU2P7JA/qEutLtn9gManlJ7q2LV9PLBWqWV2jKkAFxwV7gEqLq/NwyERaPk9YUX8+uwLh4DBg8qG+EH52ABmdXiOoyr127llGohBMjEvoO6hfn1ab5oflGmrFf5U72lSuZhdVCGJEZEdd3aHKcpwuyICurXoUNj4v1YRPAIRa1ODOrQI6kxseG0pD6svycC5dulNTL2d7BgwcPjAn1Aq9wY2VBbkWjSadpKC+W4TyHD+3PwyivXr6akVNpQlKiE5MGJcd5samd3Mw9nPva0Lyrew7JfxniYgPOFhJh15JWP0BHdwP2tIp879fRISAcnLJV5OZfNw7p+NbsGt8qcvOvO8np+JBO7q2TQzq8NyQajsCAGM6oPYPdExWJdDod8H2ZDCrO3uzuvKKqseJiWpaZ5jcASBSd0Oo+tPzy42dv6Bm+w/pHk3Q1p87eooUmJkYH0LDw4vRz16tNw8cPTwh2Q4NKjFmVdT2jSktISAhTlWYcuVxgQsA1TfU5t7IzMm/lFxXevJUvhHGS+0RY63Mv5CkHjh46INoH1+ZTnL0598p1Pd1/xPABfjygczAUElVbCEo5dUB0TEJiwoC+MR50BL+yLP3a1SOHDh0+daVMQRg4fAAPLT5+6DwhYOCYIYmuVHBHcALTY+DggQlhXnh17ZHTV2/cyEi/kW1kRgLBTAx1xzgacSpvp2VVmpLHjEyK8sLAYXAk3tJUduVKLjUwHC2rOp/J7zt86LC+QQQUAjwjLI1UkXXtdoUqpk8MCyG6dCWbGz14yIAYFzwCjoAJCrOvFIpDo2NC8OJ9qefLFFaURVOWnwuSn5VTlJebnVeliU6Mjwxya1nzvdecmxAT7O8XmhAfRsMYq0uKrqRd2r8/9cSFDBXec+jAhNBAnlFYmZZVRnH3iwz0KLl69HRmbcyQUcnBlOtnT6UX8cGphDXlWVm3Mm7m5Ofn3yqqI7n69YnyaMjJvClADR8xKDHEDaQYbjWW3Ll98uSZS5cziioECAorLDLc34PdauSPg0fQnGt/uexLiuLpNCKNSsSgWzkJxlvnTx7JEPYfPXJUv8AWSxHB8XiMrKHiVlEDhesKk9Zev3KzQWYkMV1D/NxUDSWXLl5JS89rVBjMSuGlUydu1Wo9AwI9WKTKzNO//LRs75VKPI2iqc09dDStyUYNDPAyCQo2rdmwduv+y1m5Ofl8jn9gZKS/cyCXzcIvy7t4/tLZtCyhxoTDGG5eOHkxu57p6e/jyqjLufDL90v3XiknsNh4k+T8sWPnc0XefgEBbuSa2xd/+uGXHReKCFSGuCzn8LFLWgLbm0cqyLwhR3Pj+0Qayq8s/3XdpUp9TEK8F8V88+rVM2fSbpc2wrB4adWdg4fPyNHMoGA/MkJ5fMeGr37acEdsAXXZ/Kvnj17KQzHcAr241TeO/rHmr837L5TVC00Ww+20c6dvlNM9/YO8Oeq6vA2//frn7jQDjo7WNJw5cfqOwOTl5+tKtwvhPQSlOZdza92DIhMCGWkH//7xl03ZfDOHTZNU5Ozfd0xgoYaE+JVcOvj34Stwtk+oPw8Nt/Dzrq7dcqBSR44P4d06tefrn9Zl8w1MOq7wxsVTVwvRLh7+nuyya8dXr12/Zf+FrKw7NSoUAaa6emT3vvPFBCbbKqtITT1TKocHhQa06jkPUKq0MrkK6COVSqXR6G27m7QEGM+9Yq1LND/YB6L5GhAQLaHR2UwqQdwkliq01lbLdcDMgka+VGPhcOgUEtYZ2AIECodFoFHOLRAfDgdngJnUGr3JoK4pzrt47uKJU+fA7+TVIjTTNdjPlQyq6+BAAg4IOdpe62gPBBJHIGExmOb9KBSSQMQB99VgMgHJ3/DTp/36DhowZt5HP21Iu8MH1RO840QWvU5nNGOIBAzWfgkHzdUnBzCDVIsMCgmGS0qOnrpSKVA4w0GpjSfjcbh7N0MkErAoi86oU2j0ZjSOCIrne2dBEkgEPMJq0VssFsc2FosFL7Zjn71q1Xw9cCMGo1nGr7pxJa05+SdOXebr8CFBvmw6oVUe/wPMKi7P+uHtV+NjBw2bvOiHVXvyahVIBMilZm0hxfRL8CHqs3MKqxoq0jPyDVTf6BBfKsKs0xu0cnFBdubpM83XupBVJuG4efu5MbGOW8OAu0Sj7Z8N4HCmT/Q7X37xxRvT3VGKI1v+nDJ6bMKwuSt2X2pUGR+HAgKDwXC5XH9fL29PHomId4beA6YWiiQmJJlDpbXqMYzEEXlsDtJq0uiRQ8eNGz6oX+LQUa8vmTsszgePgluxLpMXvrVp87q9u9Ytf3sqSlaTW1SlkZTt2XOk2BLw5Ypft6z7dfO2DW9PDs05d/xsRpkeBjeb9ESfhK//2FyYnfrp/FHsezblwAzDxI6c/tPSpZtWr/x7xQdeMMGRY+cqG+sL8goU1IhPvv9py8qfVq9f98sHs1w0NXmV1aKm2iMHDtcjfT9f/sfGtcv/3rDs5dGhtQV5xdViK8h3q7Eo/dR3yzZI6dGffPTW8Dg/u+nbbBTPqNc//GTDml/+3vTrknHhdy5duJhZWHDl3L6TNz1HzN2wcdWm9X/u+XvpcA/Dwb1HrpWIgGmZNbrQ5Anf/752x5b16356M4KqzMkpEggF546mniuzznv/620bfl2/cd0v7z8nu3Pt8JkMhaX9x65rqs4paPAbNGvVxpUrf/txw1+/LZkS1VReVME3RMZEs3GmwpyCRqnBqlfl3MyR63HRESGqiowDx6/x+j+3ev3KdX8u27P5hyHe1tSDqdlVYnBCdZMqYtj07ecvXd2/PJFjKRbCx7/8v7Urv1+3cdV378zwxFvkCvsQgP+IU+q6SBdEFAKiLRRXj6hgT1llSUFZjdpw31QMJo0s62a2xIoJC/Bjku+rsXYKmkTCYaiuk+YvXvvX6t3b/wK/XVtXrf1z6deLJ4d4tNPhuTU2q06rMhiNVkfjjclkUqi0CBSegLZdSd25/fit8Amv7Ny368ShrTs2Lp09IpaBt8BgFhQeyB1Sp1DpdcbmRh+zQZGfnXOntE4F0gUnDZw887tl37w0MjjvwtEz6XlSvfMTi0Wv1Oj1JmefbqtcpdKaMVQSiUXDY8w6hVajv9ff26yQqDRmFAEIdSdVYhyBgMXgwwdN/PaXFc3J37193aY1y//88a0hMf4d9cPWKxr3/731+O2mCa9/fujovtR9mzf/+fHIhEBnf1MYjOwe3jfcXVNdmnn6VHa9wTc8zM+TgUahQQ2A5R/7ynufbd3SfK312zb8vmbFFy9OTHaltX5qJr0ehudMXrBk4/bNZ0/u3bz0tSBM4959x9Lz6swterXbHCsWmM1mi8XeT88Z+six2axmK6gbgf+cIfcAAUjgOtuArw3iOQPvwnH3CQvydSFj4RiSq6u9d5teoxUWF1fwVTS2C0onKyooKirnY6kMjElWVVUj1ViRGFxYSEiAtxu2vV4LVLZ3Qny0jzsDeOqekVGR3gxxdW2tyDJ48vwfv1jS149WX1NdlHenrFqgtE9faGkS11XWyNz9QsNDvLBIOIHlM2fJu1+/Nz/Ol4mwWStuXlz15+ZKuOdzsyYlBAG9dlwDgQqNiY6OCiZiEHiGa5+YYLxVXVVckldQpkczEuKiPFxIINk0t5CkPmEEraCypl4Hg+FJ3NDgAC9XKqjPMVlsJp1iMRlkgobSyjo0kUxCWSpLS/KLq4xYEhOtqa+sqbUPWGsHEido4TvvfvDSaKZNXllRnp9fXNeo0BpNRovVIygoyINeV1FeUd+kkjTkFFVjOF5hQW6CygqhzMSgkjWShvyCkho5jELGKQW1lTVicEIkzSM8NCjIjYxEIukuDIKRf3THlpWbU28WiiNTJr7z+vMJ/i7Nl+59IBGF+E/A8ZyhIwcHE8S7tu8/e7tCc1dMbCZNxulD24/cIPr2SYoNZhDtXQSBt2T790IVG+jvy0HpikoFaguazqAzGFSLsGjtit9X775YL+m4Z809rKbq4vLaOpHRUa7LBSX5RTUEjg+XTqwvr7TieKNGDh7QN9zbnUu2isrrRGIlkFsbmeHm6ebSWFdWJRA2y6+k7PoPn3y2bOvpWilwLVAUOpXOC5j23Pg4ji71wIn0/Hqjo+OJTlpfUlwvlhnAhkUjyM4uVRE43q688BA/HlFbcKe8Vqh2pNgqKc4rKBdTPdw4LHs7c0dgeb7+bhRVdYVIpidQQfLpVLTm9M5NX/y67XZZozNSG7S6xrLqeqJH9OiRQxOjAt15TJuwvk7QJLMnzn59FI4S3SeCaKk7cOBUnYEUER7EphCQZHqAtytCKaprbILjCOBadAquMvP0smW/H7h0R3G3R9U9StKPf/nRVzvO3rFROAHhMbPmzZkyrA/WolWpNdbmOosDrc5QVSMARWFVVaVW+wCPrHdAEOkMMtyiVWp1rQal2YxGuUxhtmEIRAqyTaMfhoDHEbAIe4u14wMKcPNgVqVCrWqqP75j7ZzpswYNnzRoxNRFn669XlKvNRpNZisChSZSiTh8+yMr8HgKg0ax994HZ8RTaHSc1azR6CwWvSTtyLY3Fr08avSU4ZNe/vlvh+3ZYEaNQqWzARUDT8x+PAJFc2G58VhkPAYOs5SVltY31DXU1FZUC3R3O0PBYSgalU4mEe2SCsdSqTQ00qZUyKUKBRyDp9EoGIfYgvTQGRQCwqJT299dBAaLI2Idc2PAEQiU/RMTzKrTaZUyadaZA28venEwSOnwSZMXfHH4er7CZNS1sZBmwMHS+sItf/4wa/qcYSOmzXz1q4OX81QmG0gL1sUnKtLHrKgrKKuuKS0sFVo8/QMDXTBKubqu9Na6pV+MG2W/xKARs77dcLxcatDrDeA1RhCIRAKx+XORf5+UBQtmultqfnzvjZFjnpu9+MvtJ7NEKqPjyo+ALogoeBUhINoA84gZ/s5b89nyW++9svjNT5dv2nlw1/a/335l0cIPV8rZff+36LmEADYSZkMRKHic5capI9t3nyznS1qPCvoHGDNq0OThkYKre3/4ZfXOo2dPpu774utfT96u43m6MqgEZ6xOgMNklZmr1m1Yt/vY0UN7v/rmz2siyvBR/cL9uJ4+HhZN/amTZ89cuHbxdOrXny07fjVfrTbqdSYc03vCuBGYxtyVv63+e9/JE4d2f//jhjIze1D/GA8Gznlmm80jOmXe9NGWqhu7D50pEyiAQIGa+oHtG1Zt/PvoqbO//rh807mi2CEp8WE+vOB+E4fH868f/OGnlTuPnE3dv/3DL//IU1ImjhgY5Mpwnq49kASPMeNGuFoq/lj26+qtB8+eOfPL98tW77+MYnDYLvSO3kM8luXtypFX3jx27OTZtBsnD+z45Ou1l3PKTGaDzmg0g2yFo8Oj+/iy8dl5RQQ3/4gQf3vPdCQ5cdio/gHEY5vW/fzb1qNnLu3e/Nd3K7bki+FuHm4kPNp59rsw2RyEpn7z6jV/bthz9uKV3Tv2HL1awPbx8/fhosAzvgvQEalM2SgUS6Uyg6GdUXCPCFxQWKAnQZ5XUFrRdN+AMaWoPvdOMZLECvRzJ2La5DEIaB0GQ2PQeBefF9/9Jj3zelXpLfCrKM4qSD/+7aJxnlSkIw687WHNmMx6nbG5v5rNBv7WmBEIPMoo3PPXut93XnFLmrRux55bGRe2fLcozpsCToFAYdBIq8Fo0DtHxpmbBLWFxcB1UwPhSxo3Z8XqFbPiiRdTj53NrNY7Xy2L3qhvXhQdxNfqNMBnBEpEwhNsJpNOqzc7olmtVi2o8oA6FhZj7yjXTkptSAQaS6QNn7H48NlLzSmtLLlZVpS55ZtFcW739W26B78g7Y9f/jxTYJj2+sfHzp3IuLD3w+eHc4nNp0YHR8YEUW3lNy8fSSsyErnhkXZ3GYNHe0QO/GbllqIS+yWqSm9WFGVmH1u5YHR0c2dL8F47DrehcLTEUTP+2rv/Vvqxv75/2dVcuebXNfvOZmvt1cX/hFPqukg3PVFwPbNjonFHc40zEKI3AdkOMt9ksjeadfvxPyCgOopCg0IDgELYx1rd1zyFQOP7jp7500+fzx3snXV854fvffzGBz8czZEOnPXa7z+/NyIhEO8Yt093Dx0+NNHWmL1t096MMj6MSHZh0vHYu4PYECgSlQaq5zgMEomhTXlpyTsvjZZln/3i/Y9fe++n6xLyvCWLpw+LYRDQWDyJyaSTsPZ+PM5jW4JAkmguyaNGh1M1+1Yte/ODnzIbiS+98cbklGgakThkwvQpQyILz+/78O333vx8VTkq4PmFswZF0FUyjcqAjh4+9f3XpzPlecu/+nLJh8uvCcnzX1kwLjkMlDt0AJmAAhVzFClx1IQJAwP5OTcy8qsMKJJnaN+JA/xKLx58738frTtaEDNqzmuzxwZwqWgCY8KLi996caSy4NyXH378v89W5RtcF7/z+oxRcXQiConGAR+TQsTdnXEXbk8Xg0YEvgUCGTlk8gfvLgrGitYt+/GVNz5af6IwbtzsN18YH+RKbY59DzRwH5kMEgFLoPImz5k9OIp5bte6t95455PfD8CCU16cNzmaaZOrVGqHw4B39YsJ9nF38YiLCvZzpzW//GTPyCXvvjUrxfvKgU1vvfHup8t3GlwT3nxjwZBoLxwCOAAUFyaNgHX2wuEExC96bWE8x7Tzz2WvvvbOZ38eQQckvzJvcowPq5tFSe/iHtJnQB//4uvnj5y81qjQO8pmm1ElvHD8yKmb9QExcdHBbmgkcKTgNgvM1tkQFwTX3ZVLgFdXNwjUZiBO4EmWpJ9e/tNvB9Pyla0nX2mNUt5YWVknlQEv0yavKivnyyk8Ls2iKK9t4kYkTZ86tn+0vwsVLmwUCkUKi81KZPLcOARxXW1NvdT+7UEtOrvv72V/bk8vbjTbEBQawys0YfL44VRD9dGTZ0HdDlwCFA91VbW1dULg/pk14sKSKj2M4Onn6+fvgTApSkurZEognTa9SlhUXKmBk904LIfT2g4UOt2dRW8SNtYKZcDeSAS8oipnzdLl6/enCfXtZpFJUF1bq8Qkjhgze/zgEG8uwiTjC0UyjaW5rdyF5xMRzBPkZ529Xuzi7RUMamAotCvPlQDT19TUq41IEpGIR6jPH9j2zS9bbhS3an0x3jix99vv/7iQJ3L3D5867+XXF0wKYVilMrnW2QrmBO7o1IAGp0ajkUj7533njodNOwMqHgSRSFRdVanTat14THc3Fu7uOwbRa2h1+srqRplChcMTAwICaTSac0cPAKqrRqPRatIgYEY0yj4Sx7njfoAtaZVSiVRhhuNc2Ewyoe1sslZ7q5ENhQfi6VDWTrEZtOqmJrkZgWG60Ik455RDD4jNYlIppEoDnEKlkfCYe1/BbBYzCJerTASQZQ5ddO64i8WolUhkBhuaRgcXtQ95fhD0GrlUrsaQ6DQy8f6U2Yw6VZNECTxxOoOCx3RhmnqrWS9rkql0VgqDQSXjO8j1+7CYDTKJVG2AUek0oNCtJxIyy7YvX7r5pm7xm69MHRjScp/NatEoFTKFBokjMxkUrL0/UodYzSa5TCJX64mgfKWSMW0e5WO8nqhFUpGzYumKfVerQ+L7D4gPJMA0OTeuXL7DDx4+/ePXZvX1Z8PMglVf/7zlXEXc6AkLx8WVXjqQmm+YuOClKcnBOJgl/9SOb7deiRwx/fWZSRn7/vrlr6O4wKSxwxJwyuoD+4/rOH3ee+/VUEzNb79uMPkMefXlWSHsu9XEZqyGrOM7vlu6JUdNmTx1TF9fcuaZE7clpJmLXp3Rh7T5tz92pQtHTJqYHMqpzbl26MTF3FrkwvffeX3eoPKTO5ZtPInwjBo/NFZfm5t6Ost/0HPPjwk/vXlVDT7q1TdeiWOpd/25Ys2RwtEvvz4rmb192fJtp/ICU0aMGxJvqMs9ciYrYNBz/3t1pi+mcfXSX3ddrU8aOaZfsEtZ5sXj6TVJU55/+8UJTde2/bo1LXTSgtfmDKXBbPw7ab+s2m7yGvD6y9OsJed/XL6hysYbN364J05z6fixW2LSoreWvDAuvuU0WrePbvn27yuJE+ZM9VV9u/SvGrTvnOmjeWhV+rnTR8+lI/yGvP/hW8+lBGCshvxzB776ceU1Cef9T99bNK0/CWnTiSo2rly1+WxJzOARQ+N8+HnXUi8W+A+Z+v6r0+U39v6w7Wq/yfM/mDMQmFrR1UPLVmysR/tPGD/YFac9n3qsQMlY9L/Xp6cEtWqIB16eCVgBAodE44GUdqKjoOzqtsp2c4iLUqm0j3nQ68kkPI1KAmrv3AHRWxhNZnGTTKnSgtqWiwsLh8P1YFXL3scVhUbZUAgbomNVAdEwOAIVOG32xVvaVQs42tHXs3Xh3j5wFBpLoVJpFBIG1WY+nH8D+HPAt6OQieBqLTMG1E6xeCI4KQFn78PoDG0BAokmkinUNgd2DgqDI1Oaz+kMuQscicaCXRQS/gGTfQ84AkUgkWl0Cv6BtRzRfAiQXCCDLe7eaNA0iYSF6ed3Hc9wCU8cNzSRQ7mvixKotWNweCo4koT718wGeYsnksBjJhHa6LSDR7WKixOb2bHcULvuAQJP58bFx/hz8NUld67fyMrOr7RQfWa/vPjN58eGuNHtmYYgkLEWubC6sFbBdXNn4GwmDC04PMyHQ0XCYGqJkK8w+wQGh/p5+gUHBbjRaotyzl+8equI79Nn5OKX5/QPc4fplfxGKc3dPyLEj4a/v4Zhs6okIi2MEhHsrqgvPHXhpo4W8PzCeVOGRNGpTHdXukXWcP3K9WuZ+Rq8x5hxQ8K9yBSWR0BAUGhYsJcLpjb/1vmL14v5xr6jpy2YNdqXgWxsEGBdvCMjgllUEptNteqkUh2cxWJadVrP4BA20Zp+4Xwe35g4dvrC2SCBVDSeFhQcwECqb1+/euF6dpOVOmnuvPlTh3ow8GqJQKg0e4VEhPq5Aq/IoJbzRXK6m19ESIC3t094gLu2seLihcvpt0vQnPAFrywYnxJFun9ok0oi4CvN/sHhiQkxPCZOUH7nwqXrt0sEbhH9xg5JYFOIXE9vPw82Bomk4IwFeWUGetDUqaNCOPYuTmgCLSA4gEc05mXeOH85s7LJmjLhuVfmjA/gUtRNAoHSHBgaHu7HBdZG57h5uzJElYXnz1++cbMY4xb2wotzRvYNss/2dj92TxSNQWPwSJR9dIAztAO6XX520xMVCATlZaVardbTne3tycXjoCVQehuNVl9aXtckVRIIhJDQMKBcPSeiTtqdOxfiSYBfen3173/tP5GO8hnwwUdvTh0cTuzU1/yPPCpP1F6a3fVE4bD7W/daYbOZjDqVSmOGo0nAFWjdQmAz23vF2lBoNKrzFgD7efRqjc6GxJCIhLZOeUeAWzXqNXqDGY0n4O3fJpxYTAa1WmO291EntFxG0IH9+6laq4ejcUQivm0jSlusZqNao7UhMEQCvmXdyGa16LVancmCweMJ2PZrk22xmI0ajcZoRRIJBMfkKp1jM+i1ao3BXpkFV2+RMTabVVKY9sPKA1avfu+9OsWd9k99Duwy6LQanRENqrodVNHs2MADsme7BYayN6W3M0z5Lj0/dy4kok8qkIhCPDg6WePVi1eKmswxAxLjAj0JjtnBeo5HJaI6na6mploiFmMxSB8vLpPR+hMyxCPGZpEI6vJzsk8cOVaioc94adGUgYGOTso9Rs+LaI/ePgQExGMBns4dPuW5NxfNSg716WkFfYRYrVaD3qAFWqo3mu29WCAeN6zimsJ9O3efzpPHDxkyKMG3ZxW0V4BEFAIC4iGDQMCxGPs0DvZ5ozpdOgPi2QKOCogd9MWy304c+eu9eSN5hKehM00XmnNbxoSacx85UHMuxGMLKCvsXycRODgSD0f0xkJDzTzQeqIQzxRdac7tnqE+XpVEq1Eva5IIG0WN4CcUiyVSqUyh0RlaTobSHWw2vVopV2qM5tYjv2wWk1IuV2n1lv94CQgIiLuAwgg4oPaxUEhE9womCIgnhW52LJLLZcAZNeo1TAaJzaRhMPePheouZafWzPtwdUZxo/Oe4HA8mRHZb/DCRQunpEQySd0cjWpVi9Z+9/Ghcuqbn7wxPMbn3myiAG3Rmblv/klOnvrZK5MDOE9SNwS9wSholKg0RiyW4ObuTiSReq60slgscrncqFOiUTYKCf+wHjfEUw3c7gEgcb1ZU4c8UYiWaLV6lcZgg9tncwQlJKjVOXe0odkTdW50kW7aN5VKCwwMCA/xd+W4oB0zLT488EPnLv59zcodW9du/evXb9+egeff+vnb5aezyzVmyFn8BywG7eXBCQsJ8A/w71EFBRiNxuqqyvzC0qpqvkar717FCwICAqLXAMWUVKYqKaspKi4VChvN5van+f3vdFNEQZFtX87SvqDlAw4xenDQgTGJk6ZOnj1z6rzn5777yVdf/e85jrE2PbOySfHIphh+DAGPwNFiZn8MPaqgzQCLtDqAPolCQEA8EdhgNquj3OrRen8XRBTcR2/Q+jowFzcuhYy12szNK4Do5IIzezcunDM9Mqqvf3j/lMmvrtp7mS9vnnzYqhRU7Fi1bOrYcWGR/QeOWfTTlnP1TWr7nhYo6grW/fDVGx+vuJhTpTXZJ55ViSr+Xv7VyJQhEQkjX/roz8t3arT2KbvB+Sz1hZl/fPPBsJTBwdEpI2e8te7QNYHjWiZR2dpfflu3bf/aFT8+N2ZMWNTAkXPe3XzqVpPKObG1uqkmdevKOZMmhEf17zty7rfrjpY2yE2OlaEgICB6AlCtJFPIDCadRiNj0ChnKATEg+GUui7SzWn/HNhgVuAaPszBWNLym4fO5dKCYiK82EizQa3RKJrqDm3dmcXHTJo5MS6Qh4EZjq7/+ce1R23csIkTRvcN59bkXj1+ucDFJ9Tfk22RVqz56fs1h26zwxMnjU6CSwoPHDhhYvoFejCKMy4WS3F9k/tyUU0bV/y28XRR0tjJQxLDSJraQycuXrmWJTDTBg4bFuuFSztx9FKBLDAs2J1FFhdd+uLznw5liqIGDhvdL0hZmb334Dk12S3I1x2nrtr49459h07l1hn9Y+JjA5hFNy6fSq8Jign3dWPC9cKNP/+44u9L5ICEiWMGsm1NqQePlapwoUE+LpSW32T/M3AUDIEGbqlzs2cwm832WR51OhwWw2RQcThML/i+EE84cLtlIlD2P3oLJBJJoVA5LBqLTsLjOpsrFeJZQKnSyuQqII5UKpVGo6M6nZ4WWEv3DKYLItp8jX8AITYTHGYFfzlD/jPSipuHz924ce3aqaOpO3bt/XvbztVrNp4v1k5c9Nqc4XEsEsaiKNu86QgidOwXHy2eNLx/v6R+0RxEekYuiusXF+JZfWnXr9tvDHzxnS/emT9yYFJK32BRYVZ+IywkyJNfmFEmw0WFcU5vXbPvRtP0xW8vnNifR8WZmyoPnUiTEsO///6Tl2eNGTx0iDdOevnCJSPdP8QNc3TzX6n5ppc//Pjdl6YNSUkePiBKVnr9QmatZ0iYB1F/7sz5PA376x8+ffvFaSNHDPPFiG9cuYEPTIwIcK25uGfZzuuRk1785r2FY4b0GzIshaIuPX0ui+QdEujNw9unNX1IINBwBJC0h3fC9rCLqNguongcxoVBxePtE1FCQPwLduMEStazxtkKcDEk3IpAPMxyCeJJBGiWSq2VKdROEaXbRdS5rw3NAucQui7zeA1xcYB0Cwztn5I8dEjK0CEDhw5ODmJZUjev33P2plBlRFADv1q1bv3X8/3pSEFdbV5uXkE5X6UxaUxWs0V6+1aphhaYEhPgSrGvH0J2Df3ijw1bl72R4MdCwWEaYdm6n75ffbR0xNyF8yb0Y1PvTtiIpCaNSAn34+Hs840j+yQlB/Eo5WVlFUWld0rrvcLjEsK9qXh7FYbE8x02qC9SLywtr1XrgBeODY5OCHDjgAPBWXjeni5ktF6jN6qkN2/d0SKIrnQ8v7YyO+dObmEVkclBW5RFJdUylb75shAQTysGg6lRJK2uqW8UCPV6yOAhnmYeQxHF9Z8w54tvvlqx7Nvffvlp8+b12377OJ6h3rX3WH6FwGyDGxW1+9b/+tKCV6bPfmnG3FfeW769oLbJPspTp5UqdTgag0zANacKDkeRQfWDSsI41sAQVOZlFtWpJcLi4tomhfafBnAskc2k4bAOTx8OJ1FIFCJGrdZIlU1KjZFCcyHj8c3TIMORaLaLCw5uU2p0JosVbNMpuHvLlSBQGKRjvmSzwShVKCXV+euWf7dg/qIZc16eMWfRu0u351eLFFq10WyCuuZAPN3o9Ia6emFJaUVdfZ1er3OGQkA8jTyGIno/9mmi+iRG+MoaGppEcg0/78v/ffjjljSUa/jzr7y+duu2o+u+SIlwRyOtMKR9sjGLyWix3vtMa9OpNSqtwWy1KybNK/qzpb99u2Rk3dVDe05nChR3K8hW+6pz974qmy1Wo9WKRiOxKPuSl2BXizWvbQaTyQzuCelcZwqBALLbvOsfgJAikAiWf/z/Pvtm69a/dm+3//bv2X722I5vXx7v7UJqcwQEBAQExBNJN3vnymSywqLCnDtF9Q0io9GuQA+NNr2AtRJxo1iKxuFweFTd7Ws3q/RD5rz09RdvL5ozPjnG12iQKbUas9Viw1B9XOmGJkG9RKFzdIK16pqOblj26vs/n8+u0ZttTJ5PSEjQrAXPD/Qnpu7Yl1FYbZ+mCGBQVZU3KpT24Y8Afm1lo0TD47p6uHu6sSjC+mphk7NXrVWvLi0p19tQbBYdOKDN8duCwBO9eVyY1Ygm0YNCQmKiI2KiwhhweVZ6Rmldk0PSHwJ6g6Gyhp+bV1RcXKxWt+6B/HBBo9G+fn5RESH+fh4Eor0Z3LkDAuLfcIwvgIDobUAxxaBTQoN8w8NDeK6uKNS/99Z2CF2X6YKINn+AbUav10uaJEKxVKXRAs/PGfpQgFma6qvzcu/cup1761bOtXOnf/7hjwNXS4NiYr09uVg8GgY3KTR6oGpwuLWpMnv3vjOllSKDwWyDkWIH9POENxw8cjGvSmK2WatuXzt4/LwWwWDQqJi7X5Qp3rFzZo9iq+7sOHixqEFpBcmy6W6cPnY6s0isNRtkdXt2Hy6V4+Liw3yCggclhMtLMvcdvVzVqLJZTUUZ5/ceT8fzwqKCPMl4++jM9sFS+g3syzI37d99JKu4zmCBacWVf69d8+fm1DKRygrv+MCuYLHYFAqNSCyVSCRGo30ErXNHDwDsj8FgcrksJp2Cxdg7PT6zWHXyGxdObN13Ir9KZLbCdE0N544c3HMsrVqkBPU/SW3hob37jl7KEasMzgOeeewjySEgHgVEAo7NYnDYLDKZ0jyevnOala6rPIbNudoDf3wzacyEpIGj+w0aO2LGa5svlseMX/TJa1NDPBi+SWOmDAq6vX3ZhNGTEpOGDZ71mZTs5e/JamqUarRG375jPn1nrjXv4LRRIyMjE5NnfVmBi1u8YEyEN71FOlHRQ6a8NKVfybkDe0+kCxU6GI4e4oXe/tP7AxOTA6NHbbimnL7k9Qn9QqhEyqDnX3l7TtKdAyuGDh4WHJE0fP53jS5J7789JyGYg+4swxGcuPHgTnjyzBcnT46MTQpOmLAxXTZp0asTBoTRnF9sIZ5ILBrJ5WP7Vm/ee7tcYLLCNOKqI7u2/rX7dJlAboXZ+FXZWzZu2nYyo0EO9aaBgHgmeLwW5dZK6gvK65WauzMTAR8IjaW5sD1cOTQSDlRpwd2qJPyCvLyiCgEMT/MNDA4P4EjqG5QwYqCPG5WItZl0NeWleYWlDRItnecTFR3mw6NjYOaG6gqRFuXh7c4k4xFwq1pUX1TZiGa6+TJR1XUiDIlslvGLSiqVMFJIeFSYvzuFAPwtcAc2o1ZRXlKSX1gu1yM4nt4R4UHubBoGibDqFCXlNSYc3cedSwb+MQymkQvLKxoIHC8PLgOHgltNBn5tVWFBcbVAhia5BIeHhvi7UwnY7lZ3WgOt4vJIsBq1tdVVIg3M3dOTwyBbNPLKqhoNnOjt5c4gYzWyxorqRgSJ5e3BJeOehmWeusejWpTbaDSKRSKlQopGwjgsGplMcO6AeGbp+UW5Hy8RhXhwIBGFeGx5VCL6LE9AD6r1pWXVShjBz9eTSUA2NdRVCxV0npsn18WkFFdU1sLIbB9vDxKmh0uJx42eF1GoaRECAuIhA8ojJBKBQqGQ9hW5n7FS+xFhEpftWPvnd6v2FdTJQH03+2Lqdz/9uf9igdpoE5RmrVr248od52vkFmdsiIdHN6f9U6vVUqnEZDJRKUQalYTudDoliJ7AZDJLpEqtzoBGo1ksNh6P73FP1GaC2XpqJQSIpwkgnmQSgc3msNhcIomEsEtpbwBKJKlUCvxRIN9MBoVExDt3PAPAkVimq1d0dGSIL4+Ew+LJdP+Q0JjwAC6DhCMQ3bwDYmIifN2YOOew9mcGOMIxMeq/KxTUnPvMATXnQjzeQOuJQjwG9Hxzbhc80ZZyq9NpgTMKh9loVCJwRpFIqFm4tzFbLCq1zmyx4XB4posLDnd3FsMeADx6A0CvtZpNwNJ6XK0hng5A+WX3AHrPWoxGo1Qi0WjUKKTdEyUSevClgHj8MZstBqPZZAYVf1BodSZSzerWvZKtm56oxWIxm4w2sxoJt6BQvbGeJUQrwIMzmc1WGxaOwqMx2B5tMdPrdSXFxTKplELG+3q7gmoT9MQh/g3IE4V4lIASkt8oqakTWqwwVzc3Dw8PDKZDfxRE7naZ1k37RiKRWCwWh8Wi0dB6Q48GkO0YNBqHw4AH0dPfnEBFy2QyGYxGk8lss0LNuRAQEE8AVqsVlFlGo9FiNnfLW3wgeq+SCAEBAdGjgOo8CoUCNXt7v+BOm+8gIB4WkJ1BQEA8JeDw+ICAgIQ+MdGRgQw6yRkKAdGTdLNjkR2waTXCbBbwlzMEovex991AO6rgPYjJZBKJhFqtFodFM+kUHA7j3AEB0Qm93rEIDocjEQg0EoZC2qCvTM84QLCUKo1UrrJabRQKhUqjIZFI5742NKtb9z5NQp4oBATEQ8Zqter1Ro1Gq9fprVZogD/E00w3e+fasVlhZrV9AD7kiT5CEDgYkmAfUNyT6HS6gvw8iURCoxAD/TxoNBLUmwyiEx7VtH927C1kevvP3kgG8ewCpK2eL66o5lssNg8PDy9vHyy2R3rndl9EjQZDVWWZQiEHtU5n0F1oFJKXBwePb33HFoulXtAkbpKbza3tG4tB+fm4kUmEtikB8UFeGIxAre8DhUJ6uLFdGNS2o1TVGl1VjQDUg53bdwEn57IZPA4Dg7FPGd8So9FUVdsIXv62GQKUw9ODQ8C3HnMGktPgSI6pTXLA+f29XSkUonO7BT4qHXAAAB1XSURBVKImOTjKYLg7yf5dkEikJ0gOs53kqDS6mtpGkCjn9l3syeHyeK7uGGzPjofrXERNJlNFFV+u1Di3W8Cgk91dWW2zDgAekFiiaGs8wGy8PbjU9rKuUSQVNEraWgK4GX8fNyaD4txugUKprq0XtbUEALgxDpvedrItYAmVNQJgCc7tFjDpFDd7ctp5FatrBODJWtsYD0g7eBe6mhw/b1dgCc7tFiiUmroGUVtLALjxXLgcJhrVusEKnL+6tlEmVzm3W9DJ06muaxSJZdY2PbFB2j3dOTRqO58bhSIZv7GpOTlmsxVYuNlieYQiarOahWJZuzmMQaNdeUyW/V1rnV3AjOvby2EEwl50gF/bokOvN9Q1iEGNoW3RAXLYjcdqO1zVZDILhBJgMG1LQiIe5+HObpvD4OQgvj2HDW2Sg0G5cl1YTFrbogMYDCg8VWqtc/suCASCw6LxOMy2ydHpjQ18sURqX9rPGXQXBo0M7L+d5JjNjUIpyO32koN1d2PTaWTn9l1AckB8vqDJaGo9CRoWg7Ynx4XadtCBTKEG99b26YCEc1h0kBw0+p/XGVyid0S0m9P+AcwWM5/Pl8kUej3QU1PLHxqNYTJdMFi886PI3Z8VhhQ3yZokcq3O0OoQiwXGZrFxeCK8eYqmFj9QnIHiBmRcq0NMJguNTiORKAgkptUheoO5QSBWKjWtDgGvE5FIotLoKDSu1SFmCxwYKChr2k8Og4nBAofvvkOsNoS4SeFIjr7VIaD0YbFYeAKp1SHg50iOpG1ygP3RgDqR20uO3swXiIEetDoEJIdEAsmhoVCt34SHC7AwoHZ4PJ5GowLQGFzLxwSyDuS2TK5sfXsGExaHo9EY2DZZB36gEGmSyMAb2+oQICJMJrPdrJNIVUKxVNMm60A+sFguJDK1VXzw02gNjUIJKEpaH2IwUe3fSehIFLbVISZgCQKxVNZ+cug0RlvDBj+QHLFE3tZ44HAEg8EktJccqUwlErdj2CA54PUhUzpIjggkp40lGEwU+5OhtU0OKNYEjU1SmaJVfPDr5OmAqwARbS85cDpIDpHcKj74yeRq4d33FIhEc30CTyCAp4nD9fL0e+DScBgcab+l9gwGGDPILjKF1vZdU2sNwvZy2GQ03y06WucwOB+4ikSq0BtaZxcWi6PT28lhixXeJFWAwrBtSQj0DdQ5iP+Wwy1/VosNmDIwmLbJ0WiNdoNRtEmO6V5yWpeERpPVvkpxe8nBYLB0Oh2Layc5Eomys+SQKK0OAT9Q2IKCHVRwWx0Cam7g1SST20mOWqN3PJ3WrzPQAiKJDC50n/0jUBYbAonCkMn2Xf86/WS3RbSzk7YClKQtAYaKRKLbxW5nSIINSWz1gyGJSBQeaJIzXgtQaDQMhW8Vv/kHR+JRqHYOASA6OASGInR0CBIYTZv44AdDEcEuZ6T76TA5KCICjbN3qG8HTLuHgB8cReggBzCdJae9QwDARsDTdz6SHgNcyMPTMzgk1NvXH092gaFIrW4PibaPGG4LCoUD6W0Z+d4PgQJZ114+YLBwdAeHoNs3HgC8Q+MBWdf+vYHcbt8SkB0mx/6KdnAhkBxnpPsB7zAw4FaRm3/gnjt6rB0mx24JHSQH2fFL10lyOrDSjpKDQmE7Tk477wLK7ur1uH3eByip4GibI13gEbf/rmGwCBSh3acPDKbd7ALFCQKUA+0ZMzgPkCJnvPsBp+qg6CB0aP/AYDp8+u2XNs1FRwfG3FHhCQ7poCQEOYBq32DsJWEHOQBKwvazurPkdFwSovGgdG0VH/zAqdp/OmgM0p6c++4NhiTRGFz/gKDAoGA2h4NEIp0W0jFOqesiXWjObRUTbGq1WrN9EGvrM6BQKOC1tNMVymYDtQ5A20MQCDiRSETaJaE1RqNRr9e3bfcDFQdwFZCDbWsQFosF3Bv417ndAuDRA9pWSZzJMZnaZge4BA6Ha5sccIhBD6prxvaSgyAQgJB3MTk4HBqDaTc5Oh3I6i4kpzdpzjpQG3RutwC8IiDrEO11itPpdCAr2mYdyGfwWNvNOoftGNpmHQDkNgbTTp9hYJ/gQu1aArgxkHVtc7uz5ICqOBbbjmHDYOAQkBznRgs6SQ6o54PXoR1LcDhwHSUHGA/417ndgo6SA84PcqCryQGHgKx2brSgq08HxAQ31m78XqCjdw28LyDhIPlts6ujHAYxwRGOHG79roHz64ExdyWH7UWHgw7sH+RYO21LRqO9vGk3OSCTu2QwjuTYaddgwCHtGnNnJWHHyQGHgAOd2y2w2z94Ou0Vnh0lB5gxOKTt62xPDshqHK5tch4QcOfg2O4d/h86FkFAQEBAQDz5NIuoc6OLPEoPBgICAgIC4okGElEICAgICIhuAokoBAQEBAREN4FEFAICAgICoptAIgoBAQEBAdFNuj/EBQICAgIC4ingvwxxgTxRCAgICAiIbgKNE4WAgICAeKaBxolCQEBAQEA8AiARhYCAgICA6CZQxyIICAgIiGea/9Kx6IkXUbPZaDI6111qBg5H2Nc6QCFb5YjNZjUZ7WscwuBILBaDbDtpu81mMjpWZUOgsBgQAQ6zmfX2gHZmPAcg0RgMGoXobks6RK9hs1r0Oq1WpzdbbCg0hkAkYjFo8HgfFRZgtGZwJ8BInUboNE5wf83brYGj7LYGjM25DfEEYy9n9MAcDSYTKItweAIBj7tnCb0PeDtMJpMNbl+Tq7WBOW9VazCaYQhQbNrvFZR5zr1PEb0koo8jZt2Nk9t3Hr3cIPln1VkUCkuiMQMiEkaOHBrqw8XefeQaYdn2LRuv5pTDab4zF7w0MCaAhL4vy7Tiyj2bN1zKLsX6Dl7y0rQIH46+8uqydbvvlAucMe4DHjb8+QVThvqw21mgGOKxwSqtKzx78tiJM5fySmsUWjOFwQuNS3xu1pyUPmE0PKr3VcliUF05vDWt1JgyaXK/CJ/mtSpU/OJ9O7dfulmkaWctEAAmafK858YO8aJ3uKowxBOBWSvJvX4xNfXE9Zt5dWKZDUP08A8dPm7qpDFD/Vzpj8AcbRZ+Yfr+YxfQXomTxgzhUf5Zb8eiU+TeuHj4yOErmXcahHIbmujmE5w0ZPSUiaOiA1zvLzufeJpF1LnRRbq/KPdjgcWQdXL7xu2H86tEGo1aIZdJJJJGfl1Rbtbp46mp57PMVLcAb1cS1m4ZOlHljs3rDhw/fzO/iuIZFhvqRyPct9pO9e3Dv/y65ui560Ibb8TgJG8eXV917ZeVG8/dKNJoNSqlQno/ZO/oxOhgFzJUrj2m2Cy6Wye3ff7xp6t3nhZpEVw3bw9XF5hemn39UurJSwo4zd/Pm07E9mZpYDFqcy/u+mn575crzbH9E4O9OM2FlkZQun/HxgOnrzdKgSErZU4Tu4eSHRQTExHEJPTs6usQPUpT5e0Ny7/+/Ic/rhTxcQyOl5cnnYDgl+aeOnYso0TE9fTz4jF71c2zWaR1eZv//GXd7rNE7+iEuAg63rnMmVkjOrplxedf/nDmdg2azHR15VJJmKba4kunU6/l82muvn7uLDTyqRLSbouoXYGfYIyqg7+8FurrO/3dZVdu5VdXV1dVVZUVF2ZcPv3dmzP9eXRW0KCtZ7JVRiuIK6/IXDw5ic0goLHE2BmfZJbwm8/hxKo9vPSVcC8mEoHwGrDw/O1Ki82muLVzeJ8AvwHP7zx5rQKc/X4ETQqDCcSCeByxWk01mQdnDYthugXO/+jXa/k1Gp3JarEoRLUnN36XHObN8ev/y+5LYq19QdxewApuyKS+uu/PiYnBRAzSN+m5nZfv6Jw7bZKSa2/PSPaJHfLzptTi8iqnhf1DjUiqMJghY3tysZrllWs+fdGf49Jn5Nz1hy/zpUqzxWrSKsuzTr49ayiHyZ70xo+ZlZJeesbAHC1mfuH1H5ZM83Yh4Zher363uUJiX9/XsddceX3vvBExPpHDvlufWi2SmSwWk15dmXPxq1cne/M8Jr/x461amTPyUwHID+dfXeepaN2GI0l0ppuHp5eXl7e3t39QSELyiE+X/vnFa5Npiuwt21ILqpvufWui+UbE+vEabt4obRDqW7Rkm0SFl7KqXPyCPVjMVisIY/FUnqs7OHkruEwK5mn8PPB0oBWX79ryd3qxavKrH33y9kv9wjwJOBQcgaCwPEbOf/d/Cye5WipSj58trhJa75oBeJU0CplIIJQp1KYOPoTDrBatUiZsFMnVWlDeOQP/HVtjcfov7y2c979vb8lgTAYD116tF4UhsDg8p3ndhyeLTsE8us9mEP8Rm0mTcfrg/hNpuMixH37+yYKJyTw6GYmAo/Bkv/hRb/7vjYlJnlnnTqZdu601/LPitMVokEvFQlGTWmvowNZsZoNWIhKKxDK9sZ2l2jvCoGo8s2fFggULftl3A0FlsGj3N6dZVaVFxWX1lv6jx06bPNiLRUMhECgs0Sdq4CuLXhgWx75zM7uguL6dle6fSbrwWjpl90kBwxw6aUZSuHdV3vWSijqd0VnDgxFckwZEsWGVGXdqhIq7NS+bpfJObkWTMToqlM2kOMOcwMB/EE8cguLMrNwiok/CsAEJbgyiM9QBDI7pN3bWO59/89qs0b5cCjBtq9lQfefSr58sHjdy6MBBKQNShr7w1rdHrxUptE4LOb/158ULX9u0Z9dvP74/cfTQlJSBg4ZP+N/3f+VUCs1mQ+6Zba8veOHzlXvKhcrm+ACVuHDF50teXPL5uewKg9VSfOP8xazymDGv/vrr16OSgrEIZzSIZwGtXJiZebtOgR48aFBckBfSGezELThxxqL3vvhgydC+IRiUvZ+KViG8lrrp9RemDEoemDJwwPDx0z7/fWtetcjk8JcaCi/9+NGSL5au2bJp3WvzJg8enJIyaMi0+e/sOXNLrjOZ5JU7/vhiypwlO09n3SvgbBbjnQt73n11wRd/7ChrVGmExZfOXVbggj/47tf3X5zsw8A4ozmBIRBIhM2okCsUKn0LHw3ODEhY+M43P364KDGE9/SVi06p6yJdEFFH36UnCRdX/8BAD71MUCUQaE1mZygcGRDbP8iVVHIzq75RanEky2bS5dxMV8GpUREBDAreEe0eMPAfxJOGrba0pE7Y5B4c4evhirf3oW4JghuYMPfFl6eP7u/KIMFt5rL0w1+8/+4Pf6XCuSETp03tF8hIP7jqrbfePZCWozLbH7+4oSLj4rEfPv5o/f6rRK/olKQotKx0448fr9p+olJm4XHpysaSIycuVdSKmy8AzIafc+3c6YuNFgKFSscgkAFJE79dtW31so9G9g0g41HOWBDPBhpZbVVNHYzo5h/g36aEgaMpnCHjZyyaPz0mwA2DRJiUguNbV7z19qfHbwlDkkZNHD+cbqxd+92Hn/+49maZGBRZOrWkND9r95ql3/+8Ol+IS+ifEsTD3Ty5+ftlv5/KLLeQOFQ0vD7jzIUbOfVqZ+FlNsozr168nJ4PwxIpVCKeHTDjjS83bV371ryxni6UVq8HHEUOCAr0c8ddObLjh+9+OXwxu0ltBHVPAJrESxw85rmJQwPcmfbxD08XTqnrIk9zAxEaT3Klswl6nVim0pv+aXtguYckRAc1VuYUOzxUEKKXV127XkjxSwj3die16SEnKE77c+k3773z7j+89+HGQ1f4Ml03qy4QPY62UdCkUpvZnjwKjdT5y6GTFG/9a+PVCuvLX63ctHH9D99+u2bH3r9+eNPDULRp0+4b+bUmR8uuQSdBeg748pd12zevXbVh++Y134yMYd2+fqWwsoESnJAUFWgsvXGruFwCShsYzKoVXLuaVaNmDOgb6e9KBvUwt6DIPtEhbCq+k5tR197e8tvXixe91Ir3vl11Pa+2hQlDPGEYpCKpXIais11YDCymM3u0WS05F1O370q1+o9cunbTptXLfvhpxbbtW96fO6jg/IGdB040yHT2aGajWIMZ9cI72/buWLt61Zbtm99bON5Yn3vrVq5UjY5MjI8JpZfcvp1XVGey26NNXnHrdnYe3DUmPiqKhUfgqG5R0XEhXtwORnohPeJGvfzKK0P9UBd2/TJzTHJYaMSwCXO+Xr7u9NVsgUzVwaeOZ5SnWUThCIR9tCfCbDaZbPc+fMFgKDIrMT4SoxRkl1bItAZgYYKc9DwhIjgmhMsit62OKAUlZ47u37pl8z9s3Xr+RoFcY3TGgHjsMNsHXVphWBQahXB2OOwAmyA/M6eklhM3YmRKkieDCCwGhSYnDR8/JCmssSy3pLRK5/jahCJQ+g0aHBUaRMRiUCi0m39UgKcrSq/SaPRWJKtP3xgvmvZOTkl9oxqYmrS2NKewjOIbHBbgS0bbP7I/SDXXoGy6dePK0dTUI/dzMu1GrUjR0RhSiMcfixmYowWJwmFQmM7LXKtFWZCbWyu2DRw+IikuFI9BIZEopkfohFHDIjjm23l55XyZPR4c6RMe3y8p3sOFhEKhqDRuSIAfg4xSq9Qmk9nFMyw8MkzXVFpUXKzWW2wWTWFefnGDMTg2IsifDW7A3rrmuFxHIDHEpPHPL1u/6bcfPho7IAJvlmVdOPj9p/+bPWPqqx98dyqjWOtwPyAAT7OIwiwmvV5nsSExODSiZW9sOC5iQH9vuvXWtVyBSGEziq9fyzAwvOOCfRn4doYQeMRP+nXD7vMXL/3DhbM/vDXNhwONEH1swZGJOCwaYTAYQPHlDGsfXV1NnVQOCwjyc+VQ79XLiSxegLcPVquol4jUjjOgMAQ2h0MiOl1JFAqLx6HhCIvF3q8P7hvTLyLYozo/s6SyxmCxleZlFNWKA6IT/Hw9UA88EoDq3/+zFVuvpGdk3s+JrcvHJAVhOq8MQDzGoPE4HBZjNWqNRn2L+nw72PTCeqFQh+L5enm43Bu1icB6B/i5uzEb6wRCkdx+AgSKweIwGfTm3mZwBBKHBcUc2grs0WYj0LgJMbEuNm3unQK+TK1ragBuqJrAjo+OdKfi7Qf8O3Cgoz6hiS/+75sDJy9m3rhyYOeGj9+YG+ICv7Bj5ZffrjibXdX+kOZnj6dZRPVqJTBHA47MY9DxDm/gHljXuAER7rqy9Lwqfm1lRUZ+tWdQpJ+Xa7u9bQlkdkBQaGRU5D9ERHi7uuCfsnFSTxVYLo9DIWEba/kyeTutTxatrLQgNye/VKpUqfV6oxVJxKMxLQeQI9E4DBZpH5diL5VAABwOavwoRJs5XRw/GJ3nlxQXaRbX5BWWyuV1WVdvi7SsvnFhnmzigxsJCkfk8Nx82uDlxqEQMNB0RU8uWIarC8PFohSJmqR6RwPrfdjMorrK3Nu5VQ1Neq3eZDJZQQ0Ni235ZQmNxeIxGJvRaDY5xMtujkiUfVo1B+B/DgfTCRIfER8X6Ucpyc0trGisryzIKyhjeUREhATj0f9e5puNWmFDTVV1vUJjAPeKQOM5XsEjJs7+/Ic/du/YsHjaAGHelcvXbjaqIGfUzlMsojYxv6SwvAHLdPNy5bUSUTiSHNe/DwUlzcuruHPzSrlAHRwe6cpiQKr4tAB3Cwn14LkIyvJrGhqBa+gMdmCz2URlGb98+vrzS768eLMKi8VhkGaV1tiydLOZjRq93oxEE7BY4G+CEGAanVgHHMtI7BvrQdTczi8tTL9yq6iWFBQf6u9FfgST0EA8dpDo7r5+nnCDqLyiSqbSO0PvYtEKT+/4/cU5C375+yjfALc3+ep1OoOhRROKzaDTag0GFBaHQzu/qTqaZDuyLjjOLTwqPBgnKioqLMi8daeiQRcQFRHgw3qQEl/akL9x6advvf/92axy4z81UDgKg3cNSkzpn+BJM4pFYrXK4NzzbPPUiqhJJUjdvvNGYUNE8oiwIC/8/V8i4HB4WOyAAC75Tu6Vw3uPSLD+8VFeLmSovezpgefbp1+fSF111rGTlyoFjhawe5gU544evHqrhO0TyOV5+fv6sOjw0sIifqPkXtVaJWworig3EciuLi6E+2tgHYBgRScnRHqKb1/4e8e+AgU6KTne34MJSSgEAEdm9U9I9Kdazpw4dvl2if4+F85ScvPK6fOXREiKr7cXh+nh5s7BWepLy6qFsrstplZDeXF5dY2E5+HK5jCcgZ2CQJJi+/bxc4PnnN+9/9gVBT0sPjrSjfhABT4RT8GjrYW30y5dyWyU2vsx3cNq1kpkcq0RRaFScffP+PbM0gURbR5J8zhitahk4rpa+3RFVZWV5WXFWZePff/hm7/tOm91T549eRAQS/vYq/uAUb0Co4M9Gm4eT71c4RYe68V2Qd3d5fy/E2ic6BMJhuY2cdrUPgGU09tWLv9z65XsMrFUrlTK+FWFe9YsXbXjlIIUOmHssGAvNjcisU9kgCznzKGjZ0rqJCazSaMQnjm09/z1IrfQuOBAHxz6gQZ1ojHcxD7RFH3FyTOX9Di36NBgOhHr3Nea9k0KeL9iYYPDjltTJxBr9P+M+oN4wkBgg5NHjByWZClPW/nLLztSL9YIxAqlUirm55zf/8eK1WdyxImDx6QkRJNxlNi4uEA37OXTR85fzpRrDCajvq4wc/+RY8VybHxstJ9rq4HsHQCDewREhAR6F2WkXc6t9I0KD/F/0JGdeBf3/skDQlwsB/9etXzNlvQ7ZUJxk1TS1FBdfHznX9sPntXRw2KiwznkVuNdn3icUtdFuiCizSNpHkdMsuN//TRjwqiBgOTkpMSEAcMmfrP2CMJrwBfffTYiPojQepigHQSe1z8pkg7TqbHMuNgwDpPs3NF6WKij2QTiiQOB8ugz9p03X+7vadv728czp056buaceXNmTxo//tWPf6myuC18+52pQ+OYBCSO5jdn3rz+AfhdK754eeFLS15/c+Hcme/+tFFEjXxh7tQ+wW7odsynPVCY8LgkP0+WVq3xjowPDvQldHhk+yalLE//6f2Xhw1OsVvy/cx96+crBQ0WZ0SIJw8M1XvGwiWLpg8S3Tz01sJZ4yc/N+f5eTOmTZ4055Vt50tiRsxb/OL0KF8GAokM6T9m5nPj8fxrX7+75IWXFr+x5NUXFr626vCtsOFTnps0nEdrPcy0I0hc3z5R4QysDYFnx4ZHebHpzh3/BgJFihk2dcH8mZ6IhrXfvj157OhJk6dOf27quNFjXnjz61w5ffoL80b3DyM8dQNFnVLXRZ7wCehtVqVEqLZiOFw3d3d3N4C7u39QxMARE1794PNP33klJdKP6Jh9HmAx6ERNUhLPv39CnJsLBYlAEKhko8bsF9F//LihvjyGvVORUV0rUNK9wlL6RbHpJKtOXtek4/pFJyeGs2ld6CEC8TgAhyNdA2KGDB0Y7ME069UyqUSu1hFdPAdNeeHLbz6ZMaIvk2SffR4UGnT34P6JfbyZGEFdVUVNvQ5OHTp10Wcfvz08IYjo6BQrF9YZkJTIvsnB3jy8w6CsZr2kqQnH9IqLj/Pk0B090uAEGgVutmIo/pOnT0yM8Ma11xfIatGJG6VElm9C31gPFq35E4LZoJFI5WgCzdXd027GbQgIi+kbH+HGJHeh2gvxmIGnceMHDOoXF0JGW9UKmVQqMyHw/jEpr7//6XtL5kb4sIAqAStCYkn+EQmJsaEog6yqvKxeKKd7x7z4v4/eXPhcmLu934ZBq5Ar9Syv8LjoUDbQVHBqm1Utl6rN6MDw2MgQHxLOYaMIDJWEgSFQXhEpY0cP9XeltDUem82qkot1VkxgZEJEoA8J64yCQBMDo/oOSkn04VKtZpNWo9EZLGS2z6Ap8z/97IOZoxIZhE6Huz6BdFtEn/Cl0CAgHgirXqNWqTRGKwxPJJNJBHR789DabBa1SqnRGdE4IplIgCZGhughLCa9Bpij3ghH48hkCh7b/pwHZoNOrVYZLAgiiUzAYx9N92yrRatVq9VakwUGXgsyGdQqnzL1tAN0EBJRCAgICAiI7tBLIgrJLQQEBATE00eziHZPR6EGKwgICAgIiG4CNedCQEBAQEB0E8gThYCAgICA6CaQiEJAQEBAQHQTSEQhICAgICC6CSSiEBAQEBAQ3QIG+z/dcilLknV1n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64029" y="1159326"/>
            <a:ext cx="10816526" cy="4958445"/>
            <a:chOff x="460375" y="1159326"/>
            <a:chExt cx="11041951" cy="50019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375" y="1159326"/>
              <a:ext cx="11041951" cy="455567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169229" y="5761178"/>
              <a:ext cx="3004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 of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MODNet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4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15</a:t>
            </a:fld>
            <a:endParaRPr lang="en-US"/>
          </a:p>
        </p:txBody>
      </p:sp>
      <p:sp>
        <p:nvSpPr>
          <p:cNvPr id="6" name="AutoShape 4" descr="data:image/png;base64,iVBORw0KGgoAAAANSUhEUgAAA+MAAAEuCAIAAABqD1TEAAAAAXNSR0IArs4c6QAAAARnQU1BAACxjwv8YQUAAAAJcEhZcwAAEnQAABJ1Acd9LjkAAP+lSURBVHhe7P1XsC1Zmh6Gpbfb7328uf5W1S3fprqre1xPm5mBAhBACgADBBESQmSIBiJBGAaoCBIK6UEPUpARColSSCEESQXAABEgAE4AM23GYXqmXfmqe+v6c493+2ybO32mvu/PfW7drpnuUQT40A9nnTyZK1cu869//eZbK81Wy7JULsJFuAgX4SJchItwES7CRbgIP2NBmx8vwkW4CBfhIlyEi3ARLsJFuAg/S+ECqV+Ei3ARLsJFuAgX4SJchIvwsxgukPpFuAgX4SJchItwES7CRbgIP4vhAqlfhItwES7CRbgIF+EiXISL8LMYLpD6RbgIF+EiXISLcBEuwkW4CD+L4QKpX4SLcBEuwkW4CBfhIlyEi/CzGC6Q+kW4CBfhIlyEi3ARLsJFuAg/i+ECqV+Ei3ARLsJFuAgX4SJchIvwsxgukPpFuAgX4SJchItwES7CRbgIP4vhAqlfhItwES7CRbgIF+EiXISL8LMYLpD6RbgIF+EiXISLcBEuwkW4CD+L4QKpX4SLcBEuwkW4CBfhIlyEi/CzGNSyLOfRPxLGo9P+yW6eJoqqlqrCPxRQqz12JWB+iViVhETUVsWQjj8JUg7x6vT88nkopWJcx4WnmSRUZ0yWxPkVSarqxiXW9iz9VZw04PiUFEmeZ/pjO3uek+UkZ1VBlqWHhyf/7J9+R7PMWs1zHFPTcEXVNE3XOMORusAA8HB+hiu6ZrC7ipLnRZ5naLsoCpTKMjAyS+MsCfPhaHp0NB6Oo6WW/ec/t7Q/TBc8rV7XGy1DU7WoLFp19nJ4mliG3l7QJ/38dJC3u1azbUxGqW0oTt2YTPO0VDo9J5rGZ6dpq2VkeXF4ks6C8sYNfzQut/dj21aWV8yTw8n+yfRkkO5Py71IGWu64bc1yxKuc/R0tcAooEuGqpiaYhqYwHFQwQx0rUA2Q8vSoshxSgbhCsYeR1XVejXrr/65X/7qV37JMHR2W1H297b+T//Hv5YkMbouvFVLvdALAyUqOcIhRz/BLlYFbhVoT6M05SIKEi1BFdrBObhObmtqjmzC6RJDAEo05MYV6QQSdZAmOVG9WhalamTsF7Po7J2OAtJdVFVqBchgRThno5yygrayUJGiaCitst/IKD1gLUap5yCVvUAtaAeVo8u6nBfIhyPYw72UV0oD/CzLXEjCphVga44IamY+8ETVQSjyoh7WWOVkD4X1bBmyhjTWrRRlnunoCBiE8riM+nTSyBpQCg1V3akqYBJlk9KHU5yTfeBBTrYgDTUztSzQBWQib1EbIhLQYymJ1sgZSeLgo2o5lZY4BCxWKYZk4hCTmRIRYoQcoUpHBEMHOtFrVoNxKlLIHQaUFVEUcjaIQYdEMIFjg/Lou1SiUySwoeusK1O1zNY5BMxLzrAAxIg9ETqlFKNoUUjiVpAuJLIIpY/kowlkBpNJKiKaqgtNOamRUZKxLpM8y/PSMiFNZD7LsQVwkNVhB3Wfhflv3S5GMdS50PQyScu0oKwgN3eSTaiqeIM9hzXnVSacs02IA50FK6/KYYdGsUcx1jXPiMsYL3ZKysslSWeSkM4LGHphE3OwiKJDr8Ng1Z3+yufbYKmwCMJJJqEf1LKqGGQPh5zqAqs2lxakq0WR8SBtqDrUThrlcIkyGxA+Wj+MGlJREOzVcM5xlsCLCOwhVbWkJDArmSoE6rr1l/7t//3V516XfAxZlvy//97/+Td+8zcS8FRT4Z3W1lsr63XT1uIki8Z2NPXjLD093RscbNWa9ngUTQczqC7Mt6WrUElb1yxIv5JDAVzbvDso2htX2p3OaDi8d+ejuqmuOPqSZzimminKaWQoK5fHw2E76S8ZmY7hrEZMUcKsfBwoo1rTazZ0sX4Qjag/icLYS6frrmKb1uPI6HobWRwWWQI2GeC46xVpbOgWdPksPFOUdJJEKyvLruOmOTrftMz6g0ffN5TZ9dXuZ169Wbq10elk+6Cv2nXDtoenx+n06Ma1G4PxOEoU03bHp3tJNMbgwfWYpgnOHY1Cz7MV3QRBehlNwyJMoFaaY1ue50zDrKbG1G4Z6JTjS3UC/dIvZIQ+F7SZlC7KhK4b46jM6B/UIos6npmVCQZ7HOazTGt4XpgEUMNad9lvtmbD4wLJaWlRf8pRmOealYXjlmtYYB+qLoqzWTSLISSqaeg1z+z4NgxbnmUZzDIsjgZBpZGHn4WNgeeZTYIUHqgsoVGuZ6NnehDraq6rpWObtYaP/NEsbZnlq7d6oWn84ff3XCVdqsN/UibZT/QQwgj6IVjoBupFSxBqijD6qKFm5oSEixHQDcuy7UQ3J7lp1BZWrjw3TRIjDZQiTZMkjbkzyDBNM9ArpYijIo2m0+BsMInjGI2wq+QnjY1lW+2F3tLq6uJiz3csQywwLIWNVk3mU4vcby8G4zMFXr2AtUvBaIiaYRpFWYAxwA/gG9WMfsUwbC/LlGB0VljWfj/o96e9lr/U8dFPCEkyC5IgpD3WMset0bxyWEFuqeW5otPLFbmSxInjOEjNS2h1kacALPQiBlqloS2SJD/eP9o9GQYRtU13vEtX1l+52lj2dQvDkmVgKfgYxwA7lB3ddGuLz330+7975cZCq4UxBV+9g6MACtLwCj2bgOG1pSuDk2OlTMEz07Qs01CzENjCrC2bfjMZ77//3uPmQvfb37//0dYZWAGZy2A5NAy9koFjlnZlo/blL75mjPbdcN8tpmCItrTWL567f6IHhZqn2SyKgVnTrIyjVAFjgd1cy2/UsnCyvFC7fOOWrpnjk0OoIcUApls4KzuaWfoaRsEtGiEKjFh5RnGNprA0OHzyhzNY8gLGT2RXytFcQ8gkLgGlUG5uxcE1XH5y9+StB3ujKIEooOkHDx5UWX9SYM3z6B8Jo+HxydF2RqROya4Sq+P8FDtcYto8gXUh8myV5xk/ST0/qTLK2SfhmRSQhujcplcBV8kD0kw5/BTx1SmER+LsmyRLmarg/AxMnMeeDbg6T6BCaMfHp//sn3179dL1brfmujDvaJEVVP+oG80hVAOMgGKIwlzyUlHGSQzTUwlBEiXQtAqsz6bhZDKDmR2OgzLq/+Uvr25tp2tNq7tour5yeBgrmr6+aqYRx9Zv2sUsPhtmQM+Iq5ZxeBj2FizHUg/2k7xQl1btZFIMh2ltAVa+GI3y47MotZW9s+TBfhxBE9rtYezFRk23sTmaAbWFcTB0nUCDm/RWcBBxF+UeOdgtXsDAwnIAmpjwxDraV00T5hVGlAYd5s9Kgj/96tWvf/WXnyL13Z1H/9nf+V8mMSwxxg5VAqHCL2LA0AC4RHgNL45TjoQMCWtCWxqwOIswFZaaWA3JxKXomnj7OaLEX4Yd1JJ0FtDkDBAvR6QosxImjDYEykFMRZfTa3lrKzVQTifE3rFqNMAamcY9DJNgS8oVmhdhqKjCCZA36Zf8hBRSB86QGSzEkWNeXUY5YjAaAOkj0gTHIhOROhEJckmTTCRyl3qkj2ArC7DDqEzqAzglpMZVoh4OEc0uSRRWCLOqEkTqcxJIKuWVyEookzaqASphU7DnmEgPidRZgtekrMSZxC6DXFgS7CoZ5xAKjpIenPNJ6GcxeD5pDdzPYJ2kF5QeiAIHiDYRhVJMMeEyijLlUJVpqkyDGccOg62ZjmvA9OME4k0hoiWF+WX9tHaUALgZDWPbqpefe6m7uOBjBsUayVKEIs4TQDxQpsvAQLYpGxkyaPALBFViNbFDHogZSCIMQM9IIMmbTOKT4WwH/3lkqYZrGK4FDdDGaXY8CvJ++qf/1M2W74sEgVJhHMYAgyhTitks/f3+5thahF/B4E9mnLLDuFfcRcDYYKhQDv1EUZQF5VQ4uQoOVwwnZJIUYnXpIGWM2Tn86DOOlF5EON5UGVylwMqQ4Cq4QLtQKgCdUOQYPJRTtFtgKgIvOR72Bu9/4xUdpZEXo8TW2R3Zc1zJF449/SXaRQzEoNccSownWQC+YWpdAjtB18kF8VoysyF7KJa5kosmsZPcKFU4UiPQhnQLVeuggxFmIwGqYf7Vv/Zf3Hjh87wuAUDpP/8//Ke//lsf1RavJdOBGWxvbi7UGpZlKUC6s9AMJsHx6XH/+CiLEksLGmqczDD+1GFyjN2nYRJ+EgsOkvLLv/yN51944WB/77//B38fdqJjqzVdcWFzDfNJ0fiFr//Kx++/bZw8bKqxCQ3gZILdSnN1L1JPmotrL103HJuGKMr6t7eO93frRbzuqr5t7sbe6ytfjsMQdt9UCtQZgA1K2WgvxLb1zt47++N9SPe1q1eXlleTzCqK5dHk7NH9syJ9fGOjuHF9/YPHR0qn2d8+yOKsttDWIYeD4euv3Dw9GSaZCp9xergbh0PaSmon+ldO4uJPv7l0e3v6+CC0DHAsT2AiNfP59dqty81//C8PejZy5WFWxNQ/DJti6YpFz8Dxxh9Yz6EpIT8cD5gl1KkZ7kKzM55Mo2TS8gAwlWmUhanabTTv7++bmtHcfIMK0H93Y20BWlJmMfg0y5R6d+ngyYPltgOLA7wJDYmybJaUUQphgwBjCqFv9rCDgMByKAk32gfQQZuBVGSkmMCCYkwI4I00w6wZFx1ddQx0vGj67tXnVgZRuLN1Eo/jrm/UHFgB6hf7ItNUkQFafFqHgjNLEJATnIn0Uf4pI8ICjjTEUTNNzfH0Wi9RLK/d5Vy3LNIM9iTFRKiq3rTgUU0NLA2CLIqCyXgWTNF/YHBu0DNDNzG9MA271mp0u37Na9Zqjq0JaI/BFhMTg1oznI6B6TXdgGADsoNGlCdlgh5AUc6pDJC0gRnaLEkHg5NHx9PhDPAU3TdXF5sNI8eEQTedWnuxVqtPTg7iaAJn3+x2F9fWU1aboH7NtDGoGCtcQlfQI7jLLM2xwUpwjgGrC6MBCQmjwWn/3sePD/rjKFMwe1ne6H3mxUuXO7pVYN7CvyRRQRfUwjAds7l5/we/e+36Qs2BpdW81loMr67mtpbaBsYJcuYVSVqZQgwbRA5tI15Ny+Jp8Ou/+T5mj9+9vXcyTnRVrfvWUm/BAXXRad1OlmtGt6n57U6SqiutrJaesHitUSz8wkdbxf4U8MmYxfEEM4tSxwhjjFzfdSxtoe75ptHq1vx6nYOeJfQAczmnOhOu0E/RU1HeKhsHK4cRpwiK4FImKU5MovWmWabxLonUKTS4XuVgVHZz0SIewTlNJ1otyu/+4O6d3dMIiinVnZ72cfgpQUzwTwijwfHp0ZMEXaKgC2sZeeaMfgE8n6dVJ9WOtVZxnjBCvf//L8yz84jC4I2cMb26Uh0l5Zz4+SXBDYjhHxtzMJH/TPykFql7niyhIv78FAcIzdHRyT/6x7/58uufW+g1bWjUvM8MiKNpaYVDixQ5ZfEKqdNqi3Yhwll7wvUCqkGC6W48mUQwd4PhKB5t/5VfWOsfZw1Xb3UNsGjncWxZandBT+IypG3QFutGf4D5a9lecYFURsO4tEBBMR5lw0k+Tul9p4k2zvXccjLNCUsz1e1ZamaKqVk2XEhZwOVAJRlkxEgoRgNcQJcEqRORit5gpxDEAx4aRom+YAqOyb3AdMILZCG0ER6SUaUVTf7UrY1vfO0rMB+sW1F2dh7+p//Jv5XEERgi7h/WFlXPSxACyGotJVwQAFWBax0AeYLEqmkrAo002Et9gIpwMS+rsBrPCSgIBue6RbNC9CG6xRpoldEI6gbldc9+/kpvac2DtQQcYT+Qiz2HCIu5gL3QclnMl67JWPP0nE2kVfgGl8DBp4XhQaRCxAHnEhPeyBUcWQ1i6D1BXa7zwIxsqCpRsYXFEBcLiS5wfoJz8A1ZDfKb0KfCYZIXdVcBJHHQSBvBHK1FRQg2cEhRZUZDwnHOXGAPQBvZK9yiO0RzZCAiZHJlfDJeI3WpsBgjmQNwsxAiqJlQj33G4NJ8sY/YI4V0gLNwychDoEwCMcakDeJAUsFBU1YlkFbhMp0zK5TnBBIeH4lylS1Qm6iNqsHu0SjKfEPVYWrV4OMvvZhvrrdYt1Q9C9O7jw/3izHmPDXDNgsNHYmNIlSzGcS4KOul1Tbclu3alt4PoItxw3aiMBvoQA2pp+vozpmWDK08qBdhs0x5O4h3Zyj1qpbXzHSSz/5v23/1L312rdfCwNBACakcBzJMyYocM43f3FmbNTcd16L4om+YhjEfAstQOHgqYyUBRyRU++oUXaouc3TFvM9zI51SghgnbqABDZOzlCnkoLSJ2LIgM3GwVHjjFLRxXKhW2GNTDS0fn3VP3/raS7mByuDbpAoOEXlO5FQ1yA21UIJYJwSBssYIErgjUdQMQeoUV+7BPMgS6qw20AbCqK5kF+QLlVY9gWbjiBMYHpSveieUmOb/+q/9lzdfeIOtSkjT+H/3n/+d//F3H9eXn9t9/zuLTcNxTNsyDR3YTgsSJYy1KFMBVWC0t37w3696hHdkAvmhWtW0lxqFbnKFcZSUb/zi1z7zxheOj4//27/39zqO5sgCHtQq181Xf/Ebnd7C937n20V/e8EpIY4WDMp8YLRhrH6YOTe/+JrNZV0lmcUPfu9HybhfV4tVz6jbej+1L/W+6CmeGs0cJYXczwDwDcfrLh9nk99//N0kD4oksl1fW7ysNzby3IyO96P+apGcra3s3LjZeeve9vrXPt//3ofqJFSX2gsvXd/9l+/83PPX4D7CVGv2Vh7e/3jSPwTnZcjIYcMx/8JX1n7//ZP3HwxtUzNVBXIYZ+pzG/4r19r/3e8crdS0WRTFQdbSDDgTXzOGZRaamLvJiIJdHGgaKYwF+oWJMwxvXuq+W2v59VmM0lPf1uFWgkzL03wSTBXVaVz/1TIeqP0fXN7cdFpLx0/uT0f9WLMXNi4/vPPhQpPrpzo4B1tdFiFv0lLcYMzjMGs0rJrDCYMspQNIQ2y0MM6DBNcJKGVpiEqAy03AN01LwqhIZr6puLZummqt3VVd/2DrSTwatWzNt5GxGiYIFm/W0CLxdidvDWB8oQqYwFGIZSaJMYVMi+MQDwRm0l1y7silEtUsdUv3fMNpKJabwjCmea6ZDd9zbZNSrFka1Qu4NUrjMA2DLEvQwyxJsxwRSn2CIuSooduu12w2WrVup9WpWXVHM3XdsswsTU23ZhhWNhsbppXEAfSGk11QmmfUcNpggFoEczYL9k6Of/RgOIl1zzYbttaqmy9vtg0ok2G6nQXb8vPRcVlGgNf1Zrve7eVJiGkhOgsei1LToVf6SytflBk5AkRJZcSsQPxBCdAyOB1sb+3vHpwOJ8AXxtJK+9bVxavL3kIN+LqEJYZQwx+btmfUVoZb77Tavm3k0MnW0iXLdrJ4SgcLmM7b6wYmL+yLyBgFjkgdQwSnnvaPR//0tz7aPRwNAuAa1XHtxaXuK6++lA4Hg507TXNwfVHptZTdUzvSGstLNWt2mIbj0rBqL3zjg/vFw6MA9WNeOonShKYI7oTjuNzzN9ZWu+3FtEgMLhClYpAgERh0YQAowAiJrYZDg72AYHABCJYMfKHNBCf4x+y0zaImcko7CcmRGhHACEz4kAf/4CQ9E/hJo8coq0WPo/Rf/O57e6OA94lwXSkHgyEl8ScHDsk8+kfCeHB8fPQkxThUJh87kiVxkWykzM9oIWgj5HxeYXU4TxCz+8cFFnp6kMzzgvMj+y6R6kp1+TylIl4O2EAOXQi4Aw5Wobp+HqkCO3He7aqip/FncinT6fT3f/+HUW7cuH7Zc51nOv5J6xxECdUp9rpucECpXBB7SjrX83hfiUg9jpPZLJmMo1mYjMZnxfTJv/lzVwb9pFbXLUcNxunpKeeXbhOAkPfBgNAbLW0alVmhzXIFk3QQf3Aan0Z5rBiTxBhndmr7il03PMwcXd2EH8GkAmC0opIkIYbDOdXzOIiFlmICYlBrZI0cHWMxcFiApW7BTWIWzwdfaMDOmTPnnIRStdPJn3kFSP2XnyL1J9sP/ubf/LfgB6gIshROJqmwzhBRlkZdAv8IRWmCgB1pRKvnhYgdU8ArlKlguwQcIfKcIlPQqUoM7AmMJGIYzzld4ofZEtKlQwr8Kqzp8+vtSzfahkVcMzcSPCAD4RaFl8v5XDxm95lF3BbPUCvTYZJAhPAHfwRIoqTsIHNVFSFAZylKjCEzS8LaE18CqZJYNiFEsiH0DxEJoEiiSKM7Ya+riioGMDdX80il0IRmJR3n9DSsrIJJvKXLq6gbHAVtGeY8FCuuK3OqgwxgIeGaEifkG6ikfQLnaayQE3uNVbM6U5QJjGTlcDMqnBZtvclZHiOWmF1NMzANQgchSzaS6Vg1ioSmm/Nug1cyWnAzzEDukc8sjkBushhz8tEn1iUsqfgjl1Fs3ndY9SQb/Oi1y4fXNrt0N8yrHPeDf/DP3xr8WVuzTGusqWmp2Wra0IuGUWLGCrRymtjHhTvRa6o9MuPAye1YKyI1f8HNtaQ8TXTLyNbNsmdpdVN1MG4gQ1a0yQAOerGTTP7jO//On39jdaEh1KJZGR3pEUcHfE7Lf3S7kS3eVKGPSu5StTLpZ0U8B4vkMjAF/zhDC+jxPEVMVBWk32ymusRBkPxkl/CRdNERQgKYo9qkqJaBGKoOFQRE0knMhQnOVVENIwVS7//oGy/xfg8feWC9lCxZbkb1QgDbpihDoBCVBOzAFkQgWNJ7JInAoAyb4LwQk1+mQAUgTWANFAEEUDdFZCukzvroFNkQegPxYlXY0BouWua/8+//EaT+d//OP/vtR43l548f/tCxbdgNgAlV0YGi7HrPrXUVw3Y83zHLd37jv3LCY/hmcESsD8wdjZ5tABRiz8eagDU3XvriZ77880Ew/Wf/wz9x1dREKtxflKCeN7/8c7Mweuf7f5BOzpouRLy0IfoaMKoK4Ank985UXb91rdZpYy40G0+2373txKGnliue0bT0SDFO095LS682dAC6TM0T3lryGqGhv3v44b2Tjz1dSy0r9zrGra8bKy9zbE53o739Yjj21P5SZ3o4OL38q18If3TXi+JBEtdee352OroGJmfRZJzXF9Ye3rsTnhwRYIBdMniWZ/+lr23+4Pbp9+/0DUN3bNPm+ov22ec7rbrzz98atY0kTpM8LuxSqynqZdPp2NYPkmlqcQItMswBkWEmTB9MU1PTXQvKp2umt9jq9kfDNMcEw1QsJwhiHYDUueSsfD4+/XCjMWu0e067vXP73VH/ONHd9uIyULtvYyZuGpYDrcliIPDCgc/QlTQuGpH+KA3bDcy2KGqcJsE2GFo4y8Yz3g5AOQxW3cHowUyr7V53eWlhfHKiKwnHEPAY45hb08FYiWYdR+l5AM7EuBQ/kSZgWxww2YBw6mphYN7Mm7Hi12haIOwIlPQMU+00BywnN2lz6RkRh1OiRsDuAf45rqaYaqPTWV5xHBfcHI6GNuaLtgO1SRMYlMzU0X6ap2k0m4bhbDKLx+NZEEYpnDq0AVJk281O6+rVzVbNavlWq+Gj44ZlQfDhanTHSyP4UE6g+VgVNuqcUIukspjNwsd7J7/34UlheA3PqVtl3Sm/+MJa3TUd2zBsjLkBGjSTT8uYpgMmcrYF0w9lgLLB3LOD1HH0DtWybnoH+gjwgKCdToHWDdEoDM+OTp9sHxwcD4M0abTrL99ce+laa8Hnjds4SmBSgNRVdzEbPrBtDCyQutJeWHG9Rp7FqIv+QrUU4Aq6UmmTBzQK25ijTxCivcf7P3jv0b3dcRjHtmM4vrd8af1LX/n5ye7Owcc/8Mujm6vFUjd9uGVGere7umzF49nxFqpuv/b1O4/Nj7bGfJpL1cZByocTMImHbMTJ5fXG5as3vHqHjyoBis0C2Ax2lBRwFVB6TrgBOisbh0AUwoVwXK2gCLMzTq5IHrKM7gonlDSxG0yi4tDegDBsyEGny0QyPc2L2ST85h98eDyZIRPqQgVnZwMU/SkBQ87K/9gApH50vI2pIeWU7XFgJTo/nu9JCQ705E9dDY7zzOf1o6Hz4k/DeeZ5oATNE3ClKggK5+e8+EzACTiXZRhjOnjUjeuyMXySSSo8T8Dh0zQgVPkr78juSMDYTIeT/+bv/9M33vxcu90mEmVHcX2eAYWQpyrMJqUSKDPGS6ScI08kmsFzE6ZjD/soN0IjTPvG474e7fyFX3xufJZMwxj5HYuubTorp2kxygtDy+NgdntnMirN0qqFihebNcNvWm7NcjxMVU3T4PoDbD0GHNN1EMA/qCMIomBADXUN7pgr4vBPMDroBFJ41xvOC4kmbZPIINw5ZBKB/YDDLS1YVti0XM8o6xiHqu/EI7JUikzIbCWTP/fapWfX1B8+uv9X/ld/cRqM8ww6CG2QOvNqvs4ilOdKqAU/cojFesw5WUU4kaiADaUGVQjK43klYwpNKE0W0nAqGQlYZIjYA0Ge7Imhaa5jPr/RvHy9Z3DRpmpkPtCCc8RaoSouKUIIYKPJPR25uBTOBSbmYhlB6tI6c7JB3kcVxlB5WeUcqfMa54w0S8ZTprFLIBo9yovpNMawx5xWExbHETCVmqRZKhN+2mZYHVVLYNrFmCQJ25L7nyAYTNLlkRBELHhQoYEPHQoghFEGwbpqWOwZ4DVAM+rCwDMCb8IlKsiHBrtJFuACH0IF2kEukMfKyBZcMlgBe4SAWtGAdJkNY1cBKiYIsyWtYhGT8F9xmdxGYKnqXwIzV7Eq+Zk/LohRlcQWUjGriuaB0g3D1H/7hdWt564uiKTQbB4cjf/r33hL+b9cUWoGmE4JgATDQqAvFEPKOKjPArhKgHgdioXK9JILymgU1YIZlFDOdejd2RnqVk6mshat3IvHf+P2v/vn31zu+dWMggrHuS1IkNmezIj+4Ye1Yuk5BUpU5LZSGmaOsoShQmfFIDlIr0AWa6DQsELabkogroJkBEgaga70W8owKhJGtsgmHBYmYi+FSogHYTpTcMZ/lAY64WRM5TMGpW6ko7OFs7d+5RVC66oa5oNKQEIoAOQYUkTgMGcDHGVpmX9iwkeTz5j0SZqQoWKH0ETOGSf0EFWid7iUGxmZhQp4r03I4XwSAeVZCqLMTlW3cyhqqmX92//Bf3Hz+U+QepLGf+c/+09+/Xe3Fq9/QdP5jHCSA9JkZcoZou9bXJIkqsktUx8cbh++/y1teoDZmDyOqMpDolyesHW+k4MmgGKWrt564xe+Ytrme2+/Pd57ZCp5nCtH4xCs8z0PghaNRkqawAYgPx+oIOnkv2bq43rz6s+9DtsGZwHdDY778YOdWpkvu0bdxExJ/XhUXF186dbaSzqELs80CImlfnh0+8loO4ynar2hv/Ra1nvR7b6s2w2RO7A4K8OgHOxnj36/OHpv880Xiq2DNdtMNWW3VL3ljrdz3HaNwel4MAzycOplCeElTFUO+6CEivEXv7axdxr+1u1h2q7rvmvuHr2yUXv9Zu/+Yfj7H501TcWgaQLbKWxpmP2b3YUfxLMjs6g5tAA0XAj0XnmcZP0hALHWqBlwCFGuZYW1sbB8Mh6OgjGEBgy1Da/23J+dBcP85Ic3Nhbay2uTaLp//854Elj1VhbHZjqGBpoOwNIKmDjcf5hDJCjkmMNqb3jtb52ddBc9S+eyTQp8ywcawa0iTgo6S8q1stxyezVMuJW00JrLSzRwuhbF8Ww8DTBdiPkQRt2zW3XbM0sb9RcJV3GlM2hH0yD5VBpAS5prSq4IIYFvyScz+IqZHka4CsQMe11QB0gnBFGj96KIikpAmHUjh9U1HcOrY16IK26jWW+2QWiep45ntxu+WcYyQ1STJA3G46P94539k0EQQfVkrZZDYFoO8OjCSvfK1Y1ew/Ns1YTDYLtslpMUy8jjEFnzOJbxInkgIQhndx6d/MsPD3W33vQdX88bnvKlFzbqtt5d6nYWF/M0A3OAVKnY9DxUWkYxvugbjSONBlVN/kWoaTPRQXBKIIzMz7mCQ1cNL5VHye724Z37j/qTwG14r9xce+Vqu1PTS0xOkMGwSrNVBHugGRYDk6jO0qJjO+KJwUeADwcqzYaRBKvA5tFYSqSOUUnTwc6Tx4+Pvv3WQZBncNam4y5srH3hF94c7+4eP3y/ofZf2CgvraS7O1qmdZqrV+C0hg/fSdOZd/Pz+9O1tz86i2mJ9VEQ5ZykYipZzMaj9fXGtevPtTvLho4E4BnMNWIuVUGYKOcgCA4W/SVyw+AIGIKZIzMwoQP1yIE8+EeMNySFZZVxhqvCnqaBlwT9Vxaigvm0tbSYbIu4p4jS/OBg8L0PHvcnnIZStjSt3/8Tnn7R/+7f/bvz6B8JMXBiMGJzEmRQETiujFaOoUqUmERwIPPlGhNICMZBASJJTR1gjsXn154ezkNVTsIz5SVQp1nX/BQBvAiz9M7WUZxlPub7hEKSKuE8T6WM1SmrYJzZkCo7uYR91ZHqtApIwVS+4fhvv/uBaVn1ep1Jkg3ugUiC1cwDCnLE56GUOTDX1PkIDDQGuguYzrtfmH1m4ylIhgCEajbGdHfndLx3Mnh/q//ND09+sD29O8w+PNPuB97jfOHQuaZeed3ceNlZe85duVJfXPXbHduvWa5tyHo4xBK1Q0AMU3Uc3YXd8A2Y1FpNazX0Vt2o1/RaHVN9Pm4HpFBoGAu4KxEdmDw4uIRTfEREViu+q3EGYA3tS1MASfh2+AGINDs539ARgRyKniYvrLauXb1CYC3h+Ojk//5//X/2T8bTURhMoxnw6CyNZ2kS8YXaXN5Mre6ssSaKrjQJG8IDJQBV0VLRoEgaNz7xRxUkhONLOLpmODo32zA8jI5tN1yv6XvdmrdYr3eatWkYZNA3lsX8RFtoua2OQ/iB+tkYMTddEpsFAGXPGSU6QQzqx7aRh5k55kivFtlBHWiDdsG2oxTqwSYUSqA3x0Hhg/3MjI2JXPJELuyInTQlnOXf+e2t2/tLT84WtvvN3bPW0WzlaLJwFq0Ps81RvhGoVyPzZqBfzZ0XcudW7r2o+i8ptVt661Wr87LTfslpv+zCwXde9LoveB1sz3vt617nmte66jYve61LXnPDra+6jRW3tmzXFh1/wfLattuy3Kbh1Ay7bpq+YTiG6ei6rWkWNrCKOJ63e8kHdgyqQQ9FEcdwCD9EEyvZx67qIvvMQOYQ580DXCn+IKjVCcewOiAZOekJmVs2lqrGi2fIJHyvAlKqMD/FP2Qw3OvVht1uHdlBJbbxJH7v0YH+jV4BkA8swLckKTB8XQxCy9cfcQqcoqk25q/sI4SaT2aqHG+xsArwiFhbLqGBDDYpcZQFefk4S7958uZrG67HyU81b2H/eYIKYYVIykfHVuF3ACXINDhcnU/8mAbQP5kBbQUJJhJ1lc8ncFNsC7iUL4GYoMDgy3a8F2OiDgoSGA8aiBokYvMxUHCJ80okEjrDOYIECiVmnJjzY6woeuybPCxLtkJYQZ5oHHQXpBVx6EcHN5bAGcADpHIKx5HXCg4AK2ReRJBZmCCBIi08F54wF/nFAyeAlBq6eLADhCHwQTIMiYgOW0ZOvsYOiyO1i6ahNbgH1iH/AFioGoz4zBu/0u2tSasMMKrf+c6372+PGksbGR/eheHKLcNyXcdyFAsqDj5wboUZb+o3F1sbL+a6G0z6ShqA3KzCBxwUdoeutNASpGr62uqq7/mnw2luek6jC9TFPinZldV2p+3VXL1l5w1H8XivkWtzKJNlyiRKN994oXF1zVxoGg0vmc6SgxNgGlSO/9Qwp1G8Pzo+DfpgyDSbPhru3unfPQyO4iI3rt/Qv/LVWfPF0r2WKk6cAhanMJOAprFiZF5bWbmRN9yTt95uxNFypzFKi/YrN5PZrFuolqaM+2fT47PFxbpvAATxoUhHUxzENSUBV7RytLig/OVf0zv1LyvHX7zRgEi8dXcwGM9MpxaECZqroEaq5BuGDXy8H4dZkUZJnGH2Q2QKI2cBaXmeFwO1aaplQx7B8uJ4Ou34TXgg4J1GoxVaS17z0nT3D8vZgWO7hmvffv+dyXjqNdqu6x0f7XkGFdq0PNV04BLSJOAAQEfTslXa15qtD4IhRjOMiwhDqvFREHhGyi4sqW64pjFL8nGYhQk8FYZRiaJpHIzj6TibzeBZo5Du1rJ03TSSopylZZCW01yb5sYs1xLi/pL4mIJLiYNdQH4RBaoGHQquGHoYwtkplmWAf9A7qCBVCEQggB+QV0RRBmf8xoJSpnEymYajs2w2geFYufmy7VpNr+jUDM9Fn1EYiqJjNuj5tcXVpc1La1c2lpc79bquYlIKWBADT4ez4enZ1pO9J0eDGR8V1VzbdixbSSOAQGgWl1csN09CzPwJHOk7C4zX7uFofxDx1WGFq0GeY6+0bEsrXNeyHSNPY3nkjeQK1VA0qh64ijOMO/pU9awy7TghAqCPYxnSDU9AJ8BcRPfY63q911xbX4KwHe4dP9oDxVGj5TUaLm9CAIiwlhicE5dXurUGADOrx0V4WdWg02Ucm+zYFH2xcDbXi7BlK3ceDc6CIsZMXzVgE/1G93jv5Ox0mCdF0zVbdbO0Gk6t7TQWDKeRhaM8maKKVPH7/TRBlTpm70TJJBlAI0tty1hcWq41mjSkInlQezECxCAcWtqrqgAvC11kBFEOvQRNJRc4YRmFb2QTctBcCohgGg1XVQdZyQRkkW6xq2iZeAkNhmH8aPu4PwwA2YlQOCDa3/7bf5slfnL4qUg9DMLpiF1my9K0hCoqKefJ1ZG7iuQqznLQjlEy6c8GLbtOzyPZ2BXGPh3OE1kJ/tFt7OcnCCSDPUdrsDEHp+P/8r/61ve/ffudHz3SHHNjrcvmRY0rKSTHWJK8m8+Ecaz+SQIvnBNSNYAmmH9OBpmoNjv1paXO8Unf9TzTBPyifcceY0t1mYc5TM8yuIc8TfhiOLf5UnoRRel0Mp1MRv3Ts4ODw/3Dw6Oz06PR8NFJcn9oPEqax/bmae3mdOGWu/mCvXRd76477RWz1tFsFx6YXS640otJKvC5Y0KTgcs1ExC1BmReyqluWpq8s0H7A33HsKW8jVXCnWUyiRemsDJGRBqlq3wClUHmg1xyS8si4R1A+Bv4AxPyWZYm3CcZwi+GiIliJfgvk/jF9fb1Z5D66enpf/tf/zfoPGWatIgoILPkEMMne2g9ZF8DLiFIBC5xDFhki7DbtGuu0/ScTs1fqPuLzdpqu7260N1caF1e7l1dWb6+un7t0trNK6s3r23cuLp54/qla9c3blzfvH5188rV9c0ra4trC1uHx1GYQBzQFhS1C6TetYF5QAXhBUdR8MK5RAkr5uSCOIhJlc5/GXIomarLmgzZxxxVOcEq6JmoJWqg4koXq15LQHHwgnlQDsKjqFGSPnx46q7+kt3cdACjawuO1xEY3TKBoe0aOIHJCLhCAK2B/SZxGY0sqqEQQ6DpZ6tZvEggk7nDdWZiThJAJFfRwC5zsgPLINAZEZjUCjzCJ/G8Sjw/pVlHeJqZFZAX8i+VgpNSM7pbJdGuVV2f951qi/j5bn6N0nOeQUIVeZqC5rBnj6QzCEh/GhdeqkV4uNAY9bo+RlQmnuo0SN57eGD8ak+B4Ar1KAXC4QNQF+rkSjsHiQGyJ+MEKWBz1QXUK/4JXZZ8NPtCodwTQSgGaf7t/hdeWvddvmOKK1IJnCVhJy04Mym3Twyl0UN7MPUYeyhgo2k5rm4w6EAfhNEUR6grV+JBHUQ15RsCnEhDbWXBB2PHSSMU3xDZQx6uwtDdwAQB6mKOzYedZC1WwynjJV+wRiXICSGRFMIM7FFU5IS9hIkgwXFYiw5vLBF3orfoM65V4yvsQSZQgQmBwdK8PNcLMEWOJARtc3yoTZzxoipCc9YvJoMIHEPA2jEqaIcQXtgk9ZDpOAr/wWbaL/JbKYAS4Bxff+NXO711DoEE2Kfv/Pa3H+5O6osbsLbw56gdim1hyg5Mx0EVytEs68EIWHZzweluEgfHQ8Pi4ijo5YP78twdWF2r1WGtd/f2TMO8cuXqxqXNpaVF3/dPTk62Hm9PgtCr1bFpTv0szM+m/KqVh5mVqdRdbRLlvRevm80aquWaDLD2zqEh9w+DQplmJVeE8wKNB8VEqwFjGKcjzAbS4vpz6a2fz6xbpdYt+VkkDBbVmMNOB1WxCGBnWVt/YWbrB7s7mZK5m73jd+9v+N5irw1A6dsGRSCKIWEYQkgtBVct90fZ4aRIrl9Sfu4V9Z/83gvG2DTt97emt3enoIdGm69QqP040viIA1Bs2TPM0zQd5XmSFQC1aVaQY2keJtloFnfq3SgtZjH8A58y1y19NA08y8Z4xaqz/MK/Nnj0nWSyl+r10q71Fru7uzu26zdb7cloqKUz3r5Ax+CfDGs2m1IcFcxz1IZmv9Dq/MHZSaIVSZKFURqE2LI4U/1aO4w5RJaJ1vRZWlhujXIJmU3Q43wWJdMI8wq+5II+cFBl6sXZFzWIW1KqcaEBzM4KFVtUop4yzuDCOMsEDZC+DPkKuDlM2DBY9FPgPhqCeiMi8Iq2RAJlUySXifQT8MyMEPol0WxzBXM6IGbM5JBCOrhnBlEeyD8E1XXr7fbS2sqla5uXNpYbtuXA4kB2kjichv2j48ODs3GqJoaDSQPcIifQ6F8coR7VqZdpgjREozjZORycjGLDtE3LgJtu+s5Ky4FpcX3H9Vy6dfHsbJ6+WkwiQCcq4j/JES2hugmV7JkoIxNYApdp3nk3ELYKJpDrNBAz3Wi2mpBANcr2DobHw9B0zIVu09GVIg0xiTExaeYySe7XavAm0iK6T7MlRo2tSDtkJ7fKdcA+2z7mc2/d3j8N8kQFIhecvnzl+OjsbDAyjWJzMb+2FuneFad903BbGtfI83RyWqq53t4YT+wZ70zraZITUhgmZr2gpNWpLS0tN5tdy/ZoE4mnYCbhOWlNSVFFDPWOURk3OgUZZ9oy0AxOUDclL+iXLJglcZokDGYXsGcOnIJr7KJcgdGj30X9CubHR0eDIJidjmYh5hOUWcwQjb/1t/4W8//k8NOQesQ19TE6g/h8OOcR7CoSuJcr3HEsqkwIFE1lko0fjx4NgpMlZxFTbRZ7WvI8zPPPAwpRFqowr0/OwddZmp6MxjvHgyd7/YOjszu3t9/6lw8brpnnymya3Ly57HsWZU3yy4FMgwaLuJL580vVP1SI52wC/5VCVXEJcioTbhQ/Oj5zMFHFqAj5smLOkKaE41GSxBGm9cl0OpuMp6enZ8dHJ/v7B9tPdh883r7/eOfek93HB2d7g+g0NSdGI28s6Z11vbvpLF8zuptGa8Wod02v4dc9z7dcx3E8y/Uszzd938Dmubrr8cMtlg0xVnVsQA8wyY5jODa8U4YxhwejhYeoVWugHAD0T7pNwwgGEIvDpMGwkSniDHC5KGAoIDI6OA+5hRnPS0zM04zPC8oQwH5xaYxr91IdLBodP+xdpmh58jKQ+rVPkPrZaf8f/oN/AImH63QtC1xzbbvu2E3XaXte1/e6dW+p2VhpNZa69fVee73XW1/urK32Lq32NleXL68uX1pf2thY3Fxb2lxfXl9fWVtdWV1dXF5eWFpeWFjqdhe77V6r2Wk2O416q15r1Lya73q+47su1yIcy7aBzW4/2Ar5JTDaXNj6bsuBnnJ5kpYHgYqH3tFaiUkq5wvJ1DoRXhFOXmdUECkwkygghRaliEUkM5PASnKAlxB44EU5pQZXOdES2+SlJMkfPDqzFz6vmp44Aq6balzSFqdAvedRyrItHgRD0xPLHzcGJHBfoWsIrJxImhAt1rmqRyhislQgQeiRZB6Ech7Oe8EwTyLZVer8OA84eTZlnl80TYo/vfRMtOIuIvinq3j2mtQl1P1xlTBUp/SDs/1Frql76A2zlkoQRO893Ct/pZNDmnl3AN1FOi4KTMeURJ4HgxQAseuagHJ+W0d4IovB+CPbOMxSIzeYU7KNLeP6OI2/2X/z5Q2f766Q40jnVaGKXYEbKJQPT8wSM21AEwoXO2UZRZqUSaKkKV9ByVM1wx6qlPGhBXHqLCjEymIOyEEERWX1h2vknK2jQVInWJ3Ng340Dj/NFXreZuOdNtMs4bAdS7E5sce0RcPEGbiYvCAeRCMkmH2LZn54eG0J1yBAUinrp4RwSkfCmUbzSAaIfZEUpLMKHjmEKCAeDVfJAUkGvTiCzeSdmBuks3hVl7Qv52QrD2yues5n3vMcmODVN37tU0j9W9/51v3toddZQek4SvkWEJkHw8j1BI4lKaDphl9EW1wbtT2vvWK6LV2ZAlOlcYqqMK74g82L0pTrmv3+yenxwcHB7t7u7t7O7vZW/+Q4CcMkjifjAJi11eusrC5GSTEYh2dBMoqycZSHcdF74arXbYEGLk/AG+3st6287qp1S/csxdFVV1dtrfAcvd6sZUV+FEbJjc9q17+i+tdLherPMceYyKHq5nlATwzFrJX+St5eifM0fPK4mySrSy2QVas3Pdc7fbKrCANYnPzlrflqBTpt1rQ3bhXwmg9PHh3l+6ofP7eu/9zL0cNdM80WdSMBnDIU11DGBPrqIM0SvqfPZ0rhUIDpsQGbp2m+0OwgMo0iiA/AMeYjcCeY5GAGM0k1u7EaHP4ozxJv+RXVqo+P7gVB2OmA0ng6OrO0MhEHhP80wiSF3go+ZdF0rzSa7w8Gh2kIwoFXaNwAkR3v6rUbhm0H0OcoBgDBGKEGGDZbLRx+HJFKhe5CkuGdeeOaoLRMsYF83sUuAL/BB8KxCrWjhlJFJQmAOyA75jeFzpvJKEIvCeXXI4wNlBdyiXNRbHhSLs1W5pGuhDwWH1jJK3b0I4Zp6roJMp67daPRbEBv6F0hkshTjadIM3YQTqgZeooi8FO257a6zeWVhbWVheVOveNiHpmHs/D05Oxg7+DwdDSN+AgklUorUCoNZ8DBhWpAzCD123v9SVRatZqFKsu8bmkbHRs6wHfWgNTp8cWiiGhUpkP2oh5zshBEbhiVXEL1+RkLULFpHTARV2Bk4EHF7OgOHPpCu1X3JoPg6IyvcrY7dVc+fmrYDmwcdMutNdBXkWpOjWhhZfDmtYPZ1XQdgSwmbdDNt957JEhdLzRTtT27tnBydDSdjnWtaHhKzcnN2iXD7WpAQuS+FY2OizQw28uJ1h5M+P4uG9ANjmmUWGDLSrOzsOg4Pm0fbQgXVmW+xbEEPRhoNE2ihFdMx17Ixsl8EOfJkhVHCjQncrRZvMBBAl+INFmGPGRGsWo4AaYvFYNfpjrsp3l2MgpjeVqFIqHrf/Nv/k2e/OTwU9fUo2A2G6NP0ijDeevVCaPVkbv5gf1EgGIGefRk+uHJdKtl9pbqq6DmaZ4qm5x9KlRp8yvMxk6X4yB68OTgrXfuv/XDh2//YOvdt7Y+em9ne+tsOogMQ+ctu6w0PdP2+LkkUTFyWQLvlqILrIdVVRekXsafpsxjz5DEONJjOAJ+WP0YGBCuPkmhLLPJNBgPR6f9s6Oj4/3dw73dw+2dfWxbO4ePdg8f7h4/ORrsDmbHs3JUOKHdymtLKuB4Z93srtjtRbfTc5pNp9HwmjWv7jme7XhmvWZi/uk6OnCmSUSu8auCvPcNIwJ6BFSRZHpLyAgtkSgV34CJ4YelRyJU+OciAzdKTQpbJZCd+5y3ycARVIY9ykdJaZkqXwjhyzTIU6Y51xFZSjAHJgCE+FWEiz4QTxFf/JWqo6YvbvzYmvpkNPrhb317oeEvdRrLvRa2lYXm2mJnbbG9ttRZW+quLHUWlrtLS71FbAu93kK7vdjudludTrPTbmOyXm/X/abvNupevebWPEBwaKsLw+DYsG6mZem8NSq3RyFVsHyEppj1Q9P5D7HEROqDew+B1NEdWH9IxULLbXeA4DnFoWDxW7wQFFnqqwLsD2VbeIqd1COzaYEVMggwC8xPVI12JDuFjfaFBXnCc2zyz4efqyRsFeqhWeICoypIfWB1XlVUG9fndWFUKL60WGwMG3bnS9qoEXvJxb9ngyTzAgL7wtpYB07YFSFBhkzI56lQ+NQKMZEbdrjGgZ+fMT4/k9TzEwbIytO4sE0i8yMDqfnknBH8z6upLsx32DPCeBVhZ5+t6dMBl6CbRXiwVOeaulhaUjqdxu893Fe+0ZGHOIhikY/ySv6DI9IAvQ7aBMWwotwT57M1Wu6qwyzFFqpzasGcuSg2SpNvnnzx5Uuea5FaJLEeFmIeoR+O4MMTPv3CR19JGllv60A8GHu1WTNaHj8h57mq72qeo9kWEI/u2KptqZ6tVRGov22riFvcFAuA25ZECzNP6KxiWUwxLMW0SsThCAzed1EMHZkRp14zj0mS+B4bJbSaElAOyRjMApLQD4+uL4N0EC8yLH1iX4RfiIAF0Pi57FcDOM9BTjFPdeFcCKQexCHUkHRmk+FEm1xZZT7JTzNFSlA/2ScKNLd1ompsXTfMVz//q50ff/rlm9/55sePB0ZtEbWhX9UqL9gM8AMFoYpXQcXMLWTLGDookeHobmcyHAVnh0pe/UiIkAlzAVOYpbapB8F0NBiEcRhFQZ7FsCOubdqmCegXhmEwmTZqXrNV100rCBNswHZlrnavb9SWunC7wPQwlKcfPY7DhIsYFVZTSt/Wa67h846hdzhKhxuvKVd/UfE3SoWvkczFTCLnpH8SQCN3uqt6C0p9GTXbs+NWw56MAsxSXN8DsotmERdf5oOhJXBbglZTx9FfuVauLYyPg3GvG11d1d68pb/xAnQj2D5ayIo104qAZTX4a/UU4Fsr+Eylwq+jYOQ4KhggVFyWruuCt0EYcmlHICASwWzX9SZxPpscRdN+WmhecxM0jPdv15ttmOjxaJjGM/gpv9WNwkiDDBJWYx6gdAz7kl9/OBmdpKEYN443LR3gWKnUGi24XQ6mYWm6OYsT3bKzNLHlg79oO8mBsD9hGO1ndb8RZMnaHJAYnzDFXtbb+TAPnRfngag/LZRU0YHXE97I0uNCC3MVYya3hKgblRaQpfhHEpG3iDVHCf8yn5RhA4D2gJU9F8O9sLrs1mr0FrhQjYgUl/IklVTymRpYINoTdNA0MTFx63W/02kvLnR7vXbT92BZsiiaDKfHJ2cn/fHZJJzRH/MJeNgxiCf6aLn+wV7fAIDw22wmj31TXet6pqF4NR91QrvQZ1F3Esr+CAmyMQWn59fkfx6qq8wmys4Dxqbag27etZIlD9PQbNeGv27W/TTOj0/4UG/NUR3aIotfsixzr9nW+GQW5zxiCFntp9tE1fKHY5YWZ2eT77+7M+ZLJYLULbfVWx2dHqXx1DYUbJhY2s1Vy27Kq4NgpJ3PBlk4MBpto3N1e+cMU3c0AznDPBPTNt/X1lc6rc6ibcNT8NYopBddg4xUMoGxAmUyrqSJJ2RCNWQiDCRR/plPiK1or65U9k2KQNZ4hV1hdtYnMWbgCr16dHQ6HANUK6eY6EtzyAtN+Rt/429IjT8x/ElIPfgjSL2SuCpIekVTRamkMRew816wvzv9WMudy82bdbdR5XnawSo/+30equII5xH0g9E4yd6/8+g3/8e33v3u4+0HZ0fb45ODaf94dnw8C2f5aBwFQTIah48fHe8eD03X9Pjtc9KEujEKvF3HGCvkGMxDRUkVQXROhjTNHQpikJMs3ds7zrL4yeOdJM2ns+D46HR39/DJ1s7de48//Ojuex9+/NHdh/e29nZOJoezYqT5sbeodi9ZS1e9tev1tWuNlUuNxZV6t9dot2qtmt9wPZhsT/c8zXV118fElLaIT0AJaMQ4cw1AjItgYknBzJNEkUjaCNjWrAxjPvYNfUiCGBNTwY2QWuZA9xPB3LBWsAezOLf4ODvvOQOLQ7yBGMB+gu9cVviA11OuRsAaJOQWH1tHZjSI4sS2GFLgHu5IB8pSukGOCleTvvTjT79Es+DRR+90O43uYrO92Gn3Wo1Og1uzUWvW3Ibv1H2zBujt27ZL5G3zpRmTH5zl4zswYpgRcaUCETQJj8FnBFA94ShbQSfBLwHlRNJCFfRJCOQXnEEXVPTOg4d8+oVdAKbRl5p+q+2hxsrAohoABN7bkx4J+BZ7BKjABPQFtYmcntupCmqwJbZJDFgV5ZnswDdBzIwjRd6hwyYJpFpq4XyLPUmT4v6jvtl+RdP4WaGnYV6fRJBNzuaBwvq0PQ4OyJPY08D6MS4VYVVmplXawGGrjnJZ9lWEWeVkXvPTalkZelSd4CBVnmeqWplfrAIu0ZUh49xAMaG6UpVlkAtVrMrAzOd8k/oqlDavuqqB+c6LIcgwAKnvLzfGHf7eB0SYMHA2Td57cFh+o6PZ80rm3CBZNMmQf/66B200zmmooSP065yFApEjQciHFkhZnIlrJ/UigGo2TNJvnn7p1U0gdRmAOa3oBIvgRGDMh8dm6XfhiPncOnW6tE1+y8w0ldV1e6Hn1BuG66tOrbQ9BWjb8SDRJYC4aSmGWRBzGwVUlevcfEAGbYiOczjYLEkUCrGv2mbzfAidg8aVKuTixhtigl0UgBKwiJ3jDB3XUUYtgdSjAyB1dkSkFYEdQkNwLZKRbcqooKuIyiAhq0gnN+yoibI0XI2UHLguiaKio2QnxwDyVGDjmDNFJgwoRrWDiuMKm4XAku3ota7q5muf/5VPIfXv/PZ37jw6M/xlufmhwXqANHQLZfn9PXCMDRVhGIUzAYZJnCdxGoWj09PhwVY2PcEEha0LTdhBmTnXt3RAdlszeosLfs1Pgbun04ZrLS90GgAgaZpH8f7usanrlzZWLMtMohRwGAbFX+011hZVQ0+iGAjx6L1Ho1E0iopxVE7iMkhhQJ1CtTLdHpX2Xv354vlfVZweG69uppMEMpF8kgDqhY3zUCWCv4pV13tXx8O9bhlOTgZwE5qpbSwvHRycwBNIcVpIDHgIkAouO055fSN/flO5vqZ89rryylVlpVugp89fyo/Okt2Ta7qxaJgHcWbq8AK5Yag2QBhmlbBKuuqamiPA3QQ6LErfceM4yZMU7OK4KkAYlu/WzoIknBwCpBCydtaS4CRP+u3uQhDMRqMB4LKqW4uLy0kUYlyhepDNmm5+cWH5znB4koSYTjuOD4gGT21ZwOU6ikDpRuOR43mmZfOWNa5luVHmhoggRDoEIfIyFZSWjz/xO2agmWSb/LA/5qsqRA0ODtyIklQeNUC80nTCV4iXzBKNrNQJ1hWj0C3Wl1cTSAgn6KXkQlipwERuqFIUT+WqOf2yvJEMOtF8Dn57fq1eg5fhfBgtUfBFxObDi8AFdYB1Si41rDJSkgNODh6xUev2OqsrC6uLnYZl5Uk0HY1PToZHx6PTMfE6Ro/fI8cQOO7JySguSDxBWhb7jra2UNe1EvM3x3VBMXrK3oiySRtz7WWXZAc2VM1LBIHU0nSQWOzAhmcCaESa3Gsz+Y0KgnVT17ya28b8wjJ3Hh+Os7RZ59floXao1G80IFA0TvO5jbRFEiBA0gL/uAMBwPZn4/Dk4Oz2/f0oKW1DrzmGZ+ud3mI8OrSKsOmW3Vr+/Jp6NjWsWs+0MHs0Vd3RijSZnsCYGt0XH93dwdDAecf8+gtfBqh76uLKSqO1YNnIL9M5sIVvCmKWDyIxbkwjBVWEAT2FReI6C4jEBUyuwM6KbSS+ysV8YIloq6TPa2K/uKelpp3EOOtoazoYH58MIj7TpRyPwowNUgYc2/rrf/2vS9GfGH4aUk/i2SwYUQjISq6qkBIeELhDlOJGaZzTyBO5AOC3NXn88f7hc/6t9fYaF9SfhvNe4ij5q94hzC+cM4zmHBl2Do//8PfuPrk/ClN+ekA6V4kL24fa0AnF+WQU7T4evPP21sk46C3WW3UHDoo3v8AhibAkYShrx78kiMzwXBqszpiqhMGUX745OXn4o4/Pdg5vf3Dvd37vD7//w3fffe/j248PnwySs9LPmpu1zZcXb72x8uIXlp//zOL1W72NzfrCYnep2e74raZTr5teDf5Ydzzd5KtOqJ8rARhwiDHhOEADf0VLBJgksdfV0POUEsWHTFhA5n7sBub98EllGSflLMJEpHBM4g9oDkQPhcIEKQZ/WwC4HwUxFiIRqbTIjffcudBOOMJbimwakwUIt8GHd1U+ISKB5IIGGQjJCwpFd3kkrxC1yvSltdazT79Mp9Mfff+7uMy6CLH5oQHUihM2hgSRGuQXq8so1zhlNHkJeTg9YEqVKhE0imyy0CNnsLegC9mq2iQZmREwikWSRbfvPYrCmCPMp1+MxZbHN0rl2WRkQ3YCAhbjih46T36zErEfAjpQsyx94JR9RWZkrwAThZMNcROAgxQE1sasc4IQYbyikKOLU3lvD2dJWtx/2Dfar5aaIzRKYdH5qi7mPd8zQkwj+RiXpPPTp+FpZgTJLxZknmde8lN5cDIfStmqIvPLTAFJ0ssqj2Sa18Ad5bWK8fDjBas/ySytysYznjOJUR4k+Zkgw85Bmpd8Zv80sGG4z9l+tzbsdDyMEcYEJaZB/N6DAyB1IA4kiELw0QCoDOuD7FKKUJiVy9hWrVMq+Sw2xRPpFcbkjBddB0vAeXKG2K7Ih2n6bSD1y/CGkFPOD1GDPNtKmMyscOf6Ryd6WV/A5LPSIaTahgZLBbrhfUOu4qZ8AgBwA94X+pXJl1Ig1UrGt7iUwkLdBNx09SAZ4lHRJnt2TeaqZAYicP+A+CiFLukwirAUfDYB83XyBh1MElgeqhXUGGSgX4TCcD/xzAsPb3JNHR0hP5CZOx6EUZAI0QxspIesQ2bhNzpL7vEKM6BSXuJVZmBxqoOwkHhBBqKC87zEB/BpVKR+lgLzOELVHzZUgX69SqS+igJVAPL+F7/xG/e3x2533eXvSPJTEshs6FqapWnClQiD30zOJ/zUWzHsh5Oje4Mnb53c//50+y1ztq2CLWyTJLApTIV03eLXDG2vUW83W65naWVR8zx+e246yWYTW1O6C+16uxVEs1F/OBqOAE16vdY0mHH4Gm5zc8V0nSiKsjwf3Nkq4xR1mpblOF6jyUWL0va3o+Jw43Pay/+6YkFyKOJijIRDc5YzPKuDVQoC4mQ26IX8Nrr23kcbnVrd9y3bKqNiGAbAZKiMXpFvlGqApQnmpXWvfP16sdZTfYd3YbRqLso7JIZlze5toy83Xf9Fz9+JokJTHJO6wUHhCHCGhjrBXtjvaZK3apiwuICLBsYQyL5Q242mbfvjAiDNLJKB01it924M9j+Mk1m3s9Dvn8RJZJn4A/JX0yhA3RjVhmr90uLyd0+PT/iJHZCj1RudNX7aUK93F1wXo+r8z/7nf2br8RZImUzGMz7yUehZWr1+DURuGPwFBmo4FKFUbFVdcZWuoy7bSttSPF3x1bJhlL5aoAF+tg/qk+W2oU6jdBxGUcr70OAl+ErZJXuhCvy0p2aBUXaiGUFSzBJ+H6l614u/j02VITdQkr6HS10YLDDdgABBcOFSG/V6o1kH/6lmVBaxNbQAFDeaHAli58llNDy/hvNqzPm2Cx/Ysjy3t9K7fGX98ubSag/zei3oD3e2j7aPR5O0MFwLMHPn+Gz/8GwQRNMggFR36+ZS10WPPCJ1h7MSGW9KeUUJ2gYJFS1yVkVoJXlARhDGoWf/mIGlpDCoYlGSSe/MdUWcYn4LvO6YKj/o3vB7C+3B0fBoFGOALE0xlNKr+8A9ZBenwwwVNWzxaeOig4NpfDwIrHKWTQ5PDkaeXl7qKG9eKl9oh+r02MuHa/X0xTX1C8+Zz11zFhrqyWkUaQ3f9zW+ZGUn036aBWhv7+GAPz2qwBrwuW3H0FaWAPXXXK8JotBaTsMI6AW4zA81IgUBAwnKMGzsO1PknwaZDEEQPs6HCBZ5Dsdg0dAS7+LhSsUdlpdTSeKfxMHJvIins+FwkvC5II3fupShgUJ7vvu//Wv/odT9E8NPXVP/MaReUfJsrKKAxDHCHU+rkzhLbu/tjPbCz117qeHXq0u8JgOErRLh6pwGnOYJ8oAwvyA14kTd3T+7d//49GyaQEHkWwewKeQf4KqsgKJimEX56TItSfLD7eHuwVmr6y+0a9RIOMWcjCVbWL9McskilkTLQnHVMumQM2Wyd/Tohx/9we2H75wkd4fKyFutXfvM0stfWn/9y5svfXb9+VurV68uba4urnZaPd+rW46vY4JnWDCFnC1zHl99VgWNY1qfyhvb4nbRcey4BHXOOgQ0DqkgDXSyZA7qQe+hatAEgGqeUJJ4F1uFOyatBH18DhboXSbOgsX58CvvdHMawC6hUXGigpTlqVx0G/XgUPWVeWT+D5kFPWK5BI0Le6QG6llltWHJbfn0isXnYrluYSvJrdXWtWeQejCZ/OAPfo9agIaIdVkjfRI3/hFuS/18rodM0IC4iRvYKvEzRpayz1MxCEKKPMOtk2OMozIySPokGQGuyNJqU5Msu3P/cfWcOrJYpr7YdJtdV17PQUNgCtpGRhLJ4kquavzcJ2KsgtUS1VSnkgMX+YVHxCSOHTshw4hcIr6cr+OM1OHIb6jzWztoUvKzPek3+soXcfP7j87MzsuFCoTFgDJVYxhb5n8msCECGWbDWZXCnJJ0nufHTquA06cpjCDDPI1BBED+kUVEDImSlwFkYM/8ciqXQNvTU3QK3RFKn620ChxoBGacVzHPNs9MWcFJ1bjkkzCPoLMgFSqLOEWQeRmenjKCy9H+YnO80OV7ZuSaUk6C5N2H+8WvdAoIUEU+xZvQzbZU29ZsS7Gs0rQ0y+IrHyZmkSbgIJ8nxwbxMPjYt5AJGsRvck0Q002uqdBAK+Ms/RaQ+hXfgyrIh1ckwCZVCoBmYcBvn5r8dgcqRVVie4jUqRKYFQMel8BTaRhG0xm22XCcTIPJaX96OghOz8ZHJ5OT0/Hh8XD/cHR0PDo4GO5uD/f3zra3z55sD3Z2TrYe93e2h9s7Z0+eDHaenO1snew+On2ydbq3fby7fbK32z85ODs53P/BD/1G22nyfmYcK3xZDnwC3+iBZBhAWjTzo8Mby9Q69kL6ggsYQOGBcAH5qG4wCzJV5sgxQRQaHBYtQiLFnEWRoRozbmQIuEZO8pew5P4cVYCYR+qucvFfCqE0h5KV4ADD/trnv/Hsmjrs6be+/e3b0J36kqWblXsCGuS7pFJFBuhM8wF7mIHJjq1P9t7NTu84yqRuKfDtzWbTsoD3+HUdTtE43qrgQ3M0Cvjgra1bvL+v1mpAPBg3vUySaDxKZmGj1wIGCqfR4PQMZmXt8mowmcal2rmy7rbqSZLC3vc/3r517cbPf/lLr77yyquvvnTr1vPra6s7SXK4+rJx+Zf5QW52V1hTRSQ8jVeGtIojAql7KvMVayy3M9t6e6PtdLp1u+ZgdmK4zkl/Mg7SIFWnuRLy8WstaTaKr322+NJLKkQc/JCqUAVHDf81p3y0nz05PEyTFcd51bIPknSm8oM/yMamUQAHeakOeARjhVlIq15f6XT5Y0qasdDu+q53Nh6lebbk5w3Pdpc+oxj+9OD+SvuLmdoPgpHvGN1OG8VnmNLEAUAS3MyKYT6aTvsFTCA9v2WYjm2ulMoQ/sA0ddN+/taLoPTx1tZ4PIaUZEmSxWHT0rq2Vjehc5aiWZ6WAR1mhqN0N+qtxou1qOdjxqT5tlq3tV7NXO9avYZxHGqp2di8tL624NYMxXRqtmlaaYJeZXEaRcksTmIICoWTvwXGdTPIHcGllihapKhhrkYZIDufaAcrkFWwu2SWe3kAbFkSxVGIgVhbW23U/IrVMh2mblBDwMvKkwljaUZlPZ4jUv1xbMUMyyCJZlSpim5bfr3eWepdurp+bWPFVUuYi4ODs3tbx0+ORpMQ4AL05PDFS013te1CwLya5zo2vDrmjVUlrFy0m/VXDc8vIEAZeZAhr3QIAXuUwPhzL0UZrfyxpPGyTqdZ8t0Yg0/Z+a6xsNhxNX0wAB7NHM+qN9uYbpMFFT9YTLyktEclZ23FST+IJlNfnTx5uP0HP9i1lGK9Y7501f7Ci7aDGVqRLvrK5UX9xoa+tm56i3VAdc/KpsOp6rZ1VKhrnMFHw0Ivh/1yFCV8l7QoDcfavLK5vr7uujUuqEPfgTaByWBEBGkLLATgqvpOnmADSfTQ5IuwiTvyhP/Mxz4wH+w8OkVlEtdNF0Q1wV7sH3nEzLBl5BfhfTSLzkYBkCEQ6ck4ggiBr7iKSv7j/+hfYU29QuqcdjCQPDEhT8+E26Smij29RCrDJP7hvfdaZmNtcZ0v5HNQgawlQ9VlERpEAENnKR+zw8yIckWRmmdCjkEYfvd794HUwyTjtwBgiKEt9OJ0wFIRqqKA4QxR04Jv1MZn4XQa3rixiKGRsRAxQXPkI0cEg3XUH93fPmnXPcwLq+Yq8iqq4LHHs9l7D/frn/9qc2m1tbjI9x+7dbfmWDDkNvw8HTt8D1SXN1KqJWpZteLAgf2iG6iMfyBABIOmSZ6REjWlRwft2HPZH11i02rMO1wK71mXSgxczud/CJe5+saNP1uDi+JupXbxftizG/CHVaM0r1w8gxqDMOSV7MJaFuKxGjnsSTKAMPAK9xwpChAHmH5TuFOif5jvYAIQZ8WMHwEoJ3E+iYsiSV673L7x7Jo6kPp3fxddYjcpw1VlRDSIQKvQrKg6W0aMw1apP3Aw6sApTkgRjuAES1WlUTmTeEOFZySbdSJV6kPv511X4yy9c/dRGMXsqqrahrncJmgRXQUX0CZXANkodmQGAud/Qi/6q+lVFDLLVXM0BLJJCElgi/irMBpToEdSFzOwPlKFf/ZMokIrGp4XwEGP4+L+o1O7/YqiygIbL0mtCEIzI88E6Seap3BKjp+UjVcqGqqrsq/yS2aeS0p1hVv1T0KZYR5YBEnsQ9WmhHmeZ5OeklGV/uTK0/O5pXsaRPifKYLj06Ypv+TZs0U+uSp1zSUNChMeLDTOel0fiSylqNNp8t6jg+xrTd5tEbbSu2JodAr9fC2ZT7kQfPA9M1lg5sc5ciWV9TPeRq5SSAD/Kz+GoQX+Q8P5KE2/dfLl1677Hr8ExVaFnIpG0EE1Lvn0S+61VXlSnusBXN3ht5gUvXS4hK5kqrn9wXtHx/ujJMI2jKKppsxUJTT0tO4lnps1/KLXKDs1daGprS0qyx1jY8nYXNY3l80rq/aVFefqmn1j3b667l5bd6+s21fWnSvr3pUN98qaexnb6vTB4zqmp+0WqOPHpslI0oIOkv9cLlWLeFaLDm+ukFk6Rht9kY5UEkmR5ZgjCfYFZNNToz+iQRJQHU6QHb1GBl6Wb0TS24G1ZB7+0H9wHqPE2rljTjSGXDifJzEPhYktoVIZdpikV9/49NMv//xf/Iv7O+N6d5PLMKibbdO6pim1H8oVRfzc1mw6mx4+HO2+H5w+zuOpZeimaQDTY1rGBQRKGQhgL3XeauMIJynx38pic73XaDlmkaVhHNc7nVqrAQPAT3kFoaZoTr0GSD4dT2HQl9aX+sNp68pafbEtqC8dbx2u9xY31tdsTA254Kffe7x1t+hk6z+vmly0QtvC3E+HqoOVeKNHVagSn14VejXdKJ3x/lLNNLRCnZ4udGo1LV6ykgWvbNhqnqh9x8m/+rnya58vXKeqcF4UnZV7ppxDtmrKwak+GD2Jouc97yzLRkVuw0CiAexocFCGc5nqLagYGWYzjChwGVweODCcjrMsWWqaG13vdJqqtY3gbFuJg279xVF4H3Olpu9CrgzLCUaDy3W15xLj56lyyO8PEqu6ttV0LUjksqqf5KnuetduPt/t9b7//e+PhkPYWLOMOzad2VpdGyRKrBj1dm+haV+ypkDeYXPDvvWmniVr+SHvopXwkgDTFGXf0QtN62fdRFvMy8Aw8mlYFJq54qvXm8VG21j2tWVP7ViKr5cW1DEH0g7zOErjJMEmgE6CrOLwR8SI3WeFFvPrTJBw/jiA8IoujXpTKktry37Dm48gB5GSLVzExpP5MELIKah07hxiKc6NegElKWUBYL6aBxfIR7MgvYbhOFaz01haai+0/LajG1kSx3m91bUN3TbKhZa74GEKqjVaTdvhyxXAEKJ0VeDok965UHEvhEgEWgfiSCELUACo+aIgVUmuoQl5zCWPtDHAGhN9wNCCYHhXy9JqntVu1/jhVN+vd1b4a0f8XWwUQKGqo1JlVYOizGZhOBl7ejI9G51u7VxZLL78Wf/6Ff/qi62llxc6HXXlsnf5xc4G4jcX3LWO1mqpNd/0LUct0lg37BaI0jUzDc6iYDBN/P6MNxz5NoCh9Dp13/ZNx1X5kLFAUJgKzOa5fMsRJpRkj8CVCoAJM6SjFUrjwOFAu4cALvAJKFwi37gOyrk+hJw9YnYpz42ZZQ82Qol0NS+CSTAYzyJ+iSTrT2MidSIiPqf+1/8kpI4G/oSA5tHweTgnhMmfCtUlIRKDo5svLl3eWOgOhpM/fPfu77338ZPjU86gq2zMPY+Mkunu4CjhZ1QwLYIPoezymhwebR8/fHwaxCkEtkKRFCjE6VXQEB81gweqXtnOyeGC30gx1cHxpH885ivsHBN5FlVGpoK50yi6e3/nD3739ngy4xU6HNl4Hfkxb9BL1w2DkM9Qu57uuToqhW4JWhUlhpXmpwx5MwyU0seXBeZxSAR2T6oW+UlnzHmJxfm9KeQvw6jIkyKMsgT7ENPxIomLNC2StEQvI34eUeH77lySh4XCfInTgCzF9ILL5JA1ihs9GodBaJ7vQYu8oyBXYT7AHd7Np1cQCM5XzRjh0jgGiB+LMISdqAkcgPCGaQHwPQ7zwSzvYwvy06DAdjLLT2fF6XyP6VM5iosgUcJM5W8Tf2ILGFAbtZ1rbtABLulDw0VH5+RgT+rmekt5Bg2yiZdAAIYA4yhHGGQ0wHvilSpA6JETUdYgK+8SF80REwPhqFLOJbRa6SRHhGHIgwNbRzNMFFUkzSCPj2jC4NDwCgvpn0COMBR55rcazluSJlgt6wKKE/JQWIikelZXhDqhCSeMyO78jDHmxG6eq8rwqcDugXMi86wODVfZyJ05cUQ9PK+qnIdPFLwqJbJDzaJ6CYfO+yFX5vt5+rwAY/PAcmiQsfPs3EldsjEiNVQnc2JwQnRYbVXFch3XfryzZNh5yrOXqihKIJH76ioPvISRE36js8IiogkGKcoMaLLIlQSalWAmrGHPCBy/nKaZluRammPWrWOanBU6HPNTUwXxrGLSH9mxegqDBJ4I1SQAUT6BIGPLdLHgLM1TVsKhgj6aXP9Idd26ec156TnnxRv2i9ec56+6L2C7Yl/bdK5vOlc37Etr2KyNVWt1yV5btlYWreUFe7lnL3Gzljp2r20ttM1uy+y2zU5LtqbVaVmthtlu8suOIPicbxU7ONRyxIHDMh9Oig8TpKsklnykO57TXRWUC+gS+VBdwny0qpBx7Mh/VEGLxDEXy0TLSjIoqrBoIsuE6SxBbRXJZBWUDXCeg8h6WLC68uMBeAVYGxgYlcP6Vr/SkCZE54DKeZ7NgnTYT9NYK4EQaKlhSTFR4QfO4TsAeXg/hd905GvpIATDRFdalq1WPU8S4KJSN+vNxsZat+4pThnkSViajtlodxYWNzfXlrrN1eVuve7G00Dj89NlGiWYA8gHDTSnVQNeT6Io5hYH0+mj0/6ssaHaTbJBOEGGVCxht8G3OZMRQfocTD8TnmYGP+DS9JWXx1oTDrNea9U6S0FS+J0uP9xrKH7THq8tlX/2F5Svfa5s8TdAyNd5YWiKiCYCuHdlpfiVN6JOIyyViB/k5oc75Tlqghy++AgWi7PldAMly1wr0jCaJGWslElZxFoRm1ph8xOM+WK36Yb3lpyBa9tgbBKF3ZrjWmaalWBMibJq2XLUpgM3rXh88Emve71ufd3QbCPJtqMo1/TLV64tLS9/+NHtOEkty4Qnrl5v3agb6y2r4PuvupZHXjFLCvXEXtavvQZia8GRyzuY5C38Jpe04G0FrQHcbi6+stD4jKG91u39oqm5dSsHiG/5Rq9hLDb0tbax2TEutdXLbWWzXm74xZqd9/S4qUSekoICGA5OCPlbrfzVp7gwwtwMCjPIjbQ0o9wICzNSrESBFKiY3lPw52NMvlcS/JT/vAKpBnF8+RDZM1XJdL7TC97nAIGGVoKlhlHyqRJu6nzT+TKlY2n1mtPpNhaXe72VRbvVdlqtZrtT96yOS1AU8DtIXMnEAFPrntVpaR3ixcicIrkA3eCRuZ8qInLTb0sEzlJykvTKn/BE6pPr2FGkOLXgpAJiaPh1t7PQrtcbRRbneUQqYEUhnQrfAaVMVkXZaJmHo1ZdazXK5Wb/y7/U+Mr/4vLzv3p97Y21zmeft25+pvbGL3S+/MvtL36l9vJn7cvXte66UmsplmvU6v6y77v8RS16W8sz3DZMfLPOX4mH7YAdtjUdU0HMF4B00HEAKYAz/IMz7AR21A78gyTaBXa66jXT516GgUrDA84pZAQ0NO5z+y5mHxvticmf4CU9DOyr3GlnQd63lUcM5IF3MIQ+CySIuOD4JwRh/E8OoFUsL5n6TCCXP5VUDR17LwUc0/rMtVee27i82m13XOfB/e1vf//dB3sHScYF6Gkc7Q0Gdw8Odvv9rdP9g8FxmqRxnHDc5rUxBkh979HheBqDL7r8DAINxnwOI3M5WegEF9Bz6BJ8g6qXkHIwB8WPjsZJkhUZbG86mc36g/HB8WB77/jxk6PHW0doW43znb2z+09Otg8GJ2eTSRglBPZ8CWkyix/sjjjd4gxdoAB6JnCcHwVLBX8jH98y4m+HpXQQBWbiKJ8meRrniTgPqCQQOT/KRnzPp5OBwoHIU8JxYnqU5ao8DAKBuFKkGBJ+4pZiJMzgoFYeDxGmUFsoQ7hWScM8IweAcqASiPPRFPlwm0xtKBX0VbIwH+b8YYhpUkyifBQWwyg/mxVngshPg/xkmp8EBWD6cFaOIyUAnTmXEMAJcBwmm298mzpMhstvkGkOgD8H7NkASqj9OFAaK8ngP+UVEQgtCapwOUS6kmduXLUUCF+5f1zCgV2GSEnX2EFWJoohdQoL6NqZj7G5JSBHIIdVnA0K4KKdYlZJpJowiflIo+gb/AK1EIUBKaRGaYOFwAPgDJ7yGSwB9KSImZgTeyJEAhkSxR4hxqHhdfxVDSIIbecnKEciSQDyyEgycR6qM9k4kDzOA2WBG6mn5Fcb4lQdqUYynAdIjwiQJAlykrzCjYotUvcn9UujHMM/Jkj1vCKReahqr+JSqqqRx2cyf1KKOykjKXLAZXADkKA64ek8VAUlIgGRp8xhXHbgzxxUg/uSKvSjFDnMM96b4kovn2nhgoh0nRLAerjNi0t1VdH5QSiFneFtPcx3OWmS/FU2yU+rhJw4sEHIXiUaVD+pSOqp8tOeABt5rtVsmI26UfPNmm94Nt+fgmpZhg4sCtSnY4N9n1dL4mSr6BajwG6QtE9t54EnEkAM2mZxCRU9UpfG58UV6F0lXmyLF1lPlQFSTcGuSpHHvFz1DUfoK6iBbKEI1XbueEikKAOvVVXMW0U+qQsbtBJkzbF+pQWsWS6xKBkOv4aLPx5KzEEI06GIKAA0xSUeklNmMLkwnmiCpFn1ledXb/2S11wBfVxY4TpMpaRaNTVRaXI0IFMXRg3gFI3q6iQIZ1Eyg9Wz3GZvEUZ7NpuNRtMAYM3xzUbDrfuWrdcbfrPpD/qjYDJLZiHMo8PvA+hA6sBiaE84UqKusd0o/G61aEDing0EbnKs2APawE7YcPntjj8a0E1OPaxG4K8PgowAyG2GunMa6VsT670T5QOjPf03fqX46ufKXqtqjsRI/fSZ8sIYIrzkWtmty8mrN+qORfYZSsvX665mW5rtaMDbNp8pIrwAaIbZN3T+fKYPsOgZdVdtebpv8zYFpj0Yg66n3Vwyeh44raTFuOWaKy3PhQdS1DSatWoeRUFVTFNJtKJhmK7Te/HSZ2+svqSoLSDcB1Gk1xrdhYU7d+70z/ppOAMHyArLqzc6lxYaVr1rWp6jl618lMWzR+ry9OoXCsvXHr+7nJ+ADbDXKe8hcyUuzvkuL2B9UURg2ItXvnZj/WuXV97UdO8syvuRchxk/ag8i9VhogQ5JioakLL4Tn7gAXMPF3MevXS03FQwE+PtfAMbn4LjQ1MQmJqpL9Zsz7YU3Y5La8avx5QRMEwl6Pxnf0UbxcaQ4xx6UVg+agpRVEugTAB0YnSd32EsTR17BREwHkhGvrtanSoWf4aBD6BagECq+mTv7KPtUaI5OZ8BLyy+4ilfbNX5Ww0ZF9TZpoiABBLFVT4RQWocMnCDV8OMgXwrgF+AmOK0CDOAhBwCj20SZ5MwGwbpIEj6QXwyibiNw5NJ2J/EoyAKIsAfVEyhYhtirDCDgvDkGUDd/O1CtkWzJQSRM6AC/c/8hlFv1xcuGTd+cen6N252PnfTuHTVunzJWH1Naf2ysvLn1ZW/qHb/rNL4guIuq0ZDUWzedVBto1bzF/kxehpU07H8nmk4tRrfA1XzDGRAdgEb5TaaDm4TpRG9VR/BEktGphCI0OjQMNCGKzADYDSVBHzGDlyldZwbLikiF0UfpSxtl1wBOjXn37sQPyCB81wwRMYFVaBVqDxLoiDsj47JfvXcyk8Lf9LTL/KVxuqUBAo9c6rOI1UcQpgU2SSOQIcIEm8p5nInqnD0bqe+v3fyww/v37y0FinZ9x4++PaP3vmdH7y/s38QKuMyzRf9rgk0bkPexAfBGJVlECffe+vByekEwgSkDmHlANPaVs1SLIUEmnrKgqJ4jhHMstEoGUOqxtHm5S7G8Qizgsd79x7vPXy0f+fuzr37e1uPj8/OwmmcvfP+9o/e2frwzv6Tfchh6np8pwaeZXv37N6dg1bXjuqrsOYln3QnwqG08XYrxI7yhrl7f5IHEUqQbugpDGGWERBjQwT4O+X3kgUdoXBJ9AwW8VsvRHzC0wp7k7m8BC8llpWSXYk4RREXIUJcEoIcUJzAY94XoxzIzQaynZJWuUGC8gIgm4/LR8TlgN3FKMqHEaA5I+O4mHBRXIkzjU/IsAWInworYOsaLKxjap6lu5bqYDP5k464xMUVtkU6hXbFKdPXNjvPvlEaTCdvf/d3oQ/MVdEI0kkwekkJZddk9gAfze7xRVaRZeEJzpEHf2J1hKx5Jfz0Ei9L46gDZgfpyChVUfPBKiGiiLPkzt1HKbqHXHR72krXb7ZsOCpiFrKXlplV0YaCLFCHoWPLEiBbRdUjIR7ZWC+vCH8RlWeFKkwpJaQe5ENANaKPCCSNKfiXCTSbxpmmYg5ZvVEKiyM1YFc9CiDyIBokVdOzMpG1a5ju0aCgItbFFlFCIuAjaycmkr+qVJXOg7Rd1Ynj+V4yzImcJyMyzyulztPOw7wTTJBSYB1TWH6ei4nnLciBQ8wT/sswVRSeZ5rnqophg4hBz3h6HiSXZJCAFpkEExHuLzZHvW4N3ZbaNICpdx7uZV9tQljRMM2DBLHmAuHEvrI2xKQriEmFc3JEIKsUTsVwBNDEJZpscqbMppnyvcmXX9z0HAwcU3iVo02qpA5q7oeHRua20RsUwsgjuCYftkHr8mof2imDYGQudTUoGGuoZIeBdaCWc95W8SryRwNJrXr043lwOnz3dqu14LXasD0ZfycBbCDApZ9QCVWx14rCj06v9wqTGADadF4PoAtJksFFGvmCQaGN4VXmgtrCEIOrYqigJvwahmASycKy5CIOvDXOLETfqAw5ZHzJO9AjpoDDIVWDRhwE2OOKppuvv/GN7jNvlMKw/Ma3fvPu9sjtrlNx6e05t4YFQc/QBdTKj0hZahKn6K9Xr2XJbHa6oyu5pamufMkaVADK8CY08DR/1g34zELCdDKZhgkqo/spCt2w7XZ3d3+wdzIMoliFNc/Lk9EY0GQaRIDgqm4BtSS5YnfrvSur8F9hGMbTmRsVi+2OYVJCTofDJ85i2rqpUtPP2fs0zEf4x9LRqwqpA11gX4X5NQTKI2Ux7T9e6zlnw7PxbLKze0Ig5Xn5X/h6+dnngPhYC8oDF1LoKV1cKD//tAMuUriAOlsN7627rbxsLZa/8JJ+tat0rWLBUxpmyU8i0q0AXhOmgyUoAvsvFlFZ7NQw3OMwMUxjyecv0BiGNgzi3dPxLDpZrBcdH0BfD8PIU3NMg2p2CeQO1DZMspMof/X6Fy8tXK57dYzZ3f0Hkaqtrq8d7O8G08A2jGJyEoNwTet1u6uL3Vqz9uAkHielWcS+re6W7fyzvxaORsrH311O910LaFubFtokVSeZVv3IEZo4CZXBLDOMxaX2TbjNNE0e7701DYE51bNpNohKeMBJwkWrKFEiuEJAdsGpGXArfGKRo9O2XtqgX8sdo3AM7EukuKbaaZjNts9f8OCLLjnv22TpwlKn2Wrw64EQXsq1jBNGjFaFQ8gUDAacDf55f1seboGHk2et5/djxRpU6xVzDEjvIRGpCzVHs/jjB/t7Z6Ftu3zQNIsxzW80vJdurneXVgoA5CThz6jxkzk5pDzlb2/xk25JXqKDcVaGgOPA4kk2TfJJkmEbh/loRjh+PEmPxvH+KDw4m+6fBXv94MnR+PHB6MH+4B5w0c7g7s7g3k7/452T+4dnuyfT/hQIApgBkzYun5JUcffopyi39IHKjh6J1FH12RP6eH4OwHT8snbJNhaaqlNHTehQqXfM+mdV801VvaGq66W6oihWWY7KYqbyl6syRTFKwyssNxmamWZrdlvV3TyeqGp4cIj5gcknmC2j3Wu79bZ4RQ6GjAZ2pECQLUniYgPf6pOnI0EOKOO4CbWSHX2BuxHGM00MPXsj6iljJVAGAgNzSFvEz3XNQSpOud6CCotyOJwOJwFGJErzYQCApnqO5dpOFMV/61/pe+p8Th1Inc8YgTR2oZIVhMpyPP1XgQuz3/j47e/84R/WTLPbbBESKcooHP93v/293/z+jx71DwzPPH7SD7XsDz74+KOPHg5OJvEs07Ky2bVgv7s2JLyJaRjqCpLkcDhB18dB+IO3HgWzVMf83iFGhKHEnEjYS4KQH3u0Dk7K4ggfRuKSNpexi+ko3j0YHZydfnx7OxyPLRPeKMf8yuPnijE9VUwMUpnBHEbjcH/r7J0fbX/vB1uYSi4s1EaDsH86rbX0uLGS89ff6OrAAUDzjFNEld/xhfOD7835JAnNF50VfRCHFgYOkkJRBG0kjFRSd8kt8S7E+tggCxUXydD5dQJWlJ0/pqJpQB3Ex4T4zAHHCM2AewAQnWXYl7MMsxolSMsg5RMp0BhkOJsBkfP32CARmeBSzOocU/dMrtwBhXMJj0vjKmyNYwhD5LsBBroB5aJ+SSCBNDUQPTBeRFR8ohBuKclrm60b1y5TmiUAqf/ou78D00WJZZ/ZNWowxRzcQQ/AHugwISc5ww1cItMqJs4bR3YCenELBBbUAeGiaAfHHyYODZKDqJSl2RT/0yz98OMHEeYoHAvNsozlbq3etshTCeQkWQ9NQw0cIB4oSMgPjUSUysZa4S+lzySGjaM+/DEn4H51QmokSHaJgCLhh9SP7KyUEI7tE64mSS5I/ZVCJVDjNXZE2CXlZBOzIFVIhXxCrqqouirclFI4x7Eqi39QK9F54OXzqITzOHbMKuG8meqfmeY5pfMSITHMwwuMCA8lVOdVth+Ly3VJIXEsh7hwmCfCt/MMVU6OKjTj/JSBlvA829NT2Ml8tr/E3yitSWWsfjJJ3r6/W36trdoyoixDCugyaHuxo+BwJyLDoeCObESlHCf0SXqKOHwnTuTrfxRgDBA8eDnN898b/fyty74DZ0AXQLKwk8ZIB4qU6ofHeuF3+OFRMQu4ABXjWycaI5yU6VoQDM2Flm6zHhL2TGAHP81bRp7Gn4ZPpVQCw0SNSL3ZAVLvIFdeYPYOKojTxexwDIjZ88yLjm4uEK1SommZoLmcplKyuUmvRDDJQvKQfwx8oU5YRJaRWaRFbJhIJi0GlZJXJZ8CKp6OvVQiy/BinOQPZlQQOzovOlMC6r32+R9D6hmQ+jd/497WwGsuQyEAdZBIWjUAkRxOAo34Nfh+g54rKmE9nRqmTEURHrettKEpdblvYcCnwopxXTM3OP6KZluZ/ML05aXe8kLLNk3A7rO9vVmcGRZfceFDjUnM32FM+MqaYbnDafyZz34WYDgzld7VNdNxJsEUKEkbhAv1lmXZEOTHT7ZO2jeL+iafIzgfL/ZfArt0fvo0jj1BLh8Hz56mI3wiEori+43s5En/8Z3bj/a2D0aAv+ELm/Zf+bXy5auA1BRlyU9LLZVXgSkC4BFnRchmGbMnh0d7p1/9fO2rn3Oub6jPLytv3rK/+nn3T33R+/pr9tdedb9+y7++aB+PkuGMBDi2dWltaRLF8MuT8SSL45WOD8eBoR3PsjFwR3IG/nmWYen6UsNpe2Y/iJq9VhYno0k0jYpY0T5z68vt1qJmGJNw+sH2hzDlvcVFyEqt3jBNqER2OpwCX06i6HQU3HlyNMmKIJglUTTWGtlzXwr3nugPvufGmEFlR6M0iItpnM8AuJMySgsgIcyfZlEW5d766ufajXXUH0bTw/77boM/E1QEQ0fNPb2oGbnPT3Rz+dzTc08rHLWw+RRKbmgFJq+QDWyA7Fz85lQt5VulfJI1TxIgQsxdOO8usgSytLq23GzWMHS0HvRQHAf4HGK1ag+9JDSH4+NL77BLgluI103koF2iMOOUOlOdihKKtlC3OIMolcksvff4sD9LO4uLeZrGYYiytqEsL3X6k/DR4fDj3bO7O6cf7Zx+uHX84eOT9x4cv/Pg6N0Hh+89PHjn/t5bd3ffvrP99sd779zeefvDJ+98tP3e7e137+y+f2///Xt7H9zdvX1v9+6Dg4cPD+8/3H+4dby1c7Kz3z88Gh6fBCf9yXA4G06i0Tg6G0TDcXJ4NPn44dHu2bTVrrVrlTujGHN6hz7J8hsTsBfjQBNwbiUStezvHkfxTEmCuB8EgyQezKIhIG9dty9r9g1N40oWRLmIB+lgKz7di/qD+GwSj2f8GZlkNh3GVplqtU3dW9KypAgfBcNigikVvwvF35N0of6VC4bwVrwkSueXLhkFOws+MU6/wHPaSmIsrj+IOeSeFMgBg4KcLIb+SRH2sEpEMl0JjR0tK6pCMtrj6iqQalGMhlNg2jTLwigfhnQmnms5lhWE/9MhdekCiZGD/D09VcpBGPzegztbjx599flXN9fWMz59BXBpgKbvv307nqRdp7HZXMj18s6d3f3HA0vR1xZbrm6t9Vr1mtOw3eVOr15rsPOl+mSv/+57j9vt2t5gdPf+QRRnOpQLLo8/lgZDTUlFRkizvKoKQSe7aOQBYRNMIRVgaA6KymWVKJitrdira55fNzXTgEPhyHDNHoKCirj2j8odm++IhkH2+D5XSVzLCKbxxmb73uG0UJyy0MGGnM+5y0DQkXBBlQ9e8RNp1C4ZbI4ns0j7kMaKUQgy2KSJbpvzCn4SDuQD5dMpojrJhpkbwD9XxHOFj61nSgALlZVToPCkmAGIc8MMQeMcQcSCpKBK8VXYTF33wSv0DuDA1mAugb89k/c00UGVX5Saaz/EiDNg0EXuMSJxyCZI5MZ658pVWY5qR3iLPJgwZaVqlclnLwGpP7umPv7+9343F1wgUiqcYrfn9Yo8AxlRXzl20hJyMcIDLBYnC0jESPOWXJrC+IczmIZpfzg6PhscnZ5leeHatrTJ8cCBNUkMtizKktt3HwKp0ycpig2k3vYbHVvjpzgQuEdLHIwqjsIkRkwImkUSjmQUEQgZRaNKLvFcKJUGdUy4ZMyZIMn4Y3Seh0fhNBMxVpjfVIzne8P3H57q7VcAEEQMJf+8MCOMCser3skFZkLmeRZcOKdfSBBxq07OMyDMm5aobPNKqwgEFRkkz7OhOq0yM4Ocsqrzqp/ml8JPi5O+p5cYnl6Vg/xJqFJkL8IvabLx9Lwg5aSK/dEA052He0vNcbdTw7jI0Kjjafzug53y6x1OcJGJVYHtXLsCd0QWwH5+trya+tKGUtqgwqI+bF5WvjktQlaWhUqKVHDBmNskK39/+PO3rvDGdyXWQjEIFRUHHVzI/OAQbr+t8XkK0EY2OyZm+6TcMjnxRt4pkXobSJ2z73M2Q3OrGLNKYOofCX80XWzOecBVVR0Bqbd7brvDuX0GWC1TDwYcpEvwonnmhoc3eoWu6zmFGQJKQaKSik2luHPcRRIgcWIqWD1aYYJMuCmI0BauPpDPrEXIY0PUx0psnrKoaoCBlkSSmbWqj1dk3ATV68brn/9699k3SrPsN7/5zScH03pv1XUckG07gHb89SKUA+ddz/brlmnq/IQjDJ8JehW3vWj4veHhcS2f1PR40VXX2/Z6y9psu2stq1eHT9c906jXPUhEs+b5vlOruUBdfs05HU5Oj/vAZ07d9XyPOEyBo6E1fu7551YWl+HmRtGsttr1243JFEg9Sw9HXa/hOF5eQM0fjZZfK7xlspA9ZpCuMDx7WkWengKpw98Jqq4Sng0QWi07undydDu5dVn5zHX9z3xZ/6XXlaW2rOlB3D8JT6udnz8VtaotYMjllvbeg2KanhwE+wfhKCwL07Qajl5zMOFZXjE2b3qtRev7H022jyJUY5qGV29oBQBCwKEty17bB/PHUXY2Swzb8lzV8Tx+Rps/DKQmZX40DmsuBB02tfDg/vNiZfGGa7rAu/3R8f7x/XrNf/2zn4/CKE34dYUomJ6Np4lp58+9nLS7yuGBoepdPb3S1LJau6wtXD39wyUzBpKeGo2gvuwlY8+Wu0LVm0IUVMhToZid5aVXml6PAqapu6cfqmrkF1FXnzVt1TUVeV+rhFuAbxQ1rwQe/yKKlB2x/7QwnERSyjmQMARAGgm/NMSnZfmDw46hXbm22WpBmAwLQiKYBLZFLAlLcWTExVVbxX9mowmqwDkbpk8UneDqAZtjg2hSbsxDzvnZmcksvPvoaJSUpmXlWaLmiWGqjmM93D0F/t7ZH/TPgrPhLAiSyTQLZtlkxh/qmgVRyJ/1yuMIUIpII6d7Mwt0mmDS1nVLoCimFMARBrC22EL0BfMIE5f4PQ/5fdkYM8MogxfjCj1/5EvdPxzd3RmEiv7kZPYI2/Hs7t7w453h7e3BB08GHz7Bvv/ew5N3Hp7+6N7Rj+4f/+jeyYcPj/LB/sH+3tqN2trNdmOj621uuKvXre6m2XzFqn9O01scDGGUqnu62zDqiuVD3x2r7uj1elba0eGw1CFwS7rhwPZk0UHD06ehrujQPs3yvUa9SVtP/qNvhBZ8AIaPZkA7ARblkynCYwSJMh8MJEwXlzWQjcAbvOf4IGAONjdklH2+QSkWkGd8vKeqBMNKqnmPGCYF8AGtDwfj8TRC63zuIyZSNzFpzJVZmv3t/ymQOpc8GNgDiQnzsANFiIRZ8t7uk/c+vv/z115YW195Z/vxk4PDpufxaQJF3T4+0BUrmCrvvb13eDhu2vbzV5faLa/dbQzH0aWNxXajXnPdxVbHth1wC4x5uH3yvT98+OHHB0f90WA4AZssB+YROl5CLQCx0SilCfxEkDJoCf9gUSZPkOMKUkCAZWtr69bGlRq/+wGWkZfYuFoKzXdMsInfNIQD5sNjEAaDj0WG03RttQnbXRrmyfGx2VyCyGI4EGSwGaoWGZFNBlHwnig6aaO8Uw9RhnsUkAB/AnoxSrBIEW9CEXzP+EGVEqZ/lpV8c0WeXUkKFfM+iBG1RdqQAUB17D/qpITInlahSsHGZ1d4nzbhbJ+TeGSeU89ASwQyEHuaVlFHBnLHAGNOIkkn18GysuTMgR9+kcdpshKjYapamJR6kX7hyqeR+vf+4Hco22yLf/NG5IhEvv7LmrMsS6Mk4XfqpkThp31M2c/2j05294+e7B1u7Rw83tl/vL3/aHtve+do7+Bk57B/dDrun03OBrMHj55cvrTiAPWgWtnkj8MAbYnT+KO7D2P+hCAfZrVNfbUDGQCyr4jk0LHX7De5StIYAadRXASbleIIsWDFkApMN+RtiJxfCoHc4I9TtwKWGhAMneF7TLANMvU65670vvKM0oDwAQctSrL7j06N1iuY7CCF2ZCOnGyboljRJQaBCbJnpaCEtkBorzZcZDlSiRO2wcOng1AzDz+WgeJ0Xj9qPm/5k/BshRUrnkkB4WxZruCUcVw8385DxYxqL0HcU5XyTDYkUEtREduojB9qPm/gx3KCVCD16ukX/j4t3agyCeJ37u/mX22V8tMiqKnqEM0zl5MR1TBFpGPGBBabzgcf+AlGgwGXUS3Enm1x3Yt8oRzDZvARWHkXaQqkPnrzxUs+n1qhOpI6ZCErsEcbdKUfHBplrVt9II/4WFFcIHXIl9wi0+SJrSAYGQstfjmSPYNOsCXwgJ3+8VBxCZHKDUgKT5+G6vTpnhFVHb97u9E6R+rytgmS6XlgUyQD28oSd3bw3GIulmK+/ir3g0SKWTfHgkckiUZXvQUd6CoNBZWECeeEC8OEjIpWkJzm/IDm460Ae1QBZ39yOnvyJDgZhAGwnY7ZC7wFx5l0sX7EKeiqYb3+uU8//fLt73z70d64tbTp1nygC7hELqFwaUDDAFkWxQHBcWzTw4wNPQHpqN/OQjcaP/YUACyWcEy1VfM8B1IAWG91PK1pZL4B+6HBP+SaYdhcbcdVz9R9Q4Oimkrp2HahmXGpbV6+srmxwZpV9fisb/UareXeNAiA3KLd045Tq/s1SMzWzs50+bXc69L3PB2d81DFRe+eSYSwclkdsIkzk6dXnsnCdyWK/lZUGxt/5de05y8pK93SczB+5+xnnVWoan7akFycnzJAERu14q27tdwowjQcTPqD9OA4ebIdPngUPHwye3IQ7w6KD7eSt+9Mx9MMauP5bgKck0ZQAdRn5OnaogeZD3N1GCaAJb2Wo1r2cDCt80sg+jjO+9N4s+Ncb8dr9Wy9XoLzpncNfIUhHYXDWDnrLSyYtud6XhhFGBpFt0YADS++qnYWynDGidH65oISXPGjgdWFZn1Ju7dRz4CHD4wVY2HjSrLTsFSL61+Qcup81cHcqLXbNxv+IqQJpnyvf0cthh1tVtNiyUnrV2VG7uofUg9TQlMEuaHAQ+LlvMoF4RDLgLIGZgXwZkWqlZmrK3VXX7+0Xm/4QBHMKNyVymm4qU1y8vQSRoNtVEjmPDfCXO2QS8YOAyZ7KoQARq46BEF0//HhJC6gAgDvZpnCIAIFHp9FEeaQcRpEaRjncIBJkkdxKo8A8KmeFJLPx5hYLcYO1YpUirZrVB9JL+XJMD49UD1rjGzQLsyF4yybzsIgjGd8WTqJ4yxO0iAIx5MZZgJno+Dx3tnHj0+w3Xl0fPcRIqcfPzq5t9W/v9V/uH2G7cnuYOdguL0/wHZ0MnId487bB+5K/fqLC7WFBa22ptnLpQZsvaabG9UDYxLIGT6SZ4xUPeVjA6aVK95kVEa7/VxtGv4SOgEbFE9OLTcbBlpcunGula5z6dILpl1Dh2Whm9ZMegmGce6D1Go85oMi/a/cC19PlvcR+YQGZJJrBwwiMszP58vLTKaFHEcGGT5EOYjMygkQnRoXHKOz/nA6nfIpuzAZxYAPnFZjUICw/9a/ym+Uyi8fVc+pS+OUMCGHJ0yqaBtGs9v7j+2y3FzcOJgO7zy4NxsFS52FIM7OJuODs8nH9062Hw33Hg+iWV7znKW1LuTkdDTb3uqDbZc3luAiW34N7JmEUZylf/C9Rx++u7e/fUZIpBaGpcHfcWZCf0lZpZLA1fOOEr80hiQOADCUTHT53RVZBzMMbXHFuXrT82sO7KltakVaxoCccre14bpXVhbBy8kEM/kcopwmfMTFtAzPNW9c7y0v1e/cPirzWea1uOoueitqhD8KOkLFDvmfc6NaQMI/MR3xqMoXSQlz51tU4d20jIjIVf40A6GwfJkVG+EFR5v8RZzLftXGC9hVyBt5KBoUKJwLRTTuTBGkTqFEzaRVSK18qNCMIoL+IaLYSxn0uqIqFVK5L1REEj5wz0/JIk6d5+8lcYPGNjwN+Aim2SiSTyH1yXj0L3/7m2GIsUxn/GB0OAlmw/FsMJz2B9OTwfTodHJ4Oj44GO0fjKG3WzuDx9vDrSejx9ujrb3p3kF0cJyfDLSzoTEcO5OgFszqYdyKonacLMRJL82W46i7d7D30gtLECeyiaa1YgS6yB1m+0DqSYSZDrnnWPpyt1ETpF4NE20jGQhpKvi9saTM+QlMvlCTwRphzwhMHexcivlEFkVZCOM3S2ZRAkMVRPkkTqchLSLUbjxLJoEyDcEjy3V5F0O0o1JpNMZhYKSy8JSQJOEvH+nNlxXVYua5+PBIMTgfLPmfu165ytWy8zPWL3nQEeTn/pNaJNAkMz4/PU+e5+K/JKFGKfxstirOtp7WRhHjmVyW7DwRN1YFcFcOspcwT0FAhOZL5FYiLI8G5pVVRDCAZkgvz6ud6JPMxhH9JHByHe4vNsaL3TrGEoWxTafx2w92kq+0+ExEdbdJKuWCFe/QoAOcOiK/JcuxuMRPgBgaoboOWAYLIG8ncmWJi3PVGMJqc2rGWVtZBnnx+yN5Th1IXfqHPGyF3UB7YHmmqB8e6EWty/evxV6BYMeC0jGHKc+pw37JmnpLs4jUhbdgBglmfxkYEfXFnpU/HfmfEthbZJXYaI7U+ZgmrDhsEUwojCQccMUE5IHVc6PDG4sZVINUkXx0CEHQrtSDZhkjQ3QBMYjTepAycfkkX05xUgkrrYycseeYvQfZ+x8NTgZFfxgPR3EQZts7UTAz+sPsbMgfPWg0bNhztgxBEaPGSqG8uvX657/+7C8fYXx+89vfeXIUdteumLYlTlBe4pdZOfqEejjrEGnTAKZQBH4hzZJJDA9pze57Cl/2AGm2ofmuyzwqf1U+x9CUiasV4FKimHGhzgBE4gSMcPTcdzTfMX2HH5GYJkp7YeXqlU3NsCGrtmEeHh8VntneXAZ8AVKfbh91Lb/dbKD7x8fHo+6LudcRTjwzQBKq+LMpDJKGqSP8fBrHclox8jwCD4h+jvaSaMv8sz/PH3DXxRPy8aJ5hcgmRRDl0FahqmF+IoHXTAOu1z4eO3muxzM4UcC72SQbj5LhMD0+SbefBOHZzMryrqt264bhApQqYA1wat01vTLa6NlBxulNxG8kxK12rdD0NJgtNizb0k+DrNS1hQVfs03b1Nu4gtmwSaSOsRuHg8IJmnU3TyOwrtlq+p4bRfEoDIuv/xn1zV/U6039pVe1X/iq++Tucnw8VGpJa7M2fOybxV7ZmSzcsuPRZ9yDjpvXraJmlPy1eYOzcVNTTNsIU9V1FjFpC5LxyfB2TZs0lbGhVACLAg+uVIYa3ACqothwra2658anU0x+JFGzMB4mUISBqSD2MA6YXQIqNDwHM5a65/Ta9aX1ZZsuCXXJ3zm7K/ZT5thelYZURtEekQX3zFJtvC7FpZT844RGj44bYToN7wGpJ0qz1aFZAbIpCnFWQDgpH8tJM4ByyKIgbiJwWsw5gKJgwKLJOhMRE45V7ciLSyiA0ojPARXXofIkRbVJAI8eIcoUlJcamYNwUx5VmAHEh8ksTGezhA4TkQjOE1IsW4LMeRJn8Kh8PgISY+ldXQsN/fnXVjrLbVrGfFIWelnAKHdV/vhA1XuIcqSoA0XpK1rGnz01lDgqBntZo/6CXlvVDE/VPZj8vDCmZ7uHI30YaYNprDjWrdffLHMtg40A7AaNfGgfxIKX7CsMBDyDtIERR6MWbyagY/LZEJmpoKcpp9my0kNMxoJILsES9AdVVQNMGsV24SJTUYSjCE1ETUkwnfRPhxOYwhITiXgcC9v5DEXpeu5/9B/+q/7y0TNvlPJ/LkVVx+RPGUSj0+AoyfXvffCgWaiX242NXmsc+cOJ8v7Ww8OT8fFB0N8PMCmDBR3P4p2t0+OT6XAUjc5C+MZbN9ayEnKlbp2MfvTx1lF/fPf9g9P9ycZy02jAahaGq1n87hPwOthFawVW6RhDaA/sUTVFFEnj82M45SNkFGfb0S/f9DqL1ulRUSZ6q+U+3p3t7YYWH8lUu63GC9evJKp2ejKCg+c3WBIB62nuN5wrV3sLXR+ztvuPzsbB2G12dDhU6a9oGw8YF/h+MBpIt8K48gYn18iDVJEFcsxBic6BxblhEGk5qZcEEfSGpIR8MaiofGWYN+L5sCWSGZ87zEpf0Tz/oWioR5RW5VhX0wN5GIbd1jR+Ujfnz7NRqDQ+dsXrskCecC0fVBGXh1wCLuqWMpHXTMNMpZ2V59pzuekPuZc7r/yHJeHUaP5Sqdb0NEdTpnGhF/EXr/7Y99TPzoZ////7j7Z3z7b3xoLCBw+fDO8/xnx6+ngn3N1X9g7KgyPjbOAPx60wXE7TDVV5zjBu2fZLNf8zNf9zzfoX6rU3arXPYvP9z9Xrn/e912ve6773mue97Du3bOvKeProlReaNfhPsk3WuzEwsg4LhhCpf/wgCfngFnhoWfpCr9loOrSGHEUEQgIwLEvi4HSSnYXheJaOomQ0wxYNZvEQ+DuMBhH22XiajYN4Cjgep7LxlfhZkoX89E8B8xPx9ybNFMqsWvW6fNCTrKjaQYQyIypTtV9q/CLQPSL1l1TVFlCBDMwuY8uNnREpk5p4hBEAkyHsTKhySf55YLek8+eB1VV0SOvcEYaxoXmKDCuLIZCueeJ5KYZP4qxfCovkSjkxUPxnQGLF3mcCIV9Vlj0Q2kiyxCm/FFuKcuU/cBXXYBd5whTaVbomySBZkHQeoOnh/nJzstRrolawCX/TAEh9N/5KiwZCvCCJgAPm/T0F82HRPsJ4zTQBqlALrAgVEvQr1Bp6JUHqAPdE2EThIEF0jjQrQOp8+uUlIHXIHutlUQaB4XwIBEhQ+WBfK7w2ZZMAl/1yTdTPZTTT5MofdHs6HRp8Tt0GjeicMLri9tNRZIM4kO8M0p3zWBX5iUHVxu/NkTpOYCu4giNIvVoUEBukFlnshYfXF3HN4C+UUMoQCBxAE6PkDXKDMkHqQmHFDAwlBg1XpeOosiKJCdU5tgL2JEm3tsfb+3m323YdP4zKvf1xzW/UanX+IKVhD8exzneH+Pw+bXtVpQg87M0fg9S/9e3tk6S5tCHWE12DI6QXzpPStuHaS46ppqZxiopgn7nyN8vyWRQNnrSznbqpNWp2q+FgAo+caDIu1eEsDRJM2PU4V+FBTNtxvJqNyViZR2GcBGM1TwDTbNcMYMkN//LlK77no2sg1rOto+PjQMtXnr8CAJPEyfjJYc/ylhZ6mq5MptMj91LmdskgCRCGal/1qEpEqE4RJF7SzmpaHEXzVCRJEdnzKUd9dBCf3nb+1JusECNE+EVXAEhJ/ZBbJ+JAOILPNlHFEURjGfSFVv7hY30wgyj7WsJntkQrAF2avnOzq/7ci+brm/ob181bG9ZR5N7saK5aNJTQNVLHUFp6HmouJkloP8oKr1nLy6ymq13PgrwdT2KvbutlbmpaXYlXnckoVjL9OduuoTejcKA6Ud13e52alofHO1vJ4LCm5melnv7SrynPvahdvqpfu662euWdDzbG20ZWjmqrT8bqk7NstPJZMPLa6N0brdg2ipqpwPc1PaXjqZ6ptjytZuWTKBjG5vLCje3Dd9Ryd8kYNjRk1m3LskwDUudaFkbQ5UM7pu/awNye78CzNHy3VffaDb/VqnXa9V6nudhtLi10lhe77VYNKAIZNteXrlzeWFtdWVpeWbm04Td8yCQYLEP4VB3ODxITxeGQwDJgz3klXColH8MhCkYjLoa8ylcVFG8AdeNQK+VkOrvz6GCWa53eAoY6jWaUi0IdB7PqiSmIBBRdUCYBNS9iw/BIeGpImVrZWfnnCUsQQklLmOEXXL/iZ0fRSIg8oEmKsipYWaGPAensN8kU3SeptOmUSX6Eg74APUWxZF49HUAQRr/42vK93eHGzdbmhqHNHivjD8v4OB4f8e57Pi2SQIFeZv0yfZgnd4pkRykHqhbk+XTan87OvMbqa2gIBICt/EEdv3dw592Hu5P+MJrFkWXqzXYb5jZPQr5LALXLE1hB9JM3Q9Ad9JmfaeKSnml72DTdLDPMdSJ4GDJOxoH+hECTudEf6DgAP3Nh/pHRCKCbKb80zpsXfFiAX2iN+HwUmknzMIqn4+nwDJAiBtP74zgAWqjMqqI2Ws1//9/794SLPzH8CUg9CPgbpXJWScx8XEQSGcP/IB6/8+TRndtHv3bz5hdfX79y2YTUjwcwefHbD28fH03O9sMsLDAJBZLG4HTq7qvXVuq2sX8y7XW8555f2zo8/c3fvfPNb350+70nH7y9fXYUQnPWL7d0uGC9tGumafJVU651cOGkEgKKOCSBn+WiG6Ve8As8GAL5+X1D11tNZ/WSDV7Ymffyc5fr7e67bw2f3B8bpuq6EDE+o7p3NBoNp2EQc7rFV4oLmPUkTlF2ba1ZazlN035091Hut0unHiUF0C0fH+dT40oQq9NMgX0HxuUvmXFpHCTyzUeoIPx8BWrhzWV2LrdkEaH5FUUVbyi8nLMUheig5ppKea9kniIPGEHEIGJSKilvKGPjS9xJXkQ5H2efgZIYp/lC05AJHwcJvBlMswHQZliMoyIAIk/yRKYWmNFahtqDeeQvx4FUPq0r33akdReTUZEm836iLpIt50rDUUxVQYVqnr55rfMsUofP+n/9fx5lxRc17U3b+rLv/UKj9kvt1te7na/2Or/c6/xct/3lXueLndbn2o1XG7Vbdf+m71323TXHWXGsBctsG3rd0F1D83V+BNKWz77LQhllDgTwEyjD0Y9eudWp+x6NGSnFnv0VtmGWEt2++zjDtAlzDlWeU+/U663qxgg5zFrIcGhRXIwDoDZ+2z7jZE0+5cQnWWI+88Ofe4/zMsxKMjlVo0SLMnWWcehHWTnJ1HGiz3jLV3GMkr8g3vR1Cp34ThFVGVQZYNnLVsZJdu/BidqU59SJ1MW+MyAvPTlywypA6pkqSk2REaDOf+TmBUaqKMsTNolIMTDhPDAHGMQHFGhchQRWh3+dK0uSF6kUyarEeWAbJIcR5BCzxRRShFR2rKIBaYxARKs4gmjmeaBz4J4bL9E3MKnKwx1rQfOy4MF6mIiqZB4qnX6mPkRxEh2utmBDfHaBpBTTafTWg4P4K3U+m1XJBKmG9OSovnpuDikE55oGU4u+ME4nwn7TR9FNcaEYqbr8bpK8eUja6CbRt6BQfn/88y9d8h0gbKoEiEXdlCygX+QR/nxwAKTegTzIpI2dc0w1y5nJMgqTSF0NpkOz1+KrKhw5LsBw+ySQI6iqYr5c+7HLSD+/xPCpOPoz/vBerd7y2x1wNON6AawTegHmyUDKmyJKlnuzo+s9dNYQOQVdFDUuOJ4HVihdryhAFyGUlKPKGFMsJA8frREayCi0gEvldJx89HF//zBb6kG1deQ0dbNe84EmwRQUhWLPZvGjJ8ejaQjk33BN8AMMJSLg6oDx2hufRuq/8e1vPzoIagsrKAvYAPcIbcr50KPK363HXAnkwjXEACl5PEvDIHFs22866ey4nBxc6rnLC3WvwV9cx8iDyHFcYK7fMzNXL2ZxcQZ19puthY5taW1Q6rn82WiRhOkse3A0u37zhV63Q0TELvDXXk7PziZ5uvHyzShJ4iic7B13dWdlYQGl+v3+vrqU1hbRFuiv7CSGFXvwtopU8TmrzxOp7Yoax1GV/mxO7Cixo/0suE+kDrcnRfFfqYY87lBAsBzHATM/1cqzgaIPT1ivx3ef6E8O2r7V1kKu8IjNXWj6N67V/tyvda9/dnnz5cWNV5Y6V7s7u9G/8a9dfa6jf+0zykvXtZ2RuxdaBayextdsNceL+UqEvuCZNV0Lonx3MPN9fxLETb18rh7aSnASGZl+0zIB6POz4DTSp27NBuXdcrRpTl/rxot2eS/zoi/8stpdhJRBe6lpu0/W+veft8fF6GivdjNubFhB/1Z6/83l2Hct13U8BLRUrzWa9brvL/GT3rVBYhfW5ZXF6/3hk4364Qsb9sbG0tUbVzYvb1y6cunStUubVzc3rm0isnH10ua1zY2rm+tXL61dme9XN9dXNteWN9YW11cW1pY7K8vt5YXeyvLqpfWNa1e6Kyu1Xseu13WnZnk+FIqcrjgLposaYrg4YNRxDgTSqieYaY4ZsEfvaIMBEqoEJjGHDJ2MG0eQGkWrhuhwEny8dRTxjegScFDlN8FopabVz3KzBJQR2slqeCoywEA7NqeRXopfGYImgvdi9FCqEIw1lyUuffI5VfpBfkMG1NHwClGgEigL9SORFLIJ4nwUYZtipCWNZHCTnXyFhuZfjHwOzV1ec6bbozicvbA48LbfKw4Pi93Hxx9+nB19N/74H84e/w968K3y+J/M7v/jyUffmt77gX72kZbsBMeHRx8empmt5mEy3suCwzwa5NkwS/uDw6NpWPKnbzllTUstCyaDLIuBhjALL7MMRANSQshBJYQcsNIg02k1iiTM4ilgoM7vXPOtbsswbNexLf6BV7BhgEmeydtrnmf6nl3zfVyxOPfjJm/I6C7frFQs26BQ2o5n60qajsbTOMZglZMgA2gEtzHimCU4df8/+N/8qyH12bRC6hhwrlZWw44xlB0HG4fhbHLcP3t95epLL3Rcb7o/Vn70MN3un2yd7vbPRlGYT4/TbMbFWWQGZWtr7avPLRUN5/HHh/2z6O7D462HJ/kk6dQcTGdNCEwKZ6YvLvqjdIZxRs9hTavbCcDinNmQp2A7hTOJM7l7Q4HAKFC2BKnDK7S7bmtJA8jfvLa8eXW5UD2QMx5ML1/2ZVlLr7vOzt4gnGFGwt8hkscf+GwSGuh0aqvLmCgoTs229fLxIAsNmHaMms6viTuYfwnkkZutGHOA/gqOy5spdHWQgHMlnOsrU8g0blWAIFPERe4R0HUAccy10EsYO+BpoMOYX3eR77rEOXB2nBULdWMW8RuLHGvdgL6jfAFfw7sWFKNeXQcHAFPBJLhGREAf799BhiBq8iN90DHIom1qLVdF36OSP9RPYeWGP1Qp/pJAiUSzCXl4vdL9ustPlkziUiuSNz+9pj779X9y3zEvm3rD0MEpfr2GvScPqoAqqn0VYRBuyb4KFcsk8OyZAOKKPBkN33r1+S70RMQQ1OUV1pU/rop9eOd+SBawU1Cj1V6j3ua9cvCefWJNlKEMs94oshRlP1DPInWc6pNUn6ZqkGmz1JilWlAwHmVGmOlRbsQFf+0iQUTRYAPSUufjv6Xqa6VncH5otmqcX3AaQDjIToIkUIF/whv2BQRAbu89ONNbLysKkDppFjYzs3CYZTgGvCYbQ7XHmeRkswiokLWjNT72eJ5dSjInlaWKYQTnskYziisMaATiziP3EBuJ8io0iWxlBtbI4oJY51RBXCSn5D+PPnNATcxchfnsuvqf71gRs0geXp8HGHvxBVXuKoh3qajjjR4+YMgQH6y2xosLdfIUHVWUSRC+9WAv/aWmKu8Rkk6B5vIlKpU6Qo7JO0Bc/+PzpsQ84J/AO37RoYBXYsO6VoDBEp/fxyA7kIlr6qOfe/GK59psl2yWf+zJbLYAi/nBga7WWtQ08o7EeiZUm4bUAjH8NLI+mY70XgtqyW5ThiXIuJH66ozVVqHKgD23KkNFGAKyIU4iJD8Pmjb84E693nFaPT7bqqgp7AB7Qe4hF/qMyW+ZhW54cHMJ3ouiKY9tsWZySGRVSAGjEKkaQiKjSIRsiH9nn5EkIw6jwXvow2H0aGd0//7w3qOpqtbqNf7oDzJVzpvlMabVcJZAusDudUN1Tk/SRzvTk0FY6KVXtzg0qv7a577+Y99+ybJf//Xf+OjhMFMasdxkT7nilwq6ABOqJlh5Jg/pQtEc19ZtPVNLb2HNWLy6P03HSlY2+WKvkikzWFjN4K/MaTCNqlnGtgrck07CeDBLplEM8J2nsZrMHK2YZuXi5ZsLC4uYEEBMwR9dXpoMpsEwCVvX19H9OIonh30/VZfbXTglzTQencVxbUkxbBF6GZ3zYSJjz0OVTkZRjJiVP9nB5cd5BjJLAjhpouRgK8u2ra+/IWIqOiITLBzJBKkHVt60HSAoabBqUcZYAq5iR4QNEwlT+Xj/hq9/9oXl3lIP2+JSe22l1vKSW59Z0n1fcWtKY0Fpb5jO6sqLr7YvNaOO990t/c62Ncr8HKZQ4Vs6imFmupYladuE3S+ncXo8nl1d8hc860YjXDBG6M+TkWU4Lxi6B4U7mZwk5bjW8Iy88POhVYYbzTwwa3dGWvT6z6uLy+gUMCKcPGaVte37rzSmr24YV43BmxvKr7xYe/lyzW+4zaWV7tpGc3G5vrhaX1r1e4umV28tLeu2PRoFWyfFau/Vdz/+pxvNqZnN0Ovu6rIJxw5Ixa+jm/zVG8MAs+BPeSeaD5nKHwWbj6WTk/JyCRIr9lWbeH8akaxQUBQ8px2SfJWecMQp76xJNADDMB961sBzZMCAwWioXMmcPzdLccZgC1SmwmJwoWsZRALTsqIYjmf3t44xwcSM0gEUSTG5wtBr4zippATDD80kOayGacRP+OMOKZQQLknlGR8n4GWkw13CH/KVXpCMDFxex55tE39LUdZG4isesFNMkxpkEVF6gyDZ6DIYn+fAUb71SeGEASEfoOAHZ/GVldqTreH9e/1OmIZPgtF+fLyTh6fp5CC893FU9E9HDw9uf7//1g8md29PR/uz+HD2+P1xkVi9bltLAyULlHxWZlM1mRTJpL9/MopSy7G63Y7juK12veG5NR+TOJczOoePYBl6afID+YWlFbYBu0eDD3OgqRl/iwqnAqMxtjASXLWUtxogGkCAprwgivHlhJaMQDZZla1YggCPYwJTMBuaQsEsCZPZdDAYRXEMpgyDLMgV4DHgtQzA1Pf+/X/3T0Dqc3/wJwa0Te7Ox31uXGRAKMHrzaW8bN79uHj7vvNPfufgt7/73g8/uPd45zCunmaKyzwq+Zs+6LyuDc7C8SS9/9GBB8Crqi3buH6p/YXPXr50ednQ3K/+4otvvnnV8SyYoskUUpODRB1KJKoEx0fGYRYCIO47NThLSCiHHgIFWqhrZGHFPlNLY8wzSq9h8VtdjnFlvf766+1uD9iIP5YxiyNYeT4uVQlPgUQqEtidRMl0GgWzOEnSpeVuV5s6SlCr255nuJ4BBeezTPLJFzAbNHBEqw24UBSYZJBFwjNRNvhpoPCIH3IBzuZCzjQqIligvBzO8rMgH4XlNFGrjy3yMy+5mhRaUmKPwQW/0RLa0y1DEbRNPSHRtA2UmGqqULVcSRJNCPEKYzynYaAVAVES5yUQXWH9akNAW/IWaWUyoM1RGmE2M+GWRJgQY9Jd2Rxy+RygPw1IhncAmeARJJhv7EmQzPRA5+IzDyTvPMyTfmo4z8TJKLYKYKIoYCjm8iSMzDCkMxAJmknmpvmUUFEiBck7KiCEBq67ILcLHR4HG4wgIHiu6HlpFoWRlzpfhOWdjflGP1jwM3HSJeEejsITftpLxQxKGmDzbI+dP+8goaHwD3ExX1IW2Keif749DXM7wSYo4wyIY3TE9s0DbSLVQGQZgYsWkCyxsFVAblhSXscVyS/FZEN61QHsiL4QSBnLSLMSSDrPfqzdeWC1kl9O5scq8IwJ89JVQObzetCybDwT11DlqArxP6+IZaZ5ckUGeQum8b0Tfja/YhEvVPyU+lmGWcEz7KSHMgrS1coN5nxAXf6QKryXfTUEkvGZMBcnqlMlR1KbZJWiFD4+mC4kUARwETTPs1TJ82JUX25MJvdlqwLrZJ55EBVjGllQqfCzATmqCLkjbVUn3Env0SCKsya5wghpR6y6TDpJhRDAaNU3IRRIFHyFNMOy4ZwLNkI6sor2YYqjo1EOCm8Bqyf96O33T3749un+bh7Hbt1tGppZDSrGFg4BDcgv+kM7mIg6+Rv/hmVo/DVBz2umuf9oK37vw/7B6SQDeqhG9TygdYOrVprtYG9AxuM4jcI8CtOUt9XlU4pRmsb87pPtWK5n87c4+EtSBhdBrI5z5UvRwpfvHvvbZ3FYFiAlTrIojMOQX+yewF/bDvxLTS8atubaRhJl0zAbp2p/lh6dzZr1hgWvzme0wAe6aOzrNd9W9SSILNBkcDkv5Xes+bYLf65ntFPOBuTo+RiJtFVnc/GYn5yPJv7BU+B0pnN7WkQCs8CdzDDhI0xnWXFgrJoTdgJwzkdZ0LZBmozeeeAqDazzeTBNfhPSfvFqeWWlzHILbrVWd+uNZq/jtd1WxyldP9Os3G4WtTWz98b1L/xlb+Vfdy79xSeDq7dvw1HYzWZXNTyMJYaUT4cbmscnOmFU6fWWasZqvXx1Mby+rPc21uqLa4XhYtghYNTsIsd4lrm+sLjst3qWg+EtsXd4vw++iK9RoVpsyca1R1/6c7+TXwqT/I3nu69fra20VENNgtEAPdUtfssZ0JwRA/gBMzFtFkajaazrPhxSo7EWJEUMRAFoznuJ/IlECDDIhjqTpaImVAaYQxkFBKoG2Ar/Mh+IyojitFIUJNEH8GsXkG/B0fjDzEIe7MY/99j40lOYAHFEUTIL42AGdBFO+R5XPA3iyRSgKBgOJwcH/f2905MTgLrp2XAyGUfBJIqmaRzmKJuGMdoBiEYz5AgMZspF6pqHEQRAApnQLyFb5OppIJu5I2kE4Hx+XUKW8XWyGb8Jg0goG+iMgCgToC/55DWIR0f4O445H6XlEyPEOWgH5rOSxao1aYVCjHQueCglPxljQNT4jCofN+HEE4gMdBLEI8AgDAfx9x6MB6H5o/fT/8dvZd89bL510nh/VPtDaKh/2X/5V4+smx9MO4/SRl/1R6UT5LV375S6WVtdW+Uyrgp4zTsSGn1IBgy3tLFxZWPp+SsLL1zvvfbc0tWutdrUlmpaz9Xajta01bpd1i3slbqj+LYCsOnZGjbM6F1L9x0DgN7D5piew5X0/tEZ2EJAaVi2acCgwGRxwV0WbC2ushOUQnzow+lWYLcSkATZKmGKgmmRJNEsSmI++M4xEC45tlZv+pgkW7bLMfup4dMw6ycEMJbiezzuJ1kyT5OAC5DDvdFRP+hbqrJ7kjzZPh5NJlEM0wczQ0OMceIz5dAbTbcN23NqZ8fxWqP74pXN66sraysLfOW75q4ut473g+PTcJYUQZQ9ejIIZwKcUY4P+st0V6wVNAfcafk2pkcwCpwDQygE8JABFbl0K3oUFHGQjUYhyF/oOFevNjYv14ng8xLaHkABgDz5xR6Bp1A/yjmfNIMMDQbB4Gw2GIVpqbQd1YpObai/wakzsROakLao1QAL/z/S/jNYkyw9D8TSu89fb+reW7dsV1dXd7WfwQCYGQw8IBKO5AJLUtwFg6QiuKEIKWJ/bMT+VCj2jxQMSRFaSUu3ARqAuwS48DOD8TM909O+u6q7fNX17vNfeqPnec93q7oHmIEUe27e/DJPHvOe178nM0+CNSmsIBI2LeEQynFUjmI+c8J9VA6mXx3iMXLGCZ8UB1649gdttaG+Yc6YQbSyyBZHhLFwOPTSuQaN2kQPT5OMl3oDP+IFSOnTa9Q8Srl8bBNZwpBpatEXDh4PQXxxLRsOi90d8/6Oe2fXv7vn3d53PtrW7j8skiiHeKUJwsTiaFs72CbEP5jEHxZ41KnskQjpx045tMf7//8Ssa+IrVSr6owbcqBOVDfKfKEUCsm/bFJK+SHYxFVRDKRIiuu0vpANFmYt4buS386hDs6gHmGEaRyRL3UQJPDxX972Y+PiW7Mh1Zq0zo0TCkJbVYaEQRVqPuWmsz3KOqHgTghHR1ptott4yMT2hJYcrew5WvzKCTZyIgqo0kgsrLiKYKjWH6fHpx+vgfT4RJpluenJDyRWxPb4hGCSkyXI5JnU/iuSwCx4YWK1J2l6jBLYpieqBP4JqCCXSUiLMeBHkKeSUAOOJnKVouM1Up5FFYJJ6URsKhpmLq5OW5BmEcY+PmNNHgpzCP2kIfwLs5OXFN/jH7mqGQxNftkCdorK8oz4NFc25KnecVn4brpJzrQjYTVuki3N88K0IZyqbZrk8pQTFX6Yp4pzhLj2pDDHwhxeQzKhdOWMB9yoTNAMpyZQmmXxCz/KhNaiECCmLbReL751p3fjRr/bhZtU92DpHM+D5wpVJbYZTADRNLUSPhzXt+UNSIMbnEcgjnudfi4NYX0ydu7fj97/8Hg8+YTFYQJgJmcAaPOyMolh/Ihl+Ep5lqM3h/MytuPKy38+b4QC7+JREwWFFWj1NXvx5d2wM8lhv7I4LRBw+Fpq5FGZwd8ux7yHxpmXlueszzZWZpvNmgcehr8OI010UFsQmXSKdb0W1HzLjgcjj5/0t6zAy+m9ESp4xF50ZAz3WW46AEmnJ2zlLydwN0VJbmgrAcDP4yrYoKTTiVb34HWJpLGIVCEjoSt2N53GKhxb1jj6WFKeOqdU6KszOfMzxrULI/CKsDNMANALlQV/JEFXfOTSKM2O4V5oL77i1i+Z/jODg5qRmL5fb83OmrWmxru2cF34dFnLRyzG1cPA2BuNfN04mjf7nlXYnocwINE99IteIHQgmmNUGMQgTsLKLHWrl2rvHlv988+mzTYdROpIDq7wa73LL7730q9+MzlTOL7t2JVexmFI5w9hGL/txS+cKP8YYoT4EOEXn28sIwCyMv/04cgYJIXlOnCVcBUbHEpYPTng0x3Y6MfyVisfq5U01WC4Iu4t39TkHD+tQMkQMSmStICEsTnAOk30pcEBVCEiV6QaVQTdOW7MBqvCeQGhZD4LlghmN01hSfgEGj/ESyfXgSeHfzh0ruPyKQycWx5XXBbWwA8j5AL1oTsQZAk/TjskpSH/5A0MgdARJgxc4gkcgD9EeGY07UyazkdRO87acWoi+hU3nt93z5xC62jGnK63EPZNXVL+sQf0IUPhCYlNLhWlB6c0SvhqHJoHGxHh3NgpihEOMHhV8dXCiqvg7w2zYenf2Ld+943i998zvnSz+tqt6i9uBzvuc6/dn/mTt80/u1F99Z727S3j0GhffnHz8nOXO/MLtu2SkakOgEibb6AadtCqbWzCs5xrt/yZVq1V8+u+4zuGZ2uOpTu2fGSde6DRhiuOBBRzUVdJONre779za/v7Nx6+cePRGzd3vvv+w3fv7L1+c+sNbB9uvXVrBxIBb0xuyDgyL4n+oZQkIi6L4fHxcb8PTkmSZG9nf3fv0PXrjuUXlc64CrESJwe5tCXQBwL7jTrx9yOTMmA/OpEAoAmAuXuyvds/QqQlOWQSsEB3PNg+3Dkc3nPnnEGvPz8702gACdDpICjDKdezG62gxglpb2GuvbDQWZ6fu/7U2c+9euXHX7qiZ97uo+KDG70wKhHHfP/1rbff2oGLfP/2sZ5LrMtEllOQkDF03XOsdsODvQMnCmuS+OCBgu9Aky/JrZUWjqv+cXK4O4jCpFa3/YCvvCBOhBgWaLzUY3AjqiASY3Vlzyg9EOAu3PSjSb87GY/46rJeZGQG8CnhqIDuKCnlgwtwuwt43iP63xVfGMiL4TjvjfJBWI5jPtEeZnqUwSHgW6cFo/VTuE3TdQyHksq5GcGnoFXkgEPAqYiDdMpEC4navMRMcrxIAt0wSiE3KQlLMjXPOEdvKI58bBgpdJO8BcuKCr+AR7Q5HwKgckGgevCw86B7/qR1trd0frJ+bnJ2fbBSO0yr4bFxsBs+up2HQ/PB7Zn9QxhMdviXEmGUcZz2wXOeTK///5owAKn68cRxiMKDQobxhRdBflMag54uJymnSQ2RQ1PoYB6gIHPSJ0FxHUwhTgwawo98O5rfybIL18l8J/W81PMzL0h8HweRXwtdf2I5iJFToBstyD/Fjv46OpkiWx4NUGeyyYly1Xio/sVVVcaANYSKosNKzp2cKldQmYTFngaGoYiQHFnTxEYU7dmGND7NlCM5+HhiUf5Mf1Vd7AiPePzTilS6FA1VDhmE6bQW0/SMcJ5mq6awn2ZNu8ax1EX6+DHtJL9BIKOm/VAXubEMW+P8EcdNozK9Nr1+ylMk/eltLaIYSJ6Sk5wvFOBwYP+4TdMUNC2c8NYZjxSZsJPL+CePUb2wGVHEckIXk7zH0nKOHeR5aokpPY87ZC84mTYp7eMHBT6WUEpRjAVRXUakSp6KC3mHBT6WmMO+iQGhmeTIwccSWkQblAmCIY3xn7QRTpQTHHB8lcZH6YgAMLK8CMvBCPoEJzg2DHnGgT469qxIFMJTGg/zN985uHN3XJY+LKNtOdQj6EY+GAc3wmAYy6+92IBYBI5+IlwUNKpV9DuE3BwPvGrdoG11mx981BsME/T98cQyRDS8ZGo21YQuq9ujS5zC4rjwFOGgwxWsCtID/JLza20wr+CaojTN+pI++9T+KB1M0jgtM9ONdLcf5WFaROPxydHx0XG/2xsfdSNwRrtdawQWhtBZmEe7wilCZoVNTYP/iZhkdNyFFsUVK3B5Y4W62jTKar5mO937WjIhLlUSWrGdv5SED+WisL6Q5zTJJYwd/1U8LpKBPtMSQWDiu9CQEHlInRIjLeEXzp88RssE4DkfyEl0OeLqCsplh8vhaOfW9vxaOuYHhvrjbP9gkI+jmlu5TdOZbdidjlHbMOwrltM0TDRY31h/anVpCX7KYDgElKbr1ZoN36vlqQbnG2SBWAOqtVrarMZmHoO8fFxQt6OKjzbhTwDMLR2Ob7y9u/Ng/2RrbH5tvPyVuVd7v/ibaWsGowKf0SwJTvJ6s3/5xW9f/Pkv3S+642w8GME8w83NKwPucsRJ6ziRRdnhQ2H4vmvP+lWVHgAbnfpaXJ6JjXatVmPoWJGDeUtIGicPicKmMGCTVbZxJlqWuEcZYF5cACUUFA7eZZW7kMAmpwzFpuMf9lyecObXTOBZc+MB3G3inBtowB3dPESrql00aSHWcWxKZg60oBXxA7FhPDxmJ9N5Ok7xAETOS8NdQTMNvg4bBFyYhhAwkUtxDJApVmIiqXzoJ0pA5YBIpeP7m7X600Htac99ynWvWNZGXnBBKoCIWMtbsvw1x1t3g03PPuNULpxdGQQAQpPCn+yIgsiHPTAsi+9tURqJQcW0gJnyzquoBQj5UhzjR35BfKZRAy1GYZpo9tGw2u9WJ2OtPzaPB+ZwVBweRd1u0R9UvVE1io3nPnv16S+8OHN+w2F0zMbgnIICmm6Vuo1Ij9MHBrVZSYWGfIQacIsRDcLZ43I4wJdMa1uVZuNSyRlSsQzcc+bu/ds7//qPvvv/+qPv/b///M1/+eW3v3xr/3/69of//uvv/puvvvMvv/TOv/rTN3ZP6BVO4iJKcwQ1XK8SuxRbnMZR1O0f7B4Mh8NBf7C3c3h43Cspbg6MWJrlKewYqYeE7kB6M/A8nv3IRC3+1ybiG2ytaYlWfP/hB/u9I2V6MNakyA6Hg3hS2Wlr96C3uLLx/JVzT59ZgITwYR7IAj+nURpO5dXs+bnG8sZcrYmokHaNNxOgUgOvKIy7Hw7+4Hffm4T5sJ9M+ikc7sBDuGOD2KA5lGTgmj7ZFfwAhtBrvr0w2wh8REDi4oq0cBYREkn3k6wDrRVNoBy0URjnZQLFB6jjPIvwn6qpnRzCmciSRiSe3K8Bd4Hh8qwcDOP+KA7l1fEu9DVITbOHPzpK3WG23U2Phrl6ZCXKoYPg+TM2dmGZIBwUMDIiK0AGISViV3jKHxEY3iik1kUSn4RuNBpXztZ0YyZnQeUKcyh0OFAON+SUE+GqABc6AAcqoqIb7gB0qTXbPm/o2mZQ9yDvFHCgyORnm4BhQFP3rZl20A6cumsEtuFgFGXVcZZm62t1d8Z3mq7VQG09jYsPvnfm1sNqdzcdj2uWN1ublY5+MNFIUERJC3LQxxK1xmlSpyofiXjgMJ/k/EAx2av/HCpxWlX2AoaoUJaaFhSK8RAXiI5pablM6OjPCYhcR5/XuEh86NWOL14YPv306IXr/U+9Ovipz45+/ufGf+tXxr/1G+N/9Pej/+ofJv/1P83/6W+D42LeyUM1IBnN8nDaHIgr52pjs9C0Nj+yQZBYQ7rH3/REEo+eXGOmNHCaLYfkjmmeuqwyuUkLU0DURupLw7IBt+ARVZetYJN0eokiRO9KEYE/TwqxYXEJpk2pBK5TPbCgtC7ZUhG7aVJ508RiTza5OmXu0+unSTK5Xgq9D5zJD4+k7HSyEflEOW0rkAxLBzrjaGqoIGAEG7ghWhTmeUiOIFFQOY6hNXD6Me4gW8kxqcM/SApUFp9rkJtaYCmxlGyGfZER8asehMIfrxH1dERUFtsCbnhRTqV/pOk1lifLTGFgGfnlNVYkIuSIZOBFdiEXT5NcUtuUBDgQt4MQsjAzcCplyPbigkybQqItxxk8ZUTA8G3ZH7vgwyrSI/mCTbK2KChWZg0QZjJO3r95PJxY9XoDJgnFADEbxQECsVwekxHXHxjEVWo5AEb/XelCjA+SBBMDIRVgSeYSVmB6n/iTCV2gHde1PZ8vkML4W1wMk8jmalgYEudUYJv5mm+eJdjACHCaYHBApYJToUk4STWr9fCg6IUVrEjdLG207NRLt+M05+qe09HSJmtH9x4evvXh7sOj+CQyLp+/4DiOBJUECztOfPCLVoZr2sODE4yFbprnFAZfngNnwB1YX14ORnvl7kcquptSRxKPPzZAdUntgQGVhX9FN+BbXQXOqpOtcrJvrs6pHJEMJhxLQi7QoeBkazSe9MnhNXqcpfV8LlRKYvGjN9hjUPri3PDc6uHdh/fv7j3spW/spNsDMwxTq2FaXFI+MLy2pgdCd91y3PMvfOaZV1/hd6OKScNM6w49MHifRVzY7FODSR2m+XZowgXKi6p7Mnzw4OjWg/6D/YgcImOEQgMksj5u/qhffSVZ/fpn/nH0W/8om5nn/WuCT6WpRoHjst4avPi5f28/+9073d7etlek8wtLzZpfC+x6zasFfq0eBLWALwA6ztzy0uLZs/XGHOAyKqfTuuTXFlrNFh1K+pN0GEkveta8lUO9AYRwMXtaScEfGArjJafSs0ZRMJdsyGdlUTRCTEmgDXmaB5A90fdkfhbh9woQtXJD6wwSpkXA60WSJFEY0ePjUh4RWBSDpURIq2wGULAsMSIgkZUK+CV56Rlm4HuvPrc56+itutdp19pNv+nbgWsBE8CJ77k132v4ft31mr7frgedRq1ZY0Tt2PNpZAz6Y2pCzdU03/PP+XDMbaLQ8PTKK/m+KqTDs2uLrrfp6a7eqPkznWYj8ED8huc0Paflu52GP1P3O7WgVXfbdWux7czXvQVsDXeh4S+2/MWmN99wZ+vOTA17b77uLiO/4c43nLWZYCmwgjyFcw1OB14h3A2vssqBY4QNp2i55YxbNX2ttbqeBYujyurHSX8SdkeTw0E4GE8QtQ2H2EcD7PvD/nDU7Y2Our3Do6OjQ0Te3aP93YOtu/sPbx1s3znae3B08OjoYPtg9+Huo3t72w/3th/sbt3devDRvbu3l1sgoZYENXN5qbG+PnPhXHNjzVtZMRYXy9mZWDfevnnnjXduvPPujY9u3Lz9wfv3bty4e+PmnRs3sX9w+3Z/OCjDyeHW7snugaPltTK7//ZbD+58NOwNZBX6TMSUj3DbEt6A9cjbPzL9tas0DsAHYApRLNogGn+4/7DMi425ZbAnmHFn1Lv1aHfRW7u4cc2o+Y+2jv2oOue1Nprz43gwGGXxMDdLzUXsbphrawuzyx0fbMOnYRgapkV5dDI+ORqPR+TROMxELPW1M43Pf2FzGEcuqFXja7YOZAOaCxXyHBEQAsdao4FKk3EEr5obl8vkl4+gHcDGnme5AZdAMT2t3jAXFxpz7Sas/qPtw3E/nYxjCA7C/Z3d4163F40HZTyqsjClurId1/Z9eV5HZoN2j6L9476/NN9cWFZ2N8+K3qQIc8qzklj8AfU4qDtaYGrjXMtFmkT/YUxT24YkCkqOgH2EHK4OT2UMyFUWnSVcBiEZD4jehTHgzKY8Ica4eKFhjaIShgaUYbNUxoBBRBquv6kvtqwiL/kiKeWaT70vnJnhLHNZ+TWbq/iXMCfyCrNrtAMjTKpSdJR6hk3Mgp6dHHaSWtOZxWDh4qN6nie9+H4S7czYM2MvN4P25Gjf1MLnXnnq4sULqK5G0O1Ofv8/vm8ajz14IuJxIqByrg6QVL6yMrLWCudVgTPV4OMCSHJM1JVlOhh979rVRZAJmQyH0QuXSkAVYgzG+f2bHyZ0pEFE3oFZmW812w6LohmCJIrU4G3OMkowuuOwyvjdaK3VSP7Or5Z/+2+UL1zLn72qPX2purBZnDtTrCyVSwvlwkw51yk7Lc31rC9+DY27UOEW6a6D9JptOzNNaDTAgygVXcCioS+VaA/JPtC3au2XE6PxTKU5HJgMVojPEXIjlNDmvCDDloETcipv4Si6uKiryqumOXix6HQ+OTPEtpkpCThCPv0MqYGawo0syiSXThtjkualcx5Li9IU9khsh0zKLtkrCit+PU1SCkkdshA9HJwpmk5LEn7+gDbicEhRXJ1WVxdVY9M6kkfUZifLzeHiQh28ixJodTSO3uSXj5rQF4iUJSZFj4iQWJ6KgaVKFHc81+WNT9uF3xLAXFkgQQ7HUG43ASbTpIzA7ysl8gUeIEDonl8MfnfyuUubPhcERDblTgooYIkw1Hp7p8iDDp+FLfmwB5AHWWO0r2n8PgstvTEa9y2+USrLv7IRAU81xj36pdBiwznHLzghEGReVexxrzyXhDxqAvwO3v+w1ZwJZmd5K6LUM36Znvdp6M+SdlTgZZZ54cHFhQrj18ycfQoYnJUjV7IhdIB/NU5gk4oIeABiJNTpHofvvLffG5bNWoBRydPHZBbsyH5c6AKYrODT0DLxmQdmk3tBSHA3h8M+MSTk8WaFwgPEOS/7w+Gv/fqvbW5uqrEhlWXx5a/+xf1drv2C4YQRdAZaEEYs9ZwfO4HnzUeRIT1VUYAHOIeW8ykO2+V0HwwQ/C0+Vqw75uyFo3Hp29mMX5jR0K+SIo4TzTKDhun7lWXMztYvrc0utWpA2+GkuHTpMobAmROCKJiZ8q82CcPd7vGZZy+FcczFaI6GHbdWq9dAP8R4Bzvd4/u7ZivQWkscLWuresCBQX9NslQCcoRMbBmn3MuGRNTqgFsrP/himW2ZP/OiPtMCZVBerguPSiPqDNSAD4qxAv+c1HRdeOsyvyvvWinoSWRx67Uq7w61b727m7n3T8I7D0/yKN+YdZ9+3tGTHr9W7/mVUS+qDty2qoiHvduH2+90dw7sKrGKRB7G5RJaaaG1HL6uPUnzSRidaepnW5nJcNfUHeckb93cSTdmzhu6HafR4XDf8vLRYPywnx9e/2z6t/6LYuM8FbqMVMYAXuBHeeSQOZCf4uyl++/dfaEdv3hl2W91gESaRg4X5YABNVFOz3b7OLt/2FnsXEb+Qff9xZnh2WU+bAChApdy5ChIywH9QMRHgCmKYTKSBBk5LJ/45sAxu8av2uAfQIrRBm+1nWayS9WiyKvI/XQTrpZ/NS52jhFxUPTT02TYH58cD7d3DvhS2IRee6PVsqFkaEVYUgRFGtC03nDy3m2EO1az2bHNvONVUZw9/dS5c2dmfIN3VeCkweXiwx78YIfmmZprVtg8GH1Tr9lGjWvbG71x3mhc9f0Zzw88rpUC1oB+Aioz1xp2mlbSKnJOUkuYzQCewLcr55WN2RfWmldXG8+fm7m+0bm23Hj2TPP5s51nzzTOdZw537q+3n5urdm0qi88vfDcau3ZZW7PrQTPrbjPLXnXlr3nVv3rq971Zf/5M/6VRevqsvvsmdqZprM/yANXDzxtrmWuzThNUxtt33X1sFOr5pp6zcwn23vvfvH1d1673Xt40H+0/+jW7s2P9obHx5Pj4+HB4fDwcLQPntod7+1MDrajg+3p/vBBdPQwPt5OunvJ8W50tBUdbUeH2zhOTvaj7mHc3R8e7H10e/vLrz/49qNR3plvLCxang/naJzlITwToB4yAzTNzDza6w6PunWjbDmlVaR6WWhyq9vQSihAh9+8R0yse7buO3x1AmotGiOuSFLOrup9ehzwl20o4awq252Zv/dbv4Xmf0T6UZ56HE8+9o1SshR48sM9AHkyV2vMNTuwO6/dej/sQ1esd1r1raMymez6Ua+Kol4y3i8mvW4aHud+zc1LLvI6N9cKajW+FCraOktyfgHncNTvhVS4eQF3EXwAjl9ebZy50OoORqZedGr2crs2FwTxOAyPJ8UEaMtcHT6udbDfzyJ58YEffIIrCTcebE8TC+xANWSIX7KwyiMdIetwcufD+49uPBhu7RfHPWMwsobRQqZfqNWvdWavzSye8WaOu72Yj1QhFiCWW+AYszg6Sb2aYc3OBPOLykJmWdGflHHBu+E8F/mRn6rm676uwfNOaQ6BNRpSihgFjSfYaKWoThgJwFFGh8OUK73Q/kk+ECuKmnseyyQKtBXGZZnafMMYx3w5FbYTJpDzAhL2wJ1GdIH9XMPMMi6aTqvH5Usrv+kx4tJKH0Yplkdy0Y2uu7be9IwwgudObQMfGRBwph8NFlE8ejQu9/rag5GxNTAejs1tc7aaf/q8szEbrK835heCldVgvvns+eUL58/9ME+dWuljSZ0+0cKnCR3zlQF4SWJoEDNI7DBtE3YICflSC2YpGY6+99wzC/WAnw1SmpMVObOKlqs4z9658WEW87sGuAZLubxQ5yqNJoZNFwVF6RnyfY+sCmOzKrtjGANesNz46lPJmaUcJpvv6zD44xOwYCwIJFgMBEG5qnD+5KugoCd0KQOrgLMO1ei04CbagIGqmWilOscRcsRw4Iihb5JWH90+0hrXSupSNS4lZHIgKlmkRLI4NG4YqTKt00wMXqITZChOQx3slRHA/xR90jAyWYUtsnWWZ440xSJ8dEdcOJ6oPOl2eqzSFE5cYkV0RqeWziRblk6kgAKFe7it7FKOWApdyEUpLBsTACFmcPWxwzFNqjtIgPyighhslfTseKU9QhAOOAS92nicvnHrUfb5lunQe2eb7By8xIYodEJ7uHF8PJOBKWNT+RAdVEfG+3GQQVCYUTQ33hUVT30KLPzUSV68PvrcpbO+yzv4JBKHjN45mSujB39Wb+9oZTADpYcMiBa6Dxw951pEmmMhBz68PhrBU++YEMIpBoSX1fQ2T1WzOMIQqow39/M04TMOQC3vjCnXRIAT7aLSaV146u992Gh0gs4sqVQaccmolYpFcEwGRQNZ4kf7Fxb5uUeyF+8fcFRQ9Sgr7bCX00bpMAGN9Iql1+Egf//mySSyAg/WH/oMVyCDnKS0ASS/PKohCkJYKy4AxAFkUU2SSVmMz+gSar6CBlFFyEQ3jT2iaK8/+NVf+/WPe+pQ9F/66lfubI/qs8uUzVzjZ0kK3nvJEq5D6QW2LR+fHg8TdGXaYB4gR4eHjYBMOaxsh2tfFBpiB7cR97bhmnApp1JHrA2zoWep69iFbZ5EWRYV7WaQGfr+MN9YW3fhGfEZZIAIM0FtyRFYVprleydHC1c3QeQ0S+ODXstwgpoP7oJjjPEe71fj7ROrYei1tpqSJUaRgJHHSXBLlU+vkWmaLzTAGapQ4ey9n9/6qr7edH/hxwzEH5YJwaEJFH6ZMoU0jvKuLNgvc+qcSWavnNSYKlUk9IK6vC8LN2I42fuD7+z1w+4gTGDmxmC7ct0eb729V/S6ntPLi/sPPvro0Ycf3freH976zp8dbx2EYRaDM7MiKsqo4Fe3642mWcQYTJTxwfHVWXPRj6C5wsI5zFquHbz7YHB24RJ8mDiLt7rbvXiy1ViOfvXvla9+rmq2Kz60/QQnOFIj+TguwFv5ymb5aPuF+WJ+NoD1pO2iziGSBG0MCPF3NE7v7uTLc9cBwGH39vJMttRx6YMIgkQ0hQ5oHjhEhHXQ7Q5DcObR0ckkhMvuOC40+7R3NC3aBgfTGUwoFbnbx8fbaSfkKXZgQ5Ye4pPtYAw+IJFkfGszSqI0C9MkgnUJ00mYjMN453Bw6+Hx0X43Go5hpk2tiseTitFlOR5PDo4GR8f9YX80GY0HkIcut4OD3r2DQaZbyyvLZZHk6QR9z0DDhCOrzGYCa7lmw+tdb/trHW9jxoPF5jbnb84FZxfr67PB6ow/13C2TxLDWkfoB56C2Dieg7G45BSM49h1i7hdIIgHQSA7CLQxZvBRnmjNSruISNShmxRYeh2uv2MGtuY7hmPDkaiW2h5yfFtbmfEavtng+9/GICu+sjMYJ9rZ+dpSJ+BnDRpOu+40a9hczzG7g6SbaRYkqCzrLe+pS5vPfPqX3nnjjQ/un2x1YY61k2GSx8XR7nD/OHI8d7Ht67Z7ONagjAMHqhX0LHaOxg9OEgBc47ftwfmgMqx32QvTuKzq8JvlMSXwGERKaGgM4vz9/fgv7oXvRf6wszj2G5njJhVcgzTm28BZBsPPZ1dKrsiX5antRqa3c9jPUigKoEvdICGf0uCQKyhnzMAGba9Vw3HSg0iV9NxAOejIgm667tZrzU777/2d3xT++qHpR86px5xTh2amVmfPmmPa/clw56R70OvCUx+WyTu37/aPwuVWK7cRuZWD7v1HJ737495BNuknefdRWKRGnullVrquPT/T9gIHKgFBm8eXdqveIO6dhMNhyGUm0Q2UhlIcFfBScWHzYdx0nQubq3Od+cPt8c6D4bCbDzHQkrfTth6dROMoHIVxFJZ5rBexo6U1I205+axbdIx83iyXLX22MK1uke+MvaN4JrZWjNpG0F712x29sVpvLtYbc/Va3fHiiZ7Hjg63zEpqgdsJGFwCrV7gRWVidmaC2QVKLG93loOQHwGFjybakwYYB2ATuGtABDzvmE/WKK0B2pFgokRISOWO4x/qYrZuwgnsxyWCLfF+JFF5kPJkJphuw/DhF3DBTsO3dTDnJOEcPDAo71YbEC0YWjG1oJHeqVkIqhOUEMjQMieTyKyIhbQyywGhaxkM+Czd0mFXStfUJeCGx6nVyPR6EDjuHN+XtpYa+mxQzjDINTozlVfj2u0RnxEM+0M9CV94av3ihb/aUyezfiypU0HD42P6Txg6FATEAZhBHTQFHEFXsgHiSX22l/64qoWy/eH3rj+zUPP5RXcphnw4FtTV2JIseefGbYg0KqMWPPWVhXqtDZOKq+ianVCidB2KFIElDHt3LMvhA9tWdvlCsbbM2XY0iuqkHnCIiIgvsTHMsQyr0tw//gs0wO+eAoc1u6xDYh3LbTXhJqICqtLh4UAJswJRnBT+JGnx0Z0jrX6tMrickyrz8YPHSaEL//xBUtdRTNhFtaqapu8j40NZXiJn8gLrMk857jhUffA6QOShKiObCg6kCi+hMAGYHj9JKMAivMojdVmOAQZ+kME8gsRCLMNTKSIXVMZpkmLiNMjZaU88U8LC61NUyKC46dnRysxwcVG+UcpcYzRKvn/rUf6FtoFYU2yqePmcw8blgkMSfaocVmgZToVgk575wLx4oOwNwlVCuBGx8wYPsqegcU69/L546nyhDS2iTYKLEfAyu8SB/sbDXKvPGpaDq3yvT+OcuvLUbYvhNFw1euryjVJwI+tyDPRhZVPn7BtbmZdwhqA50RD+4RPIJ35wBe2xX6JEaqhNgNKH9NTbwcwMRAxD42rIQAJGjTEquqCDPPPDg6cWK/jZdNNZU8IZTqMRAOEQFpVxGfCK+UCKUBTwfPAh/JnCcXyJqyEXXNEO18n6nD+FdaflxlVILxqXduiMQgKpBw2Im6gJTrpzuoEBBI0ovX4UP+kNf+XXPjGnDpfyi3/xF3d3J35rEXDlOZ+Q4duuhhbUHM+HYJLfQK8RV/qo+JoZlB7pTWcdFhc2Uj3nkGeM3Uzbjfu7frjnVFmcFSMjqGwvr3R+Lz1OPXjyutWoe91JVtm12dkZ6CV66sCF4ETQzWco4JN1h6PG+WXAn+f5ZO/ES8pOuw3FbDtOo1mvqvHBozjbj43oUEe4BrqbjNKJSiEiEIIkvMjE7E8mUoUfWM/yt/6gzI/szz3nXH+KmYJzqUP5Z8nHDAEvzEGwolnyOCqu06XEH31K7OXRdvEv+Y4hjqJk8o13i3EEYQA8EKOaqWWDLOuneT/R4/C9D46+8Y2d22++s3f//rA7ChOttOpJocN+p5rOx0yzEj1aVepYdnNmttlomBAx3YuN+nHW7MbeMNUP+s767FnXJg9P4rQLh2jzYr62qbU7mutzpg3YOMWAGovsp1k4BjuVXjCKK3dv5+l5Lc00fkskg5fMCWV6VPxyfpmk2XEvfnhgrM5fA585tnvc3667EXzJBH4zvOUoGU6So/7ksBfmSTwZj/sn8Ign8LZ3jkcog06TNB2PJnCUJ6PJeDg+OBre2z7ZO+yn43DYm/ROht2TwaA7GnQHg94ALvXWbu9b720fHQ8NOOfjCR+mH45HgxHqwldBTjgeR+MwGqLNsN8bfnD36Ps394aT9PxKq+7DW+a8rSVUu787eO1++MF2vHfUb3sl5wjhOUbJYBxv9zBic+3s2SwOvSpFjLHchMeSQ9vAB/DhN7uIn02QEaPBGEfjeBynE+BFM1o1pxXwkxM3diLbPQueorMpC6uDC0E+jYbxwPfLsJaD54B2qiYIEuXa8L2gnutnWx6iVpxy7hXSrZxfw4QZHiJcMwxIxFwngN6DaGMbZcUXt7vvPzc51NNG6iz7dM0ZFIi0Q4AhywfHI61Ry0YhMj3P6SxvXHrmx77z1S/vd/u9CYJlI0mKjme0WwE52bTnZtujzHuwP+mGGYQaYwIevv3u4f5EN30HoYgD2yzsMhql94/iWDPbPpUS9YzYpaLU4Sl97V743Z55UpsN/UaIXuBPI+Li6q/yULvMbUAsZeMf2iygTCzneJICt1Bc+EOhHPE/fXF+vwONc4Mew3+ldftxT24AZqU+Ki1b7ue6vt9sNZvN9m/+xt8S1v6hSVmIvzpBMrgp2aeYwMBYz6ydP7u03I2iL7/95pt373a72XA42jp4ePvRw+PRQd0NBmU2NPNQzw+3IPTQybxpwthG52uahbxVjYASugKUwCgyLgWECJTvYOdcEwjYyU+OwpvvHgwO470H43u3eydHUQhfNtEmoyycJOC4/tHw4OGRNhw7k3E7j9as7FJQvTjrfmal8bOb879wbulnzyx9YWX5p8+c+dzy+kudM2eNuZWqddbvbLZm1zszy+32bAPqlwkEBg8mGX3rwPKX7LlWgmBnUPM4G1ToJoNc/In5UpvoZ+pH/jDR6pCCsOpisTnzxFOqFtoI2SgF3FhLGuGGE7mi3DpOisOZdgyIju5auodteg+Fj23J+8tcCQug4FLgGHXXqnlG0zMbrkEnG4VNrYBDAHFRNKsqVEcUbFdZoOVOljQdbcbXZ2t6x4ebWYH1BXhoaz7unvMjplwYZ5xVo2EWdovxYT7eS8c7Sf9g2B/H++++k75/u7p517x537uzGxwNeb/xr0qiWz+RHivfx4nMzVC1oPHHCbFDZD6uSSTRj8fvFG2P0+O2pFmZTzm9TkFkTVRgrWlJes/Es1hYnksiGYksBqMUKzhzeS55EiNBCLkgPO91guIozP5wid+A5xG9EvaLf56xFspgr+g8BUlQIRCpYymjoPtkwlhUenIsWFIbIg8eCCNxMGyRJVXi0OSAMsuxM7GIlMIpi6pzsIdAxpzTPB6LC4ZNdTfNxH4KyJNjpNMCqjd2gQPAJnVZQArjf9omc4gilBaEyShkY6nTKqel5BLqojXGW1IeCYjlD055kWOGIRF0qrlg9oVswfG0ypTAKl9+xL2Dz0e3lZ6r+OvqFDIrzSnS8A7+x2oSCMnAxrGiB3XC4uxdFkLR+PpHmcWQfGECdq48KSmMnWpN/TMuJcswKTedSQCWQJHX6ENbmuZbcDu5xjskFaL6A1RSMKimVCOSJX1Iu0ANgSBWiCQSgtn8V29m4pTEEfIAcAU7pYYvznGo0CuMq4kGzmE/3B483BnD7UVlkk8qoh7NrmnYLtQnPwVCN12aYuOoi/4IJiIDONgKTBpyy+ayDJztRWM6V+ZmnEuUSKGPJ0KOgMfwXMTJqg1SyjQ11xUXHK4ol+PQxqN8MqKdxdUM4XuYibjyyTo4QzU4MmVlWnbltGPdgWptOHof7hh0oesmtptoZsd3N1ZmEHHESTE3O4ueOJ1ODAjcCPlk/Yoky0zTatZq8WiCfjkMA71PoFa5hqiuB7731KXVixdyL9a0G7vl916r7t4oT/bKJKSFgDQxSchI8VZtTxPHJ2RCszYau/96vvuhsdwyr5xFLpAPYHBJFft4UnX5trS0jl54AzrP0zRJkjjlSvEAPM3ShHYX5cBYMNUXznRa3oxvL9edy/PuU2eaw6J2t2vfObb+9Nvxn3wxuvHR5PaD3tZhfDQuR4VT1TpVvak5AeJS03LANmE0wQicoFGrNTqNhmbW+/b6obk5MJYOJ+brdyYrM2fJb3wkzLuy9vRLmy9dORiufenLra980fnoff1oHy4pB/yx4YM7yUbko2mOZlndc9e+aJ7787e6Dx90d7a6e9vdPbXfPt7bPtzfPtjfOTo4GHr2DAXZMuq1xSyv37m3c7Szf7hzcLB98OjB3nfeffCn37v/1bd3D/a7g94Q0Wbds/eOJ9+5dXJ7f9LrjobHvcFRF3tsvZPerft7f/DN23/ynXv7e93uQbd/0BseDUbd4aQ/CodwwSf3t7vfe//g9Q+643GYRlEeJ9gKru3P27P8JGHGjywiSOb3PGD7svzF1Q6UUiCfR/V8zw/gxvpJqX/9fnI7W7lfnrnT1aOkoCQx2uLUVQTSZdlYFhrtjfMEOo03pWizlO+rWXpSalvH42I0XC7C8/rkTDFuhsPh/tHeyXgMGdG0rATbIqTiNwHBfWDrelDz/YA3A6k/ef9ZVIPYK0gZpzpKypoE5VPZw6Y0BvQR9EOlHY/Sd7dG+5Mc7pVIPR9SGKblAyM2ntbCp4oHaYQ4GrwOaZLX7Wji6QkAVeDEAsG/bVTVyeHe3u7WZAKZKhou/WukvKqsoIYAO0yrw8i0inTWSOC+xym/IZMnxUk3zrlikJkVilu4o49B/cW3GQGr0laFZsSF/u5u/EbPGDdmx4Yd5UVEyeAalUCvkhqMEVhgMwoVOBaBzSx7Um/fL4O3D9LjMJ9kRVjwlUV+Bp6fxOE3E1N+GF4HJHCooJOABzSIhhChYIy+6zRrvst3Fv6a9KM9dbQq95D4yw00WWzOvbj51GJnFkHeo7vbg/5wEhvv3zt4/6O3Hz68P9TaFb9VBqPijHaSNIZqyH3PWlrroLEozgfDJK8Z20cnt+/s+p7juWaSJpPxBLFtFicIVOCmwQgUqIqI82Qy7o/3H+1940uv/dkf/Nndd96qZcebtfTVJefT8/6r7dovnz/zq5cv/O2rV//OM9d//ennf+HiM6+sXLq2uP7U/NLazAyfTG7U6jW/WXeW55x205Jpai5dAB6FFXU93sxNkjIOi/4g647pEoCwSRwVg3A8OSkNneuHwywCuXyXhMoFBWirRHEwg4noOqWomoSTLEnIVhsJDYNkykS4cv5QvaJ/gEzYCd/RfTjlts67SHJTKbANhIkNB154WbNK3yhtDVYBbrrWgsPtwdvW2l5Vd8q6g73m0OSK442OBVRAyFsDvPeG6ChPYmzFMCq6o/RgkHYnOQY1jsujsOolRj8xR7kZlRZM1GQ0LD86mr3jLDxoru4snNmf90aFVea1KL3irD/TuHCleXGzubkQLFJ5/KWkcPKX0xRLTy4jg2EM3BEk5FM2KPtsQSS/oh/FUtO6KhHFJIGYclYQBDND4n5Nlgtg4p5qBkxJYSOo5GqoG3I0AxpOFXAmQPVK0tLjEMhoNmnX4QSwIhULF1jiLKlhyrIM9Gco9ahMJgHs7BQd4iIBYns4lhMOgYQh40xFT2qpxFNJ0/PHOWxeBv/JMthDswpmqGHZg/iRcq46lUoyLvxKSWZP26JoszCPJF8l5YioROSrU+6kqCRkYFxkXfpt7EKtbV+CeizGLlUvqhI8L7QD6eLCOMhi29MGeSA4kwqqYVWJp1KAPbFN1ScLA3XTisgjtolR7kAvqHuSGcaK3ETCw3SxEamB8kIzyi97lSI4kF5UDnc8ReeCOrSLAchTTFNlzYFOee9UI7CgcBl/2H+V52QGQY+0BJrQ3xWAAQBMoOpOsrixfTlV2WyXF5j4ulvg2TXXDmzTR59EDBeUlausIojiweOk8sWqEDuwDPgVxlAmFftpXRTFCYAj5ITSFNaAcChPGYm8pesWDZegJC+0k2707dd2A7/tOC570A35chxpDJXiwOGzUJcYmHIF/FCyvwAqifoUcIuqooMBgskUOxEOUOFp8Jl36f+TCcLo8nVS2/V4I5uwS0q4cDWX7EB/8HmbTa/Q8jjMk4iYx+DQPFwHUDLPUsiy5zsIPvh4U9AOjZpen3E7y169FsPTHA5hiME58SThcyMYjEylC+DoQTgDWKELgiMi2rQteKb9nUOcy9M/ZhTFkBBYwChJwiQ2beP562evXz+o+yfmQVm8djv7xu9XD9+tRqMqS+hnyTjQvOoDCZ0yhyjBIT8kZA33wm//23I8MBZnzIWZEm4ftVQh7E85UeWlNrkCaepwiA8lqxFyllAtSViqmUOZXGc+DhDpXF67vD73wkbzC0+1vnB9+eLFxZlZP3Lq/+Gd8v/z9ex795J+nB9Min6u9QtrXBhwSizXNyxPN12oRRAuhGNK6QQd7bDUYjeInFpi1TTXq/P7/O5+b2s0GcRJjBHXG/X1xdUXFy98zlt89cOHK//mf6z93u+4D+4accI5EI5bMSFpeMry01S1Zx5uvvw7H1R3PzrqbfVG+8PR0XB0Mgy7w6Q/zEajeBwNQiOAkSJzQYody5zrjTVZ+5GfahlM0vce9vcnmlNvWQYCS76mbPpuP6kOupOHh5M4r3hXhPGmBU6ALB6Osu1B/KgHd4aE4QPrfP7JtFyu9AI5jviOWuBYNeRxqpm+M8dBHseemoTCzhxSSl+oez+52ZnxXZtUFPGEJyRrofSqpu7Pmk6Ni/mZRk5dQjf9oDvujeMIocBgeNLrH+J0lHTHcAuJJsETX2je7sXtbPILy+Uvb+g/s27/0ob9n11wf31N1/u9RwdcbaMouaIF1AsS5LXhe61G3eerxsQ6eNuGQymvl2D8IqIaZzYBOCcWRbzFBIDoEDy+fg61UWlhUjw8HI7gGdOC6FmpQy6HeTGy8yZ8Gjgx0BNcDYMTJXnJlTA49wDdnRWTnf0iiceDYa8/2t/e+e6X/tBOB2cb+pVZeznQ5wNOhxx2o26Yw1Pvdvu+lV4+W1vrEEGcHq0QcuiI4QO5b0YDjkzEq6K5fCARigCGTzqNM21rUP7po8w6swElwViVssEEyIFLtSdVlAUC2cQTQAFKCxKo1ep0mws39+HFclKA/grfFCj4Sfu4DCN+9nicaaMU6hH4gb7BHu2x7Yo8aSBUQ5s/Ok1l4K9OBBIGmMCSAvjhGjbG5szyb7382X/6C7/0M6+8PDrK797e2d0/RjT+3nfv/8l/eu3O+0cne9ntD4bQA3SBNMAaYxCQje7JZJSno5oVWjoC0CTN7zw4ODoaRnyB4tAq9trawYbfu9aJfnK5+sV19+eW6v/g2bO//cxTvzK/+Qv19d/YvPobV67//MWrn1o/d3Vp9ezc/GK73Wk26lwt0za5SlfpGIVp0r1AUMUFcyZZOEnjMEujIkuLHMiCOckxat6RtPhSBd+qrNUtz+VcdVyWo3w00gepHTb9WjiJwXac6AAGQCHRE9iLzDN4FeIR4bxAqQMdDHAeUMXZcXnUFcUgv3y3w9Q8vtvBZ04ajt52sRHLfAe0bq61jI22sTFjnZ2xNmbM1bYx3zRm6/psYMALt/jN4Kw/Tk7GVLy9qDiaFPujfGeQHYyqk0g/nGjYD2KoCVM3hRlIXaBf7030o4neT63I8GPDGxbmJNfHmZGUBjRLzTfbdbcZOKJnoI0qx9E9Q7e9GraaPVN35wNvpihjs9O2Zxe1+Tne/gCyaE8xbmqGv5SIGHUEODg3KEmQxBMyqUrCs7QgFPYnLQEO4LyoyjiHnYP0VDKDQElQiUxOmVWTedAZNO/MVR3DVZomnkOpUDvymVITJ8hTJIM/AsUIbuAnI8RlBrkJmdATP+DhOCvDlFteGBGnAdgmiqNZ6DIQHxt+0T4blRlBAkJlhiGptezEieXTSqKyhX9kqNOWkNgeW2bnCks4JpJPEUWYnyRgQYHJmjyRy2B7aippVl1FrzIi1a6oVLkqvRJy/gJwdIcDleRYnQJMIEcNFv9oTeUThMf5MnCgUa6hvLo5wbo8p0RQy6iyKAKSCQRsRwSILbCw5Kj8jyc29ZiBpnWBFilJTIoGY20FARwelkYR3nGFlLIKgMIvYeRT8rgsNCCZJPMUEYSQTVGNo1eesReciWMNk0RNQOSjFCwc1+NjNRmI9MDhP3liUdpEfTkD5XFFERTcIY9hofnTpCiuDpBQmWaR7UvDrM0GHFfnPLKhw/8TSIiv0yoKzdOEprCXhtijyhEHgXlok7lShv/I4pgZwkpTqKgkis6iDIuIQi6qIbPXjf7Tn99eXlx2bAtMimHhopC+Mh3Dhja2ZJbI4HJYNE7SHXHHIbJbdop4lyNgd8LEbENxLFrCiCF9AuAPJsEIfqskSXKuMcD3RuBsuK6bJnwnGHDCBYXZdQOLMz8pgLAc1y0MqJF0MolHw3jYmyTD2K3V4IV7TXhyjXIEl2enSBIrqOmWm0dZNp6Mh5ME5tjQAqe6f/8BnBYhIMFQO1CM8EK9WKbnOIf3dsCCIJbGx9lzujg2cU5HPMtqlvHclbM//3NnVtY/KvPva4e97C++U/z572h33zaymE+7g2UfU4gbvCh6e2gncC1jeH/y9X+u5yFj5O6wHIzBkKITUZSFkab4PU3qFAnHomaJe2oWPukiTntOZY5DaYmv6pTLHXgYi22/3vTHcb67PRj18iLiJEWclKNJzgXu7VpSWnBJ4yxHQGLZvu4EpelUxI+RwfGChfVruu9n4DmMANxswonnC3mry631Zf293dfeePDGyaRHhcyHCSHK9mJj6ccXn/7pkbH23//3/h/+T/qgrwalBoJGOLcl2J4mwyjWNg8//6vffRhm1PKMquBSyg/KQmYMx6hAcLlxTCQF3pndyeKXPurJdDGfAl2cab/68svd7kA4lPoGXZh6uaBpLX7clu45uyUWoc41xzO8M2VrHhSRfIodL0E9wLqA2nxR19AH0YRwk00Ui6MgZ5CAH8gSxowMESbKJ9zERDEUjYo8R1FVSVlyrR7b8hzdNQqAClYXB7dAUAoco/Ptu7dHvaNCZuz7IfwXaYTAMj4+GcSfWnTmA1odqhD42CYCA3sjqLp93vcA8ROQEDoT0a/vY4PllViCmhPjdrj+qE8gLJsuEz9lC4ygIYy4yDM+EAEmYsTHaK+Mi6I7Sh52J90ou7vX76fVJAOTlFFWIY5I3XICNwxjo0EvwrgII/APYukijoo0SptG8ky9fLGjLVXpcH/w4Ob2g9e+dsEKrwTFJS97plFcn9HrurZ/NDnoZ9BPZhx/51b3o4Pk1j4/zFjEeX+chaaBa1kG9y+cDOPxKJv0s1vb4WGk2Zo+CcvBoByOi+G4vLuf/N473Xhh+XACN5vuOVwNiANkkCoKWkVCdEqKimPVeDMu6UsRwg6ox2ng7evBdi8Jx+loko0ifqsH/Y7CojfM9k4mB4MYA+e9PBsy4kiMDG9UXpACY3NS469Jf00JAASAhfjCcuQBamTbsWsNOHem26zcWT2YMRqBe+XKWhEmo/3k5EE8PoZ2FONiwR0q+oNRHKWD7tFkMBw8OkFUPorLP/7Kux9+cNsa7b7YKP/u5fP/5TPP/+ZT1//m5Ws/e+Gpz2ycf2514+LC0pnZ2dlWq14TR9LiI41K2wNHYNk8zRO44yFIkkZhnsbEMtc2ga6Erwn+8kzXE58TvniAyN90PG4WbyRDRArGEhAsPpGpHOui9Pufubb+2Weearre4WH/9q13w8kEskF5EyUhYkCk8LUw1NI1R+czJ4HNhV9M2q2y5WjLgXGmacL5PjdrXJizzs+Zm7MmXfCOsdjSZ+p6w0d4qk2SKtMQdJYh/O+4PBrlu/18u5vv9vKDQbE/hDtenETVCP63G9SadQSKfEkNMm9atmfXAjuoucvLnXYn8GoOxsu3GZGEXtDbcAkcBxE/OATEEGcFQgyOgehSEtEMBRPnEvzriKFdQ+cqjb5XOjpwrIzApBxqaL/ecTef2kp2EABTb3JGi1zxAwn9To8kfeJEmAr2AZSCzMb0vjkNFicJeJfML0YFhMQJP43G9U9lnuzUzJMCqlPRvBgHVaXcYuYkidBIfEoWEnKJjsXIqRyxpx6lkhZOFgGgLyHo4MZ72SknfwGIbUBT86EjbGDkgCuKsAbbYzXpTTYcM9qmleXokQPfhyd8GcEGXmUeBdfQ8lRxSz3VlmCITKVsqUq8wmxxY1SSi6ogh4wcZqCEbNydol6VQnk5I4CqIJqSDYZlWg8MqwpPSyDJDyrjnzW58RetPaklp6oCG2AfKMMdf6YUkgu8ziELLUgYtKYwJHZFSkqWFJQaTHIuCbVUmyo9KSKt4SrpimwGRcylAuXUiBq9uDLSHwMoWZvV0guTWw6Vrk4tLcfGr0lXmallNq6STAKttGmZhcVvGuJEwY5fgUs2gZWdCYBgI5SQKXUKKiEUe84koKI8QPvYMFj+SXqMBFaUprAhXGDEWgIM3bOMOMzjmE81qJJILPrJdngitZHNX7oVyhORcxElnAjWocokS6iq6D4VDWnD4kD4uVCw7343/P57+8vzC4oH0BoQjkO+puHw+yxwlKRLaVlQeLqxORmcykUJg1wmREQOvVl+6YIKHMpA9PIUhscJ4CUJnxvudkejUTwcwjdgVwDDgaaTIVGZWVatZtUaluRxgLgAVwIIKLm2j7xCbxpcpcFzgnozdzr7qaU35+BuZUmMkIErONkWIvQYtrnI667lm2rpagFZJRmjYIiQQXkOdo4Qw3mOa7sukMhJWn68hm8BYIxQs7Bi9XrtU688+8L1leX57lzrXtH/MP/en5bf+PfVg7eLNERLdDPFq0L5wPNqvmebYXr/K9FX/7kzPji/eTbw/fKwrx0PAQJNHh0GKsm/MqEMwIZ/AcsELGEEfNRAFI0Q+3QwSjVgRK36w5NRniY6XJCU66lZeunDWwRZRWajMRdqywsjTUt+ehNamq4evCA63JxWr4yJZkZaNR72qjQBP1BJAwGmfNMZ/oNrbSz6gT+6uf3Gw6MHQjUFKv71mlu/NL+pnxxriJHA+adMTiOFf5SWbXrqesmlZ29c++mB5oBlGGCKLsl1PeOrKZzhRPMYqqw/qs00lp7a/GnT7qAqBuvYBpwLOKJ5xkUKOdnB7iobfn6pBVylTpbcFguBsaEdfqjTqFyuIAVghcmRrRd5xf5RGVYRNtoyON+KEYlwEG/SOLeci9hp/PJgwS+wwgQOYXI0HPABmQQeLV8zKyBtRh5zDekstaoUbiIfD87KQQh/F+MUZQSisl2KD8onKdzdfBxl/CBmWkwmkVXBGxTyw7/PirSgf2TrXGV/HHIZC63KuXSJCDLNLowy3Mw0oZBoms+l+jzE3bZWIgAH3mECqUUQj2lmXpm5ZqYlnyGJcsQbOt9YkGc8QCL4KpphI4LKNCvVrBA4gqeOAHikB3ajcpupU8+sRmY3U7uV2C2tsbB45dm16y+tXn+xvb5R78x25hbOPPPMygufWnvp0xsvf/rsy5/ZfPEzldOEnuHi/fNnVi9dW55fPcj85vrTa0+/2jr7Sn3luaIyFy88c/HVv7H+6t/d+InfvvJL//vnfuW/nj/76c3rP/vjv/XfvPi3/5sXfvO/ff4/+287L/3WB+liPL8+5uytuu1GjFI94oeyAZKJZJGIFHQhJ7BymuSMJSAMc7NHRuAsr59/9trZp58+exXwXHv6pU8/8/yLz167duHs2WaTX2BqtFqO6wHPnHcEQbMsydD5/8o5dUkULEKEERAyJJEmTkpBg3RmveaMXW87Z5dnbfB0VuYQ3WGWx/TkjKJyCt0CLMdH3snh4mA4+ehO//sfRHduh/v344e3X27Zv3h27cc3zp6fm11oQi5cz/QaoAGXDIKQ0LUEI2JQiBmhFMB8fJqaqpw4A06hcFHMdizXpS/ucyLYdAME+fBk4aHqpoMglzItqk+sOiWUOMae0Qx0h+gs0sGIN84GS3NtxL7bB/AeNWtkdh/sFuNREY4hmlKI/lgr0JeanPne4BS4sd42lhpG20OMDt6nMkFHgDHhu/DVMC57YXEyzg9H+eEwPxoV3MZlN6y6k7IbVX344kkV8kErMrp8lIlxAHBPHQF3G2qFUa3J1SdhQUSzQeqrIs3DYRSNijTWyhzqBSNVNKIawdGUeGQpaAjOPwEN0JliG1GAxTEiy6JjQd9UaVTddZySUh6jHFJqRvyoFwxIcya/eHaUDxBgAmlCiB9IikGm2ej2sdME3CGJSuJr8tBHYi8IJBBGeEQJg0qqJJLICxOvs4C0ySooKQNEYVHO4BRe4njZqbQphVkeKnqqzSQxX81qSgHocnHWqeallBRkCxLJgMdQLAeCEF7D3qv2WRMNqOIETOcrW9XUKLFxHoiA8QQWgw3KVIo0jLPHDXEv5ogNojF1EQnH0/HzTK5KYZzLxmwhIEbHY1WOdGGDqiaSqvuJhDzgRO5XTpuTcvxX3RBLNDUcoLqIDJZAhjQ2xaMk9iVnip5IUoXHAonM7gO9whcsqK5NE3phBo+mbbKfJ4X4y3Saj8Ri+AeyEbMKqXhOuZOrYsORQbqgArs2NNfRfacKPL3maYFb4dhzKtepENw6tubwoLJsTgvaHgN41QPagF4Q34DNYgcNi2YxEmKHYBFZ0i9BULXwD1lENihNiFESckzKSzlk0DjikhrOJ5JqbDokQSt8rTBK0jhHcXCjD+E0jCxmZHvanhT+gYR2ngiJtCVJrrFfdMEJPbo1cE8oBYBHKIT/aQHuOVjOWEpb1f7h+OQ4hYKeVqhKyIdl4lruIMQX5cdGpY/pRtqRCuQTWj3eeOJdOWSSV7FRqWc5sjihR8QiF54PxzdtTSVcBGJRC+YR1k48IJzhCgCgf0QQqZfgc5RB3bL4URHkUdxRVrXFl07EL5HPz/Dj/4bfGMYJYKjVavTb+DA3nCeYUD4+i5E6ltXwjFt37+KS4gYFCvfAogCAwUPdy0013XDskrNUhJaz7ChnmhC3GMFWpTmue/nSuevPX7189dynXr54ftWpDR9pb32tevNLWjiEZsQQwMJcdfL2d5LXfi/+6v+Qv/5HQTp+9umnPv2pV+A+lb1RddJH+wBOHHUoYgKBBIDUweOkiigjR4ydlkQiriQHv9zAJYE/hltX8rutEqEREk03GTtppWOUs64Gxx3anw9gp1yREkZZ3GYU55AhlaPhpNfthuMRWqd5th0IgIBI1UQYLU4qcfINSjVLAZBsKADowVCmUW8CY8ghgok88gWnyxljATWox4TfqtYYfebnvrNfjDK4VjC73LgiRcFVneOstDS/zKn/4WGjSs2sN2oXeoh1eaO2QKuAxywyeVczi6OMn8Li3Bxn3OHmpnyqik8t01VO82HEr7FAQzCyLEFuPmuFLsVRYQEgCmBpGk7k8Q7heqgBNUGAcIHzNWZhWiWCfxPxPx+yLW2H32dNMj5sbjv8jv1sq2bkIdhcK9JOHba//qiffNjt3ege7U1CUkzoJ1gr0dW9o9BpzjbnZmeX5maXFmbm51rtlunXcsMd5frJJOtHeT+pctP2XWxuZ3EBAa0prxqryWM0BySDXAAJIXdQg/zQGqMfYA9YBXFAAoy42emsXTx/9sqFzacurF04f+b8hdXzFxfXNmdXzyydOeM6XAx0ZWVh/dzGyrmzy+c3Z9c2rU5Hq4lmnhhnFhfOXtxc3txcPb+5cv4syqyc2zhz6dzalXPrz1xcu3K+OTvPZZ00fe2ps5tXz51/5sKFaxcvPnv5/NVLnuOstJ2ZhjO3vrZ++cpMp11ZQXPl7ObTz20+fW1l4xy4sbV+buX5T6++9JMbn/rcxvM/tvbijy+fv3L22vWLP/b5s69+du2lHz/7yk+GjbmdpCprAaQeA+REpagaoFN4mXMs4F7kPE7kQEnkSJ7gj1V4c083Yre+3Qst32t0Gs1Oe3VjfXZ+vrMwB3eWr4IUOTQotBv4RO7m6tQs4BW+9/xDw+zHCbT5oYl0IY0EdiEVxZganwlGoOnV1hZnZjqB4xmjOD7pjkQjcJkzKGDQv4zybDxJB2NrEl6x557xF1+0Wy9a3k/OdT6/Mv+FM8ufXlvdnJ2ZqQdc5pVuqBl4gjFyICMatIMNPUIlwmey4aQ6FHxwgu3JhgPXxMY1wMQ1F7+chgXCAjQCXsAMcckROWWVmgbgpDttJ4pRs9NcAOxKy8psdq4GYOBe90cZ3XvNbsSttDsow6GMmigA+dAsA1B51X2cFIO4GITYKqgeyOYgrk6iCo74CdzxSTlI4Ihr6mOl8MVV3JnxKTF2ylGCEIoFkOjrQTHRQZQk3MF1KCjzEChIFpd7L5Pi5LDqD8r+MDo4yU+6+clJenyQ9Q6pGihzshFmnol6Jg3RrAnvhu4kDY0gQKQejig9eKmGS6ZdesYwO8kLfje/sEsuaQILZNu181dOGlVYpWE8iVKojE9w8w8koBkIkfCKkwqQCt5fqqarUqJbDo6KmLdf5JE4DJsg0/6SRJQKnDK6oJ8kbRJIMrec0uCTkuRmuhjMQrscOv85Nqp/qmNimiVQTRWE74ED2FbyGLFFdmE1dqpCagyvQlxBQmM/9QqkIzlgQlF6RAj86JoTe1PeonypFjmvw4LEsXTFzlTiBcI4zeFO9SFJTk83FD69wgyFmelVXgBTMzFz+st8IdDp+Wli/vQQB9NmVZnpsZQRDmWu2qb5ajttcPojSdDzib54Pi1DaGXggu7TJIP4yyyEXIyP19T+tNnHLcslXuUJ2gROlaoFDcjblBzWBcYhsDlHgmHyKcY854RWzqX9dOxxCcIIk03PsDKLwkAmvHFk0sayEjrmRBFtLohL9c2n4aV90g1F2CGJrnbkYIVTQQhK4oclhQvhhgIm4gAbRyXoQiG2x02GwcRfsGHOR/dg2sUdMuDkVHXPsTiLgSLs73ENtvE42RZkDb/IQyE2Sy6dFnnyI4oSLU1ZWyVCqcgkBSUMhqYajlOuZMsH7OSK4Ibyg70N8PiYudQXKk83jhyYU5yEDcUlcgYwdCJpsOimQ84IDHpTTdCBfELuJ0mNBQk/0IcAVVYwgWbJDRvu4HTCOInlppahZ1mZRMA4IYP5gKpBYQgy6qivkLAlJ4h1O664wCL6RBcAkA4w3G6ykuUGNb/m37l7F96Y5AgUEHJ1p1dOoLkt2IWcN3T4oIZlorCoAbRGPKAzDBZHKF4L/I21M0899dS1Z5969dVrrzx/7txsWdu/qX3wpSqLABXggkXP926VN//CfPjevF298NwzT12+1GzUXXhRhukOIoBB1EPCP+lS/EBCAYIkaFMIRY7aq4NPHHtOflqMA+P8FtfRpAbmtwj4MFgYReMwppue0VOHvyu3Afg8mChzA0iIQt6NwFgFVwgJyUNgoawsUq6AwTksywzaQbPMk08SGqKXV612yS8fMZ/euSDc4vJa4lQq/JNyfHS6WN24c/FTO4WTgafgJSBkRCnT6kdlL9Y9pwFJgU8kc+IIqJwzs1dv7yeIquICFpky3Q5cPwg8z/cD/HuOzaVROs1gdqY+P99YXmqdWWlvrLU319vNmuvk5jNnF5eXZzfW5s6sza6uzsErXV1ZWF6aW16em5lpIJZsNJz5pfnl1SX4rmvrS+vrixsbi+vYzi6tn11c21hcXV9E5srKPAJvxBUzM+3W3Eyj4S0stjbOLm6eXd44uwLmokeVhfWaeVSO0+bRypXB8nl+TEXwBeYUNPCjh+X+cLw1SWszM3NLgGOpNT9nef4kNxEq2V7g1up+vQbHZzAGxUqgNOi0ILHAKPZsjDxAPcXVqEydH911HcgUOIdcgKhCith8iEf3fK89027Pttpz7eZMq95q1Bq1oFFzPNty0KjuOna73Wi26o1WI2g2HDjEcDt8edJhZM416q12HQFT0AhqjSBo+rWm7zc8vx4E7VbQ8FFWxZ4deJk1x0fDNdcLbHBEdziGTAFpXBMkqLEznLu+Xat79Trvkph6vdnyW22/3XGbbafRshvN5vxCa2berQOSOjYIw72d7WGVT9IkZ+xNtUPJpOJ7rAllD+UpkcxjJsRerkoS0eejMYhsG/XDSbq9e5gmMYiC8nmRT6IxVF8YJnw0gF+eLRAeYmDAKiqJi8vbvtPWfnj6WJd/VSKkIr60RaeqHDCFadIPJ5M4Ob+8tNhp+I59Mhj3x2PoF4DIwWB4RW6m8XhwMJmc1HW749YD2z3fWnhmbvXSzNK59sJKvQ3EU5FJYE3qeobtgZYia9hc05EPGLmoGdg4hl8OSeWbmBJXA02UcNE/NAHiVCk1LeeEv8iVdw7lkk/G2WSYZRP41+qrW1KP/9Dd9COzqnR9N9N1CDxGUnONwkgc3QvAnMkE+h2DA62gf06GxUE/3+/nO91ip1ccDMtexNVjIFoYEBqlPuOLdDTioDBfyGAMQpcUgwXFofiIJYWrU99COIFdMAdDlC9jQ+dAbPwAQQmUIV1r4KE6edQ0vNXV59Y3Xz5z9qW1jRcWl662gvnxoxtq5MCK2ni3im/a0RLinG46DGWealmkFQltKKQxCrU8sngjDMYkKycTczL2zHKS3A0n95JorzBjeqNAr9KMFy5sIz4Ij/eTfTWb+/GkcKrwLwd85DTJ5O4bb8QB03B3eAEFyNPiYWHQQBTww8cYaHt4WeEECAG6+AgiiY6CnKAh1lCPIyUAuCDnMmjxjFTCOayEhQilQgXkYghy/xsjp5JDAfRHX0xVhbuQZ8xH9yrG4MwIGYurgNEickjKB59iWYhW8fl3nIgA0K5N/SfkEmfy4NtpYtdT90Wd40eEizzJwX+srEoCHgfHq3JR/aCWAMQM8TmQBKYnSRB0mqZZ01/JZyNPcphFOHiObDbOHDKzXFHXJX3y9GMH6peJoBDJdOnUmGgV5R1AIkWy8cuLn2hHDYFoVZmnByzDXDkFAuUcvyjNLKpbViQMdPvEbYDCgGdc5HDQZeMtfbmrnxtwyiHTGRx3NTMLsIALqE6+C8Xe0CC8Dssi04Dy1BKcSVbwCBjqTyVxeeUK/zAQNknopC1cILg4QLtwQmDvmCEVpLYck2lwnSVVqoosT6PUsTTP5f1Dlcm3SiCPpDjqKRFhkqtTKDR+UF1YSSBmPk8IEOGTPcuSJPS/2K0oesUOMpnBcnJKCSi04uH2cH8/hpWFOqGaIs7ZNx+v830x+WwUCV2ryoIEmiTkSFP85R5UkUfV4bwm0LzQL1JZ6UDyBxWOgPPJhEwoApvLtLsw/CBywUcAuCI+8CBViAE46FnCrpMknwyTOMzRJXQwKsIFT+JUfPsiCekWeo2FxDqzPbROYrsXcnEO0djkH95JRLJpeviu6WQiZo4qW7QTcECkCtCI/XLYaexRWHetNGEvHIFcBsnZItFFkiGbFsEyW53Wpcubn/701WefmqlufcPoPdL52CFKO/bq043AW15c/NSnXr1y+SJcUDRom+bC3Hy9H5rjkAg6TewDhJtaQOCYlwge7WCRpSlGQitwWkVd+mSiNQIfk+GpKCEaKmRF08QxnO+dk8kgSkMuPsLbGmnON8LQNzw713GILlDQ1BEEIQZGPvohqik7iIf5XEciM1yjMHPtet3xwQQkOOERkHQthQS22rBVyASWGQ4Ru0zw9OhGy0iZUAv6xDYnX/jlB8GyNTMzv7qwuLK4eGZp8cziQWyEeaPTWmRsiAGJhoTfujSzcRTWe1prYLTcRtuxnZmZ5urayvrmmZUzi7MLM0G9Bpia7ebq+tL5S+sXnzp79dnN689vPvfc2sZyJ0idn3jh3LkLq+efOrN5YfXM5urq2TMrZ1dWNpZX1hdn59pA2+pie3F1aXF1cXFlfn55bn55fm5pfm55dn5pZnZxdmZhtj3bgWvu87O+RpSVCA7AEY1mUAtAZA3OD1gQTraWDYxktxs99ObuvPjKYPPcuN7MiBghIoYjmCEOmq3yYHjveAiGNtJCPxnG45OTuqud3Vw7e3Z1bn5mdml+YW4GAgPsQ8eNIkRk0JG0usAm5BtN8WZKwSd7IMpQhPAGcAVeC0ggcqD7jsP1nEgKop+sVlbj0XAw7GcxX8Xu9XppUVqO7Xmu2F7CiWZjeKhWge7ciR3AnZ+SnMZnKuLUCIhv65rG1VTBKriMMAKNoBCcBgAWhWF/EsWZpVkIxmByS5tPYtRN24F4I1yJ4wS61XE9ixEDojUHUTZlzGHkwXiSmcbh0dHt+/dDxJlJSuwhnufTGpz+A/sDLmVNsYH9XEkcNxXCqR0EwgASECTTd5QvXYtt++0bd7vHR2A1szRO9o963b7p2q7jAx70TScTfjnv+cgsgNzUAAFk/D8q/fUlmAQ0Jf8Q1oNw+PU77/+bb33xX37pf3nt9oeBFVxbPYtocDKIOQVti6vtVPn48KLVXPP5YM6y1/b4kBPjpAIRBaQGzqvNBcJdz3R9y6tZbo17p2ZZCKhcw3Do2NLUAo/EHGAQ9NFkKAzJDCd5KYcDiE1uJcj9JkSBOOBEDexADmsMQfddq+4ZrZrpWWyQtlc0CFQBzuC78R2OQtZTyujZg0+pqNCpVnnwmNEW1zUSVIg5EbIpq0K1jSPyN71xOMfgCJzR0uMyC1H/cGMCQwpzcAN7yoQxnEhxTunCCRuwLIjo1IFBn0ZZ0zzErHxBnA+I+42W5wV+a85GKFpr+43ZoL3ktRZhvjAuYEt1B0GxtcTM4mIyyibjPBoXk0E+7MZ7t6OHb8bbH0D3Jv39wa1v9u+8NTnayuPJaO9B/J2/WPj6V67fuf9TNeeq+agTftvNDvJwBH3Lh+GSzGwvJa51bCTJmVUQ+/HIJLHbXN4r4kOnYMjThENFH+ADp4qkzFS3F0qNK1bB6vJNzKk5wR6aRLyJ0+k6uZNoc204qm/gUDBLJwsXlQcsKEdhQkX8y6wWH6JEjuShFVYUNQIFjl85otMHvkhSkUYgneqrAlvhFKMUvPIfQ7HgwLE62xdlKQ3T1cGBIWsXIwveDKwzy5HgnAEh3VFGitE5mo5SNtU4spA4HhkCDqT6VAB5TXGKzEAiKQZGESQ2KY3AfLFDXJIMXJy6FE/6I4PLgYxbqc2PJTnjmNiasBO4m1miqpBwzEcK2Om0LvY4BQnErRdgmMny6AfhlWoLJZGgrlASmoDdc7AowmtA2bTEabOnSR1PByjdEo2y5/MGGDBwhQzwDtAj5cUzc00P7kAAy2FSVztwKrmitmWTTqZMwLm2hT0uoYK8OkXDBJShcYwaVktEEw0SOnSEceOHIwWSBbeCB4ybhEHndFEEO0SQ4godqtuA+0tuVBUEejVGnJFgHI1QjgxMToHMZLB7pe5BH0pox5vluo0xsjSRy/tgijQ4ZXUhEM+YhevkFigvAoUOmQGeZ1mBVCphYy3QALBafOqBlESIjzrqIpri2qV72wOjMrmWfFW5fDCMl6AJbag8vtRPqvIPEHPY7JrEoFBPu+NTPzKDL6CydQTG9A0ooxyLZ/HbipRNjgNQchiPE3KgMVARBITxRFtQKXysgTo8VzXQKaAH1ka9NIsKi+/bFL2TyWQSHx8NkV9veLA7sB/w9S3Xgqfu+HObr/zamVf+7szVX00bz3QnBicUtAoOuoGe4IDqZt1xGr63tbWVpCmVO/oWVMMKwexypqeswnFYZBmEwPFs23fTJIGTAg2C0jAIcGNhlk3d4N1fOARoArgSyw2i13zvqYvnlmYb5u2v6+MjZIE1teULpld78cXnV5aXUBtYzQp+064zN7tk+vmbHwGLRLJghoOXA6UrhHo8RePI4tQ3l/R/kohQKUEkc5NMKDcyo8UpbUgB/Avxvhd8fSPIl63I12JwIFwu6PKML9TxXbEiT8ADLj0kCA7FJoEPX8IzA5cAeQwwsjTjozJlxXeSiipMyrrbFOGgBRQ1QBYE6ROwS7MNZ0ItzAWBEUHjZtlOo9EA5gVw4E+SbpSzCx/OX9rK3Wan0ezUmu06Dp65tDrfaTf8FnkLqE4LfjFdXq8y7Gaw/uwrP/urv/a3f3Pz/Pm3HxzGIFRVHPeHb3648/3b+16lff+Drft7fTAMwAKr8+P6rukDgsRs1kBgmCaATdVlQtUL8Pw6yjiFSWkEvCyfZSiBEviVGARiZ7QzXWqCE458+QRh4SjGTzLoD/M8H/Qnd+/vb20d9PphHkdO/51Xr+798i+l62ciiUl5448kI8HoZwvdwCwVcPzyS5N37996cDg4OBm9/vrNn1/KP/XytdmlJTASlJrv12fnZ5fWVs4uNs+Y6Xt39vn+NWfeLOg7eKKgMriZdIOq0HVZxRMkFvZEX/RtzFHEu1+oACjE1aqyJD7e3z/Y2kuTvHs8GA8gApylbtdraJyCz9WiqihLNX6zILeGfO9WlvkDTQA8NQ83UBRcGveB7zxjyyAuVDhAxKZC+jhMoFjr9Sb8b3JMkXn1ZiHfP3YhT3mZjvjFQmh9QRAllKIKeguOVELmB+++t3N8UrkueAdUosBQZaEkxslyVGc2PGx46C7wg6HDpePDchbUIxPaO2U+JgwZEcQwz07CJJlk6J2Ko/LyRK83m41my6vX/Vrd93zAxL5QQF5ZmZlrtTpN1eaPSMo0/DUJKERQAz8jLPPXt2/9/ne/8v133jo4OOz3RzuPTt5779GbNx70+rFTmufWZzbXOyurjVbTWtW9juvFVrzcqF9ZWGzWzUYdJhOup+UE0LJ8NUGmmskAdFTRDVCFHUYp+gsyzcfu+RYF7BVXbil0izO7NDngAWEfwTuUH9xmMAe9Z6XzIYzQGHwTG12QpqxC+aBlJUlEztEVDoXnoNSwZaamObhIDVrWbFGmWgUNWzM0fk1BdYsswsgKykQKGIQElgicAduATpUcw+DBsvBxc4CFXPIci9KXL5Lo0Y3yg++X7343+eB7yfatMktUUxiBqDs45QYiDIgRIBoNJnGcqa7QNTgCIwJ8wmYFJ/3KAmpdTCxYnwM04rj9+u1n76U/eeh/ett+9na6eWN//O4f/uyn+v/5r7vPXuLthmRw9LOft//WL2h//JsAAP/0SURBVFUX5x6mew/Pvv3Br5vrn22ev9ZYv9hcuzyz8dLspb/jXT5748Ns+z71Kh0IDgk+jevXAPAnEyEi3RA98YMMjB4F04SHezmQCB3j47HKJ/IoqnLPWSwNcCeqGIoaXMLC08TyaoSKB4gqFEJ5HiEf5EYRUJyYVlSoCovT8IJaZqAZcppqSnoXHmHz1Ho4ZM+Ah94GUCsLe/EqEh0jVpDy9BLgySH+wxW4IHxnlO1SvbAtBR5sCcnJtplHP0TAYA6TFD1NqC+XcCBiIZkyfjWhy01pNymoTrERGmF1BYE0QjvCSxgFCmMg7Ah5AjpLnSb2ywYfJ7YhB8wklwlGps0SGCJOzIa0eJo4NJzx/gVwQAMmGOepAhhl+INiPFdZBIcZQBarETLqcW7TKqrS6bGAgRNQd0oL2UtdipksrgJxhZmAc5LERZTmEB3EYPCykkSDN5XnZpYZUVRGSZFkzOdLdCwAtWOmyMkRqluIORH4U7VS53NDgMJf9sYO0a9gb4oVluC0KSJ/biDYFOXyhjGrC/CPh4KS4G22wyQIIefw8RAWwxnfHucelZVSgOChGh0Itq2aV2hnknaYeIQCgJxmY3oRaJJyKM21uQg7tAbVCS6gEFpXvfJAwSSJQILFOXdNXoL2qyDgGaQVheDO+XCuS66Nig6IHLQrUo9yKnGKHhXZkeCMv3zqDxkM09GK7rp6vWEGAWfLcF2wRDb9gQStEoOgXE8M9rykK4dG4HTkoDXfzWKf6INiq1u2FdRcz7dgcGFKijSZ9MNBP8wy3tbAVmv4pgMqc7LG8WudlZULr3yuc/En+mnAd/n4IibhhdltNIPAs3a2tobDocIyhkPFhH/bQqwxCMfAThbx26i+79uBOxyPVEkyEHUm+JyYBE3o/8Cqis3CUKn1CsRC2o+98rzVvVt1t1gLZb1GZNU5q2nJHRJ+O5zP50Dzt23XfecenWihlUqkMdFGbBMLUkXt0UEGRv9YJpKAx0rYOFIwTJLNBs762szG5vza5hy21fXOxubcK1cXf+bF5Z96funKRotvY8MrTfltFK6wnEZZHGplbtt8rxdBMPwa0jov4e4AyewP5/wGaB7x/SROzzf8dqfWIWeofqfgksHiJKoaTYTUZEPKg8BIFuRj3diUw6SGgHaVdote+cl3jfm9gxGRLOw/0/QDvxxHQ1Snb8Dvt6TjcHzY26vP2s9ee3FxcbXRqK8szC4unbm1NfjKG4/+6BsPdm4Prk7yF11zcxR991t33rrTHyf0q+CpT9Ly9vHAmNFtmbHFYF0XnhxNPajQG8Xv3zu8u9Vveq37u70oTjkg9AoRMTWPn0PRXYvfQnGMCs6FY1VhlEDdhGkGZ2PSH2L0hlHU7Gqm4UZx3nC7v/DTycsvpI7NRyaoHMATRAbVAKWbGoBII370qlbLzmwc3Xx45623b70aTH7s+acDrw7xtmzXsJwwKfSgObewvLq4sOGX3Uc75D5GjqzMholqSjjyoUSBUlrigusrgKqBjzCMsaJIK3ecTIbslpVrO81mE2Fos+bONAMPcYFteZ4tlpzyHafFOE01V69SLShdh58OJhOgEVKPTU0P+JwS3zEo+DaKMsIcIjQLOMqIIz7fFMYx/CcgHyX2jwfHhye9QZ+rQOV5GI24DDbCI8oThYoQCPex9VPR+Pa3vn3Q62bgPWo6dkNMiHJGDmfQSVaGMHIDByaek8MgJDqFaAsvkQpSnbXQPsKaFHrEqa2cu+j5tebKyqVXXnjmxedrQTto1GutWm2mVWtCdlgX0JSchSd4aZKihR+d2McPSxgWhiijIy/EWbJ1uHPv3v3B0TBGzFsAa8aoC9nT+CGOPP+xz2y+/JmzV64v+i24l9pyrTasjn1Lu9RaQFTr+iY/s8lolqIFKnEqAr54mqdRHodZNEmjcRKPubQicnJEmYihiAIINcrzIQ0Ql3BRpxBRAIw0Fo7hdS6EVfGmJ5dorLAlURlGxSTk26ggBmNyVMJg0ICoBNoptKZYBnxZFXw8DapfGRsggE5DUfPtFaeI3/5q/4Pvh0d7eRIJegQWtsiwn0SVF6pQF4REcKpFXfPkndbgz1v9P5kb/+lC+CfN3p9WJzf1IqF2TWP7/v2f35v9jejpv5U+++vjKz/2wDbfel3mGMSQIkTM4ctn/YPhoD+eRHzHiXiA85EieIE3nBpAtLim4KSqxMgjp9Hmi0wUOmoIwLLqr16be+764kvPzj//7NxzlxqX0fTsvN+ZI1HIMXnSarnzC16twfvrYHFPRyRleSbfAuDdI8NqQDWZjuk5oi9ohtExgw3ejhdUnCac8KEtConcFxLEAi2sKImGStQruIakkKQu4QDFsEcZ7KWYotQUz9PEkVHAkDvlYeALzcOnFwCIEPmV9niI6gziUU+mINkJy+OYEzZKVQnChK3oMdLlUKeqIeaegitw8yK5B4mWga4Ix6aknYzGmgoMaQ2HUp81qDtUhqBnCuLUbqoiCnIkqmQWln8FJ9O0lPj8Mj6VyValvWlb0oQ65F6VmebwGg9Oy3zskiRpBr9qKE8SIcMFqHU5RQUWnHY7LfCEtFKWo1MoUflT9Jzm8IgbEsmqGuSeh6cH6vrpGQ+lFYyeew6N6Ec+ZBZ8gyagEPheP3og7cFvVCmcKkUS/hMORH3qF1wgKMipuEACtQ2P0QtcQCSSB9VQOZDWhfPoJhIT7J0QESwePz7BDu1IJhkI5+IQq0McAWRhGPxNk2oDicYBkMB28fGdJwyEDklduG4YMctLrnT6uBG2okoj4QoVEo8UHEwAAo46fFwcCNOytnQxrSWcOa2BpHIdl9+gQBGoOOy5AUEQFXpUIq5Mas9rTNNyMremmkJiBENNS1BUFgIQ34YwVuL0sNwpz/xAgiaC2wTExMMC+Ocp3CaupgylqZBLAbSpuMx6zfE9s9V0O3NBs+03Z1p+0+PdOMYIVZyGQHFQ92pN33ZtaCwQxK8Fixef7Tz1U31tfpzwCQ7oDDTpO/bm6nzNc3r9Qc5PHUHm+bxvlmV7+/tvvPX29tb29atPJaMJrKEDp77lv/HOO9/+zvfu3L03GPFxVSE2wziofySMAi4N4z4CzJfR0RqfV665xmhfy2JgxXK86uzLo4x+NpUt0Qx3MzMse6bTWTOD6jvv6XIHXyUiktxF1Ks9D4QAIAsXnD+dNyHmFe5pCcnXlCTYxCRb7biea3DenHOIfOYS8UBrfnbuzNLcynyjXYMvJOaYS1jwC0pJnGUxLBLGxa9f66bNu1N6iXgXKGUHFDDYBFp9xL5aBUDmWguNWgOwKK4RtUowAUuURxWfOeXz8TIC8hsSgI+iaDwes4Ik+hJTrqvy9uzW2jPv9jgrz/EA4Sa9YVSBqxeG6BODROCdR8no/OaFRmMGMRaf0qmM5194/ltv3N599/6FMHup1V6r1WuWOVcV1sng7Q+293v5N985/Nq7R//hW/c+HB9HQfLtGzsTeCkcnDGOs/funvyPf/zBP/+DW3/8jcPJuDXfPjsaN//1//LeGx8e90E8SLpRua4BXx9+AjAD1MKwwnqPxmilgD81O9dZW1/lw/L1+vzyrFev3drZ/eWfLy+eg5tewLkTk045Q2PwNfhMvResr282mx36xaZV8VVnbXU5dmt73d7BrG/5fhAmiEzi3smwd9LLkwRRFMgG6ga+y0+mZJWFmFH0GTZoRDQP0spsJ3WTeKUI8/ldJCpFeEpkGGwoCZRTLuAyt+fn2jMtsCbADlp1sBXCT9+Fbz1lvjTDGAvNM8q0qsGzMCitoAZvrqFzmZeAwpGNfMIJPlRjVUoGPfXKLAszjnJESAhvuMy2bdPRDSeQCK2wMBbAyOjIRoSgyUe9Uj6VghNpiEyPg7I8OTq+ef9ugiO0LsMEg/PBLdmrIBD5GB5NBP4xDAULxU+HA3/6MAyngZXCwTUU4lMitWD3+CRBlIro3vODWtN2a4iUPL9h2wEcK056owq4AD5gVgwn0WjCFZ9+dKKR+BFJUQXjAZCWYZ5pzr1y/sqlpTO+FViVn/CjvLzxCalcbjePwmj/YHAyCKF3XEuPncleun+xMb8UtEDqotIRS3MuhMtncomxNIG6E9pTS4OVRRZt9ZKobfM7zvJsj8wZAG0AAs5pHBXhuJiM8yG2UT4cFoNBDs3ZH2T9fra7n+4eZti2D7JHB+m9/fTeXnr/MNvv86YbsIxWEthdwTgxrwhAppviml8Q42MbJVADZdusO1473NjorLUaLzW0q+ne8sEH9r03tUfvl8cPq0nfgjCbhue7y2c6nZmAmpi0N820P5N85/Mv3P3Fnx797E+Nf/Hn4p/76eTzPzm81H7TzHqc+g9Hi/uTp6z1M/b8ujO/Zs6t63N2mJD0MCSWzLsUCDlyrnjKeIbuOdQ84BQfwYYjTCKdOrV5miSTnhvUGbMplAok2Gpu3dEdl9/98KnSDBdXyGKsj/MSx/jJETw7Xhe2WIjOkfAypzWzIgsD127wNiJbYJxdoSPw22NlOk0QNvI25YCgnjK9ukTkoDk2QXZViZIgSRVDDv55oJpGLVZUZVCAm5AL2ye7Zi38A0a2oZK0ifqID6xpu7yKA3XGjahAKRpB8jwAZ9OqDBNbkDo8xUXyLC+J+BA4LuTFfuWNwWm7sAmsgLoyaYRRckoNh+yBmdKadMj21diZwTQ9lSw2JnnTa6dlWEp6mp4/aUGanp7ymspnhspS5ypJq4839jttBqeqdXXCxPEK1NN02vPjpMqfVuH/4x3PFXoIBv6RO4WUUGHDkbiTLErWRREllU/gRZHHx2xKAJCmTk+QaOrhC+AH8pPDDoEhxRiI2pUb73y4MCty2GhG/8zP+WSATAkwCYHEN+YcgJr94TEpx5caBHBxUAmGAoXgcmTCFbzMoBAnig2YWEuuUaGpJqZXHifiCFRlTzgQ0IVx0DGggGeEfFQhRiB7vKXGWrKTtqYdqWORNf7TKDy+yMTrJDwLYs9olQxLLlftCPpYEJtgAaDgslXkXDUcF9CiTKBzihNNZbl6QUo8MhF+YooqgK2gMWAdUZLiLT4BBBKhUbhI/DopQEQZlkxS0ICuP2txh/QEbJVQGPa03gjiceq4cO5ZEl45hoimOFzaT7iMNp94rLvNptecqQcNvpeG8g6sKe92Voatw7iHcQywYHHg68PxiCO6nZrpNlcvzV35wsS/fGd3PI4SDljTl+c7jZp3fHQYZall2+ClnZ3dO7dv721v6WVmGQZc0VFvOBrw2/HGTFC/srqXjD68d/f9Gzc+unPv8OQEbMjbvACT3hATcEJ0SQLggO/iuXNBfFKNu8Akvfe15/YHcTgeA7dADEsbut8I4F6sLSzaX37bHEecrBLcIglRibTHlFTZ6hg0Ye9yien0VwiDn9IYhws10AOEBOnlBQZSGJUANpeTD4yibuaBkWoF38ZLkzQB0qIYfjkYHk6jPLjKHmA14jgR2kKCuIGNrapydXSSNf22a5GXmMjVpCzahxCGWVqAzWgm2ZACGH3Jc/FpCjdClv2Z+vgclByY1mBx7YOyMY7gchqTtPhwe7jfLQK/jiYo3mBBcoklvrMG2Bku8RFnq9ZodbLiTFbUs8zOsloAU24AVCfLH24d/MdvvvMvXn/j//G9N//j7q3+TKqvW1/vbv3e127e3ZuAPf78O9tf/m7v4KC10Ly2sXB9sb3ZDmbOL10L7PNfff3ozY9OeqM8TMjYGB0UBSgPCelPkoe7g/3DAW/dV3yx1a/X+RYFfFDXR+x1NDpcWEh9D6hhXAtxA1aBET4ARz5BKc9DFc9DtIqcLLIfPoSrVW2sR82ZNNKdPM1Gw/EE/BtFKL4wNwcC9U5OJnEMZ5P4FnGhMUN98TsRlvlcd48TcNAFdNJRztARUgJmEAAOCERdVDJIRt4AmVzfBzwgn+17jutBAOUVEr6EygKiH6IC4aVRpVrN5YrRYDSqWMGJ6FY0xVl0vkMm3yuFFwLAKKinG4icJCkkIikKLvTOFbD0WqPpNZr1Bl8tBWtHKZeQkrl/WmAx27zhgR4tk5lg6zt37qCVUkZEnoOWpnBDb8j7IyIaFD2JnAHfY2ddGI1OF5x1ft/e5XJ4qA78qIoQY933tveO+HEHHyBBmn3HC5IsdwCx4wMGsqrgHVclLs7CNEGbPzqJRvwhSbBM9ak2NB74wZmF5afPX2oHjTw34jEfsSriqmF6rXqzfxIBzfEwaTju+mr7wByCeKuNOR8AFVUU8oVCGEkKvakDyS48R9/2AwyEL4y6PkZvGTbXJZFHXEAYuKosT4QDk4j1kqLfzfZOsp2jdOsoe3iYP8L+OH9wnG8dF5NhvtfLH56U947Leyf5vZPiQbd81CsfdssjrhZFqoH8atURkk9IIiNFDukAVuES/THhtG2z3fSvX15+6frcbD0oErNhulcWW59aCn6skVzLttaP3l3o3+yEO/Xk2C1Gnq8FTQ+qhpO2kCctXprpXX/JXT8frJ2rLa8HCHCWVp3Vlci2CggEbEqtRAwH9KiAhO+iFrJkEo5thnbkG0AFdHk+znk/AiIJugCxKAPAwUEoT2MMbzGNwsGhbsvnlFBIJd3IygxFaOqJAwwwLE2XARLNA+UDzaB+igthVVnewLUYQNFdJ15wgMrDfJI26qYfQFmweTg+OddXBiurfj6ZPta/6FkklAScQI/KlIs8UMdi30VqpXVkIV9V5AGL4JJqlSyBRPimOeICUnGQ/6VFqpfpRtzwKg2jeLYojWJigzBwGj9Vgh0Q39OnnKbdSCJkkqbnLIoqAqfKYRNUuKqpaYb0TV1DLItSkDY5Mg14A6BgRCmrapHt2a90I+PAqZypY/ziKvWaNESvUXIFWtmk7On2sTQt+KRxbAKhjJI7QnLaCwtNBzuFWVUnSB/rgrmnMEwrorgiHjIeH5wmnssBazxBJs95os7Bbaqc2sDuoqTUGdokinguZ8gDyaZUF2CoVMG8XFCND7UwLk8yUhT7OOOriwmMRpaHWQ5zHsIpyMtxUfCgKMZFhW1SlOMS+2qUF4jwe2nZz4p+lveLqlfo/UKLAS7ApD4RlAgoQknyEonBC4xhwRCAnyXEFJyCjYyyzOnOsNA0ySVBGnGBRsg1nHkGsaEJYbu40WtHg1OOl5bZ5ykRpAvFHZJUCcDEPU+Zw3w0iU3uKgEygkRQHyfhWCRqGxxhcHAwqCcq2CCHVbjeHFWdDWWnKzeI99AoxWr7WIIbGXMtZ1wXAkmLOILcw102HUDFYqjLiVpeRKdMgpJPJo6Ii0RBBdqu5TZc9K+6ZAUCS5tKjrCgC3Wax5rnBS4MNccJd06mg8R4M8jIkhR+ASwNjDMULprJ4hRhnGW7ndXzs0//9Ef7xXE/pG3VjGYt6DRr8MT39w+TOOn1eu++++6g1+WzEIE9Nopjq3BmGhgCmFD3rLlnz67+5DP22syoTLYP99567/2t/f3+EIwFIDlmokKopTZoCxjwzY31djWp+rvTaazm/P4wP+kPoQxRBEiqNRtBPQC6Wl5wpdaxv3/LmHA5XSJAUKfw9HivcnBC/kCDwI7oVXXAS7igJCvN9Yf7gZnxEQT2zqBRCDLVwYxo43TGjJ0ycriOSw5R46x6xIfQUYDvgiAWgsIHI+ZFHIfoFj46IhmdSBauBj+kumcH1I2Ejb2LGeMBtG+Yp5XN1yAIpwFhKbkQAY0SoAKrIQSA50FCK7I/Tll79nhh49H+CFIClrv9sK/pS55f08zS82zwLRqH4FWm0x8cj8MTUAEsBzqg6QXEP2Br6IYopIWlY4dwpNqPRm+GD3Zme6P1slq3rLah1fTsvPW1h/e+fWPni6/t3LpvOPrafHPjzPLmysKZZq3uOXbdra8tnneMxRv3eof9uDvMhxM6kaMwPTge3X108s6N7TffedTIs6cXW69uzA6OB9sHg8PuBFoKwVxChk5Nru3IF0cYFVPcGLycPviDAwuuMwhEH8A0fMt66/UqjbTZTrl2oXo45q33NIpBAtSqBXC2nCSaTEZDaB0wv827UTYVFWkF8pac7wfO+bonDSGyONcgthvio4QL0S8wD0khN5wmvorAey8W3VHbWl2aW1+YsacvcrEa1wiqUk4JpHrdcxES8K4aehBhFRrylLMg2HMBAFAKG9UnSIl2kA8hh6eOOAURF7/T5EJ3GIXlQ/ohuHCzUTLLcsAGAeej5djgX7mePLqE+IGIAxO99e47egC/y6FEEEJyvgiD8KGIBiEC8nmvAi4ZBQdloL+gh6Ho8Ismuda8j2YV9ujcU1gsa/9k6AYNvv1kIsCBR++nWY6S8OyBWGg41S24jg+ZAKeyJOiPTkpKf0gisOydeOQZRWOYZ/vDoel4xycTRFZJWET9bDIoD/pZvebtHA+jrFyYbV26sLK9e7zpL/imA+GqstI3q07Tarftesv2aha/KwHXk3MresEnSrWUH18tJmE2HCW9fnzSgx5M4P0DL5RfUSxQ+f2wvHtcfHhYfLSf3jnMsN0XZ32/h4L8ilDERfiNODd4A0I2uujSAHFNH4xUwY5KQP6FCWTAYFbQF3gxdd8352aDp9cXV9vNM3PBXJNLCBqGi8D3qUtLv/Tpzb/32Qu/9Wz7J+29Mw+/Y978avLwJlgYqKJ+QTRpWnGGlsmIoDcYgPN60FCRZiHYclwICl8tEd7g0JQHxhW7ecsp8FzGjA4EqcR1D3GoxyUM6dNrYDyU4bOqMI4cBziSC2NFSdiDmHH6EINhz3xuOi4zBD+ic9lZWiSa5eIaiYpz7IoUDDMeZcOxXtpu0qyn/CYUfQDgDzjLy/IgHRbNGvQXuqd3wciyQIiMc+G6H0xKgRKjgm2ASChFJ0zRrrj19DLhndKFfIcDdayyOBxelwRcMY/Cg0FwOz2RvWg04nXamiqr6RlNgHzjAZlVyWcW6KnzVSXJYim6NGQGNCqSKZn4E/JIIlhTnkFOKVxJIGh3RU7RNnrDAVWQakPAIFx0i0Sr8h9DVvCqq3KkRjCFmD1OL04TScZGeYFFlJHiFf4oKKSu5KlE6NWvDGraxeMcjug0Y5p4Nm0GVMQO56eAKAAUx6pT2glpFpmPi2CbtimwcCNieUEl+RXK8RJljx0o95FjEuQ9TlIN//hV4ssizARY2AiNEAJ2TYdTbuyPja2B8WhobI/M3Ym2NbR2RtaDiX0/dLE9GLsPJt6DyPsocW8k7s3E+TB2bqTOB4n7dui+GflvR/6bkfNGbH8/cr4+Mr+CbWz8BfZD+0t998/7wZEsRggeO+VkJNGl6hhgETqQmTNSnANTaAfAGNd0YFWe0pSI1WVSGD9NKE/XnA8P8KE2smXBwZswcLwZIB6czA8KNqQOZ32AOUYqTx7dEY5AYSgKlBPwWEdhHLKgiKUwyUsowyvMwhDlMvYWbApPdQbnuCIzpjCmcCnEd+AMGRtVDHm6p/+MY24CC2QvSyuY2gSeME4srXQwBuWOCqcRUYI9AsRTQkVYniSA57gOIIfN9hv8fqIbWBh5GsOCFlGY0pvjc5VoAhYbUFNfisTR0sMjwz+fK8YF3ax7AYwlJ2qj1OAj75rvOvBp4AVApaK7erNe2XU4TwAMw4TdXlzs+K69v7d/dHR88+bNeuCN4mgnmcQrrfZnLp/5qWdbGwtwo21Zn8Ry7M7awtpPPtt65VLacOIifbD14Dvfe/3Boy0u1sY5ELAQEEj1iPIYM+gH9T/nm0Z3C3jhLSDLGrudk94EJXE5SbPF1ZWgVoM74gX+qz/+qfa3PjLv7lHFY9CSiChJ6piJdEUBZsLrxZ5dypQyLwpXIBnj0H3tPa9IEEehrtINam5S9kZpukehsRBULasMdMMFwIiLsyxJ4K7zMV3eEA98mAkbhCvyNE7IgoCLTEAOAfumeV4PZl3LI+UlEVQW4gYKRVUKAwoQxWPkBx0RCDKaUqEgGxOvfWq2p2Nkvh+MVzbf3x7A/W75/mwzYCbndPkCA4wVaqMxGPJht9fvHUXxJEuyZDJI4cIS10zwbZM0ARXQcB9cciVwLht2w2zNz7Q6HbAfXwn1TG2t/NPvfXBy7J1bvOrzg/9mkvGDj/DhsIc82Hxc2+sOk8M+v3R7cJIOJ9k7tw//5z//4M57D68Gxj9+dfMfvnL21fX2z19e+PvXV47vH/zJN27d3RlyeXXTKYoaOMPR9ZpteJzmArtA5Es4BWJ1aQD4Qqq4jnCTXa2Mj6vJGIGSVmuWx3nhc90FbTgc9gaD4WTy4M7tne3tGqJWQ5MPKcEmcm7UdgBwlWcxCnM2GppBdDIQnUBtyPwR7+dzjsBIiUhYTxFLEVsUk2d5fD6VgyPHOrO2tLYyxy8l0Q6ipB6BQwwuolplet33OfOP5uFD6FquVzn2iNxBKiZqMgRUjOhZFxwANuZ8BQqkcQbJgqh4cIAs3uFJM+DEhI9C7mb4n8JrcvnBSw/SRy0NEHENylbEAcj63htvxGWJoZNj0DQ9E1ymAKq9OsAlhDrAu3rQBVwsGg1dgc0ZxuIS3HCHD9uQJxn8WGah691RjHCH0wBwxUy+GjEZjxDM8n5QliZlwR6VN4QEDQBM/nXpR5UBFmQg0wTOGBf53b3dyWQ8hFvNl0Uq1+f0RhlX77x+/823Hm0/6nsVoLcLy23VF5a8eRAqgmsIfQ5msEzoZ1SN4yKcZKNh1u8nx9346Dg5OkwOtib3t5M7u+mtvfzD3eKD7ezdrfz2QRFzyTzR32Ic0owBg0grcol/UJ22glNrkg+FRZ8LuKRQA+kEnROqaIdMIDoXeUQ0bQ7z1cwBXKmSr4mYpmuZMy1+8rPXz4DOyjZnloLlBb/dsrSUlLIs03ONhab90uXZ/+IXrv1XP/PM5xpR9faXk9EA7VggreNnOe/OgLroAkqMj5YXGjx1xHkgJ4Jhp7BkHFylBnDahukVJeeKAq/easgnjvhCAzg0miQwz9iiMRSfxncmgH0JRgm/sFaRRhwOEc3hqXFiTL1iyNURgCsYJcsI84lmOohFvMAzYU7oJTO4ODkKR5GlOY7RmR8WUFuTQTQ4nnT3J0e74eGDamDUA9+xPMequ3bdtWInhapGVIlO/lIibeQHCOcUJ/fcFCNhsBwvEstIAdZ4nMMyrIg9cqgpSE4YTlIKG0/V4NSOIogdcCGKW2JynKKOao8H4jnB0PAxFYMrTcCUcJKChIcTRFCncFV2kbmoIlAQAAi7ShAwZqlkgmZkL2xwWLi8EFgJkKAbVpCKBIlyREeB62nwjIpHBkG/FDumaf/TLj+WkIN20BYOhENVHjXG48JsTDpUpygmA5ZNkgxCNcMywhxM7J6PT0wbwp4tS3n2xPFAsDh+1OStcF4TeJiwp1ID58gpazMX7jKqE1ZstIuI7IRCghxii1XZCP9piWWlRPYqARJbI8UBvEAI68QbHwSadaE+qfqF59GQlOaftFfNzzV+5cdf+MyXW5//6sLPfHPxZ7658IVvzGP7/Ndmf/mdlV+5sfYrH6z/zQ/W/uZ7a7/6wcbfeXT2Nw/W/vP9tf8t9gerf/d447ejy7+dPfUPksv/ZXrpt7EVl/+h9/Q/rl/93zWf+SfNq/+k8fQ/6lz7J5df/T/8xs/PNBt81pRMR2QBOMGSAhGQAEYeMXSoCgsXhSbEGTYivOC9A0EB/vlD5KIZ/mLUaDKbhEWMkBm8ynfj9QT9OegxS7NoPE7CCGaA6GMlJlgQfuo6TfIEJiHOshD6gnzOR+lFLSi46N2wB1giYB00AXSERqBQhoo4lQuQFt6MJqAVnHS4IMiLkxi9IvznoyQGuJowExLdLDQDxbJKTysu7ZcBWjlAI5D9JMnhgkDgOA6ux6JHsTaaQMPTdlExl1ot4CMrjASALeLqr0hQGFnCR/9cF4jhY+ugAYYOJHEmgQxJl9L2NChSZEKTcAm2nIuOcWHBKPNdv9Vq4ZLNJee1MMz4ERxAJh/jgZ0iYwoq4IOabg19MV7S7aA1szw/u7myEI2Hb7zx1mDQjxdqsz91bf1nXmhdXKnkyVWYBiKQIQz8YBM+LPDfWO6sfPba0k9fL5aaqVl9cOPGu++8m6a0jDTbXGiC7+QpDQPAFubajbxvpBG8Wug7c+XqQaydHB0BJf1ev7M4F9TrcLBKW987PLn+8ovNN+7q9/fhKSiuEm4iZ3AUnHQheaiQZCfTgvL2BuW6pGdJXMNdKs3to/mtbT2BO8ECyEMrOIDGwTnX1oF34vtjsxPrdUcrawZcJLpQbJNLthtBECDagXGKxyEqdzod6BT6wOA79FiV0ClhUqwtbHiO/1jJk65K5tlrlcm7VrQa4jtT3dGA8AcVyMWScCr6YHrKpgwj6Szcs1rwhKCdQXO69PTp+egGF3k2td5w//b2WzdvPvx3v/Nv/q//l//u//zf/Z/+2T/7Z4f33z3SKzhwvEkQRb29PURiozAZN43gXNPxPFApirnOPVAAR/7k5KiqG5MMYVTD8Wp09cAtaUpUG1ZeaEma9voDAB+GSXc4ASV2u/H/7d++Mbh3/NvPnfn7L53/7FPnL66sNht1eFA111xr+P/HL1z+5cuL736w/cGdkyjS1uc3+kM3LYyGZ9dcuDk6XGw6CXJD3bEqSy+XFhbkgQoNQj+OtV5sTGJ+DqIAt4oMg6FQq+G5zVowV2/Ndzp1n24/sUwWhQSR/+jYunVgGj4KlUjCL3SFiFiyNMQA4hh4sfh9SRcjFV6hLie5BOnwq0EWdEd5tK29R1sHh0dwUtiLoAzilXESUs8nad1DpEyaU3fSdApfUI1wQ27OpxPppqMj0k3cYrkCYuetBvSOCRdZbgCYCytLK2trQdACuQE/4kXwNhUzxiIbNQUfdcc4DZDj6Ojowd7+cMLBkbXYJfAAVY3WyUVIlBrhSfzUgmCu3XFFRsDe4EEqRt4bJGMBRN/3WVrieNeGatPHeQ6KYwgGnfg8Hg0jPrss36WRamgawEP8yLvylUn8/uhEvfDDEvFGmSDCkjJ/a+fB7/zpn7/7/kdg3yTMy4yy5NYs0KcbpuEkkVsnRqzpNx6dfPErN7JEizPtrd7DN07uxUWKQYKXi7jonmT397ObW8l7j5K3H8TvPYg/2k4Oe3kUVzu9fL9fnAyKAdW3bjoetD/JhUTWYJDnuFYtcDwXbMM3MkRARAWJ0QQSOPcEqFkYsPOxJPAK3SeUkblzHuCfLUrDotfIGCgDvjV1uODtul3z7Umm9UtrojuTzOgOc9PT4yy1AhsBG9gRRoHfCi0hFlnTKp6Z9f7G5aW1o/eirRtFPEJsmRb8PirUtYBQ8REw24wSwGmAE6sk9REwo1eaRbIRlIuHyLQGNxpGgfdowUWoCMh4X4KvJFs+15jEKcBlDY4ehhyMb5pZmdqtltz0ocgorBVlfpx30zwJwS+Tk+7ocD/acWutW+8fvf7NrUf3J4bjGV7rK18Zvn+3XV8432l5q+fOvbFuf2lN+9pF9zvPtN54YeH9T6/rP/OZmc2VTsuea1tzs87qSuvpX/zfnP3MT/g1fgPwE4mOsgCn+F2MAfmTN8cxDIxIbcwE5kVPk1qgNNHJAf9gUpnT9okxKAsyOY+R5JJcRmtyTMeInTOPZUBuXKNKYC/sUPEI/lGB8o9jdQEbasO1US9KYMNB4Do13wlqbq3mQdPxSTs4TY/bZDXIARqD4yudckgcmxzzEihFIOj6EDxVRv6x8YrqmgdSjcAgAVHEnNzHVP/Yc0kKWjBCCgBYD009xs9pXeSTzaVtKcGBqmFLYiCBjCfFiL6PVXmc5BTj4Y7sijFz2NKjGookHJFWbHFaW/xsQohLTyjIRpB4ijxphlcedzo9wD/dC5KSCU0R+imc02NKsqIzQdfrNfcnPn3+l37imS+8fPGzL3H73EvnP//SBWyfeubsy0+vv3R17cWray89s/7y1bXnnlq5dmnl2Ytr1y6euXZ+9ZnzKxc25jbXZs6tzXI7M3Nudfb8mbnzyFmfPb82dw7bOi7NrK+3OeGKTgUyAgEIOBwAxafbBSIiCXkwSQSYg5BsjlQNG4Xl9g0sDOt+IuE68mli1DLQUDIGDDC85AysIDoO7hs9Qjro/IpiHKfwH2KyBkwBZ6/BODQJ9DqJRkIrqkFCCgIF7NJGVYaN5gk/ykwBAfgMlhCL4leIqGCuYFMQELAYxZvI53OanADTuCIuZ8j5bSn4bHDE6TFMH7NXjIMNVpA3s4uUk6SUQo4FEBIyKDU69GkRpUAdQwljGp8/SWgE4wJqORb5DiRo4do2wKXGsfjyDEdM7NPpgvTguIBvzwAGEoTKFFQ3cBuNGrEWYUD0AoG+ySSmpoK21aauZ5rCvQiywnDc2urmpc1nXppdXN/YXJ2dqUdF3H7+XOfaht3yiaWqdBzecyfXS6Rjc0oPwQDJRC0N7T3XWLx+fvUL15vPnd2PBq+99WZ/MEAvAms+DkP6KCLa7WazUYXl4W1OBoOcM2vHhX/3/n0Aeu/RVqfd9H0XrJZM0ipNa7Xg+tzS3FfeNd67a3EalVQGs3FJ+b1j7ZvvVne2quGYk+6nEQh6AcA02BIbkLYAsjfy3vrofAtMBUSR0wqWgkwrbAA2vjyx0LFzt607gVGlRj6pgOUk5qIQk+Gwe/zowdZHH947OBrVmzObFy42ZmfEUeaXrcCRvDtT6VFSzrfm5OkI2kYCK/oRZKPkABmuTZ4SYkhtag+RGTIJNhQkO0rmJ5Oe+/Xe8sXRJAXeLq3XKu3hUfehcl0H496jgzeOu3/a8h7VXH89iOtl1LQ3zs5f/syzq1efv5D4LlkmyYqQ7yvcq6ojBzEpb3/lVT4ejQAjXNoA/hgkLg8BPOffM84mlnmR0PmTRxooH1oShXphcLrdNHuj5MZ7d//B9dWfv7zQ5h0XCeocPn8iFpsRda3m/8zlhQsdvz9CpJ33RsOgxoeQjibZKIWoGL5tZLF145YxGGpxmo2gDkoKom/pddf0A6/VbkDgEVOB6z3TAmCGZbdm5ztLq425xfba5uzSamt2yQsaWaFFOYpBMCJACzYAGUfDwWDQG076UTKehONJFGMIMDlkSxCB2hb6jAzElSyowahXKKEMwUAWqjnwVGdmptXuYFzkKm5lDB1l5jgu46rmuxivUJQaUpGSjUhTEHzeVRGHmIzJZ5ykaV5C6JWBU+Dncn1VAGK67YXli08/02rUEXCapgtxQbxIQIljel8IgqkaGMDraZp+dOtWYTtQeGAvYW3hMj5/Aq0gIADIKb8RPuhWMKUD30skS13FXpQ5F2dEr5B6nkLLwqZCael8+pyT6HkGr5gvGqYZatsOigFFlEJAC9dCVUNH0u2PSuz4hyaRBCCtO5l899btWzdvX51ffO7CpqWb/cPQTLTlZsuzHfGaiuWlJqGoqq3t7v37h8eDiR44Nyc7u27ZN7RBGlHE0WRZDcJy6yTb6+VHg6w3yochVCRvSGUlV2mQG1ygIu8cmx4fGxEQgUIMiQ8RetCwTR8mmY9L6hBAklJUK2cr4cc7YFmuycXbyiQ1iawQyHPgGJzNoSlcS6Lwgx8YDXP+CRRu1viWSVIag8Q4GFeH4+reTnJ7B6FmdXAQ9QZFf1hMQi0clfG4TBHFZnqVlPYkWjXdZ/IT++73jUmv0hxOCYCwYAP0TQQgHGfIC9pFZdUrxzJpwOl2jCI39bTpeTW463wpGKCiBlWqRBsi24BcUQU5Rhr1Dz76zv6Nr22/95Wd978a9h42Z2f5WhRVsQwNJSEtZ+a/NfrGt5JvvaZ9/237ff1SZ/Pq1dh+5iR7Wu88Y9he5+wVY+6F1sb1xswMIvzWQqf+/HXn2WvuM1fdK0/bly9bF84762crlx8XSEsdrJvkVWp5sWaHXDwKYHJsp4m9n/I8T5RtUHlSmJIpB1KAZci8qhUUY4tyFXslM9jLPT4RbNnKQj5rN3W4pWXVDpvjkbTBRiSPvVP00Q15npuAIznMZAM0BPQDqslEOzg2D07c7SPv4b5za8t+74711k3ze+/qX39D++Jr2n/6WvEf/jwajijqbB3+Bz8FDfvMntiWgIMD9id94Ph0XgtMJi4ospikc5zLD0/Z4uMzVFCJpkxt0DomGhHrrthbFZ3+/0A69ZAEF7h+2i3TqZ49rShDQUnWUGlaE5c/3vS0Ryl7ukcSqFlXnQI1T5p+Uoxtyb8a5vRHagk1qZLlnBdVeUkqUw6ZJBuotDhnLzTkBL8eBE6j4TQbTr2mNnd6ENiI8GuBW/O9gN8jtKAlPE9tjufbnmu7fN3QxqnD2SOcWrbLm7muw3zm8MDiG5DCrkwYhiRhLNCVczMyLNAH3EH/QBIcTzFyJD2HofQaL2B7Miq2pw7gvopyowRAO6AI37/PeEFxGfKgNxi5wf4wfoMioXNPFcoQmFJGzmNp9sGOSGABTrk75HecgpfAjtSP7Bs7DkhCWoGETU1ztaAGc1XBGOOyqZWWVtg630cH6ulsU9KnLE8csQFxraDQp40pKSAo4iViT2tFqCou5Taa5NhSaBnWVy38QAJa4bAR3QgBpCK5lOWE1YEv5ECrhmE2HCajUZTAqUlgj1k5TfmMaY5AgeeUJduC9wiflko4DmMUFv+w4JprcQaM+c05uzazeu7K5esvn7189ezV67npjfRq9sWLzYtn+HkOQCLGGwCA5JBKHFBZY6ioz6ErdMA88zPx9Nef3Vz//HPWubn3Htw5Pj4GCVERrpL4JUye7zccrdj7CNgDuKXtpc2VBzuHW3v7aGGm0/Rh5wrNs832TAf2Yrbdur6yvvLaXfNPXtPev2veeaS/edP6o2/P/fH3l167s/b1D4P/+C3r3i5cQ3AUqY/YJU0RvYAG6kGdqjf0X3//3J3bHY/OMWcm+YownyxnXM4NjAgbXY7DyiiTQq9GhRnGOXAaJkl/MD45Otnb2j7c3YPRnltcmFtdcWsNSAu8PLi/oqiQyLdhXNS8GhBCvNHYKz+dLIZCcDkK36fWBx/Tupc0/JQRxbLSzDQhS36IY7IATkvbCVc3bz06jJLo0eFYKxcdrQl2gRkFrw2i/XpQXTnjfvqSsTnvL3XcGsx9cO7uw8Onz89rq/M7jeChad4qy63ALVfnXM8LRyGccbooWQYHy0b7SRHHfIoHRjsXPDK8Al/l/LKPx/vM4Cg4walRGHpuPdju3b5/+NMXF55fn52puXwmA5YduKXcWNgBbHAgEBHA/9Sq4STGOKM08jxKS1rwdRs4SOO0vL9XPXoIK8XpahTdu38nS8LZur3aDmbbgevR7wfOslTj0+1cAtyqNTuNVsdx/EkY+822+ook5A70tB0fIeRo3N07vPFw+xvbO9/YP/jOwf63eicfRONR2A/7H40m96Ph3dHR7e7eraPRwYRcypAPcR/pAfaGeyWKm5TAwJCJ8AC8DvECkChLikO8bE4c2Lld8/hKHi9JYaEfjqemTLw5JpIT+JVMiBZozFVJEGnDl+PT3wEVselAkfiNetBs+c2O12jxPXHLarbazXbbB/t50+fI0Yi6ldTtdg3XpVJis+wd4i4gKL3HxJ7F8VAFTnpdKAOICQ2DxZuT1OPEAKGEYofCwynywWO8G1CWrfYsPVQbnEuFQ9VU8uE6cj91n7C6+OgME6Ax/rp0ai5+SIKkHo6Gb9+/d7R3cH194+VrT2+srkK04Sa9cHH1b37uxZmgYZT6zEyt0QzyhP4UxAuM59Qtd6Gz5xeh68Xw7OHhAkghBr9Pxm9jK/xPMYNRwguELZMvQ9BIoEQSpfL5YjEh4tlIddofWVHHRHPiCBPnaiQWP01ldWYCiy8b6PJaAXSAJk+OETsgGu8QSuePE7CHJggGX3U1C9PKdQS8RpxWk7h4/97wvXvj+wfZmzfDW7tFf6wfHqWHB8mDR/HdnfThfrbXzR/uRncfDR5tD7a3w2KQrWUTb+eWHiVJGIF4ah6Ua91wJWDebyX5PPfITw/Cw4PwaCfc20l2HxqH2sVzAM4s8mQ8LpPYNauao9d9veHpvlm6GohNyKs0c02jNT9T5Yem0SuKI13vziy2mg1E12RxFCJacWyZ9bMXBpvN8flmfL5dPrVYu3LRm5uzZ8+anU2zPk9j5TU0v50ZXpTro6QcxuW4cEa53Uusbmh0Md5htd/Pd0+SnaN45zDGfvso2jmMdo6ik35C7H8y8Zm608Rz8qQcSAJ3Ij0+BvlQDEQn3AK2UFzgf5x0eV53OinPJL4qDkWguZXy2gmGLKdywEMiQU7pPTAROsZ0bIR8J6CCK+QUjSPm02/e1v/17xr/6j9Y/+r37H/+u9a/wPbvuf2rf2f9zu85//Z/dv7df7R/9/edKvcgo4CBrUtT01GpxM7Y7hQQ6fI0R/SaKia/+JcNncvlx4kVgBBoGzAkXRsc4YdHUA0If2l2pXkpKUd/KUlfLMajJ9elM5IAR0SrNCRQnNKHmepomlhUtaLyKZVshjWmBXGFHPGYmtjLVeadUmua5BqZdHooZdAi8IhD6HFlAJikE/YjR6cJ3bMDooK5hEC8WCbIPSdSyE10kYXOvIaybAC0l8LsSvLpQYobOeUJSTxWrSsokbCTX+xPz1GLDMC+pH81HFWcQ+Kx7CRf6kxLqDQd4+PEBvjMI7oHKvnUARfEELefOECbKFHBLaB/SZcKSpfuq2BICtAzJiCCUBwImug0CwKJWTmnMBAcgZSIYRIIpDb6l6gAg+JcB6Wy1fBdm8RHMX4xgbAxGgF/wuVFIpdShT/eTOKVfU33Ms9FBvZ8vvbFLL7AQRBgOmAE0B5OHN+en2s7VNYC0ScTzbnGx5d5lTqEtxjFtaOdBzbYWllNxmn3JOydhFEIvwpFLIADgx2FSRRFMJG2ZddqfNqGbwDxWR7ex8dwMA6e8hlDqzGzmBgNsz4zt7LWmZmf3djcC9Nqqd08t2R5vKtKjhW8kX8JDf6JoCmdpkzPAsSnMJflOfWlmZmrG9b5uTsnu3vHR2EUkzbK4+fiElY7cLTuQ2QBTtbunBlqwc0PP1o7v1kPfDQEHAaB15pt8yEbyz6zuPTC+uale72lr91s/NH363/8xplbJy+0l1drretzK4s7w/xb71UTjFqmtehT5FnCNwxzeaLUeuvW0te+dz7qgtg51wtAv+QXQkWmASDkqzwrj4eZWcYgfVRZ40SLRpPdk+HByTBJU9/zmvWgPdOqtepwkuiu0SWqOBMlQ8N/Qvcb1pXvEOAqeRWtl2AvYIgeEti5rNeJNnVHRxAo2BVQZE8sT3mdpySBKoPk2Mniys1HJ5MwSiZxnhppnI4n/SxPXLe2On+9P3LTyei5czPL8y34uI5VzNZWPrhz1AncT796YeOF89bFRfeplZVraz/94xcvzs6WvSSNIj0rsygZ9nuT8WgyQUCHYQFtCAhH0XhCA4/4L0PBMOdRjjCPi35CcnP9ztZR73j48pl2PeADsQrQJI7SJCXvAkXASV5EEbEKXAGTaJljoS48VQLg57x6uFOFExFn3Wj6dq0YWlXmec58J4CXD+61beImSzSnzMEX8BZrQVCrN1zH9V0PrVEfih0BIg3TC+PJwcG7B3vfGQ8/rIptS9+3ygM964XjSRFm5UFW7MTxw8nkzmhws9v/sDvaGsXjhNMCaiqC7wBwNZ40TqCPgIoojOkDTq0hPHI+JxoDJ/wYkWbEhs9X0klzUpIUFfKKGMk9E0SBuUxdgg+rYQR2QDFcRzxjRHHGMwcBFB90wwDgWzHmphfMCQdgjXrLhvDyTVDikOZI4+20BB5qOZmEpm2RHclCFEzlqQMS5qG4JGYAWrrjZYzRcS5/+rFSyjpYjjRQQyBOaSXIsFWSIpZBtGjF0XjYO47HA2AFkSrwMxmPx+EYukvNa0AOMUp51uh/3dovSIM4ee327aO9o89cvnzhwjnHc4GSbj8KAvsnP/P08tri0uocHNBHW92t7T7UILQ5X7w1NEfjrEgRtDTHpmvEqJjDANIEGdyoa6jIVTzNVz/llgBvWQALVaHFk5SYUHQk4vgfJeCLgoyqc+kfopuBKT9DgMaPj0PA0x9G6IFLyni2+qasvNpF1NqmEJG3p8SOsWXR+uAC4BveeaHv9YpRUgU+X4mBNTruRfd2Rvf2Jt1J8fr74xvbyUTUab8fv3Or+613j7/93uE339r72pt7b98fHobF7a3h0W54xvFaadJ71O8dZseH5eF+dbCr7e0g0qjDBMw0rfnljnZ17ZvF979RvvE1/Y0ve2/fOTOZXV9y8sgtJnUtadnlbE1fnLGWZq25ptXy+GCgI29C5kkKq9JZXJ6/8NTs2fMdbueC2XmYQeCIGCbjiRzQh7VypxEZwbh0eql1PNF3u+n2SbrTTUYUA37V+WDA063D+OFe9GAvfrAfPdqPtg7ibfjlh/HeSXpwkh5185N+1humgzAbR0WYlFFSpVAhJMsnknDvx5KcTZH9scI4FoGZ5pDoqhitLBMLizwoqcj4zj8cA1pyz5WbX9TVJKTcn0cpoSklE54FMsjetJHiqtDhoG+OTXwr9EamoIjJswwqFxxiV3n7w4/a249mj/Znusez48FcEc1p+YJTLtb0pZa12PYW28HC0lzHsdA0XRg2jT6mYxHuwv9pkkyVy36ENgKlzLzCtVDUUum0JKs/qYgEDctnbmQAUBtQVCoS5fXTpAA43T1uQRI7xI/oSEmqLwIhqKcdpYvD7qZXCZUcTpNc4a9c5Jkwm7jU4mYwH7kscXqM/yeJWbzIhKpSQZpiK5Joex8f84DgCEhC3NMRqRLyoIlKconYBRWhQKASxMtkIr6krtThOdkDv1ISV/FDThD6Ex5BKc5kkwIy7SzNYSfX5Ud+efX0EhJVNjOgc1AbQ0Cx6YiVWdagDcmlU3BozcQgyymSNFxZcBLhQ1qcN84EE2QzMi2xhiKCeSac0fbKSBQwUG8AeDoWNMZ/ql+W5U6hXR5EIUW4VTokiFLCUdD1QRkOmYMnpPIcuaZ3mjBVJjgWQ4uzKuISDdTVwLbD+TtHTaeJXidMalOtijHjKRu1LY8vlgE/7IWBN8GnrubmGLXZ+pUXLtTqPq7+QBI+A7Sci8Joprcc8AfjzkddGAxIR4xok7Dsd6PhAJ4EvCEDIAKn8NSH0GL8kqLu1pxGK4DLziVi4LVTw/IOfr3h1etcic32g8N+vnvY9QNcdg9Go8PJwJqtw84BUxKPMPDgpmkYEXoXItGd4sCnKGc0YugFJFim5UDACu0tXFprv7R5t7//6GA3TfmhHIwDUAGDc51mvYrMsAu/BS0Z7eVy9uxkMlpcW4FuBGvAuAHPDlyWqQ01ZmZmn3/hhZ969oVPnTn/6qWnrz/3bJWld999Ly+KdDAs3rmTvX1LS3kbFI6CwqRMflSObvpv3t7oHdUshF7ysCUUE1Uw2UgcGVBK1m4pq5pdxnBcczPhd/Ny+Jf9wQQGvt2st1p1z3UAlcUl1cUdBOgi01R0otNhtJu1Wc6KyQYw4JyLZADx0+60VoeizRxkTzkd5eDHwcyrORq1kVeRwzX/6OsT4YZZ1BsP+vl4nHcCMwxvbh1+4/ajr+7sv9MfHGUxv48Fuw5CLK4sOnRhm51gdhLzMc61hdqLF2d+4tryL/3EpWsbteWmfWm2E4QO7JwLVMXx0f5+9+SYs6TwbxKzZjlZMYFPxk+1Yovj/tHh/vZOHIa8HQH/oSjigit3J2FkFFzxG71gTHwcK47wD8opIYGgj+EcZ3lgGiWcO1jlzDg5geMn1oFY0BGxn/QxUtQhR3iOc3GlWeNHjSw/8CGZWZVzHaZCC4fGjAcScOZTyTiCQ68WTCZjyBdAQCGgPIV7c/JRFt93zdgxtVrgI/SX58R4w6DMC4sfgjRczXAr3ct1JyyGN3u9R93hOBqjGGRf1+NwfHKw1z86QkR0dHDU7Q4h07BVMlAqbchrXPC1POqsSek7HgYsmk/pFtCQ3EWpkRU1wkk4gd+PoC7PH24f0jfHCOg0G2EMZGquD98O+pXZwBiUZ8n3c8IiiXMEEcIX8Jf57JrMkgL/0XDEdU5xEEVgE4TrOCYHEUg+3IVicNmRmE+VSQWCS8AGoJbpeHkTVCZ9iWKShLdZgDCoNIgirrIyodXjSXTje6/dfOv7w/4JouE0yfq9/t7+/sFJF61DQzpQo4hjOQbG4oTjRybS7IclqOBvfPhR96h7bWNjfmEBMgSI8e+a+kLTS33rf/jiV9/54C5cQQw6iWNDHkcsUi3rhvqjQzsaeXXDb2oN2/INH+RS4WTBxxZJHQzMAp8qJU0/nvgFQZFIPVp12lvR1LRM2IFbA9/xPUssCYUbYo3BwmMBR8LXBwZHQwhALo/B8EkYh18Lp+1gnxTlih2iWbYmXEJGwa+WahEig9dujIrK9ly/KBh4yMeXtSSruuPk3t6oFxcPD8Z/9r3D33/98OZJtLDSePXa/EzdPekltx6O3vyo/70bx/2khKVI+pEXdx59ufn7/8/BV7556Tvvv/L925/56PDzi9f/xvpK7cycsbzoLV270Py7P9P5uz+78Ju/eObXfmnp1ZeCBqIhmBM+/gmdBIsY59ooKvrjrDfO+hM+iAo8TCBgk2yvn24dR/cPort74e3d6PZe+OAoHiRitjgisRSl1g/zneNk6yCE871zkOwdJ8f97GSA1vIISruUuxwQ8Yx3NsHm0AzgHKgUNASmV6440U3ic85ZXQWZwJdUI38pKW0kh39FYnOPE5umf0B+FR5XmY8TuUGUuDrOckgib4ixFB8IUwKvBstsDlk2VWl6hUl1yld5QXtKFRQeAzYIizwQxWgeSUe0Bn8DPMOV1/iNW9l4i4avMSBoJ7OKqkQl/AiDAj3oG8YCUOAAZWin0SVpwV+BTCBAEpajZOMSo1dJ00tPEo8B5WP4KTzskBqEPypxsDJqVUydScIPWzk9lgLTYjyaZkuiX0H8yk72KkO2xwkFmU/4p0llYq+Q/4kkA3hMu48lyrmCC91PL3+s8lR1swwZY5qhruEcBdmdHFKGWVJOgR78AjOnj22gGLAs/hKKMB/qTi7RM1fmnhXkQPCIP3o80jgLSm/TYjSm1F/sViqzLYbB4hxq/AyQKskigIIvMhKjCgHIBTwooHrhmXCGSqqz6clpsmy7NPQMHMu5JCJYWiUfOgCf9g+WlPOj8HZ4CxFqDSyKmgIJlT8OqN6YRbQDH+rrXxwDr0J4OR91WkwwxwGwI/xLRWQxjuXKVSxXC7jWGLoS1Y1ruI58mP3M4NdA5Nkg+KqcCxF4ZXAqHuKqe/AjUi0OaRCpStihxJycfDWgbtKUs3Xoq9DLfjqM5es/RMfjJDRH+3xcuOaEYTTopvGk5OPomgWDis5RHw0Hdb7pJ+/7WIB+HCa9gxEcW5AMMGLIvd5oAv/J0BudwK3ZI5z2xugcJijiOgZmq9VozzT8ulc57Z29gQ97Zvv/7t//bmjn/myDWKxooev1oFEP6oHbqPvtZmOm1ei0ao5t5rzZIeQv5GYBsWo6MEh8wNIK/KBeQ81aY3lu5bPPHFrxOzfeB1fBjwdaUGZudubS2kK19XaVJ6Cn5jer+c2CS0Oe9PiuWAIsZJW2v3cIr6U09TCKYPLhNwADC6tLK+urGPnWg53B0dG3/+wvBvu7zs5e/q//rLq1RR+NbDFVnlwR2LEqz40LjW/8ivDDGUUxGCAec0K3TAsudgoXDr0dJ0XIhfegjbk8CDAxV/MCBDlVAefcd5xWgDgM+YgxS/UYEAIraQ/oMM4snDWFZUF6sCLaVB3xIgWq1GfnVCzxsURETg8l8Zw5omlFVWIcLlgJoxqHR/tHX/zuXjFu/9S58z97sXZlbvLRg//09bf+7+/d+hdldAeQ8S04yzkewBuE69hcnnnhcAg3PoPRK4sUTm7Op6FCuDrzZk3PdDiydNxE01O7j0zvrvezz1+dX3CTPKQ8gdioyrXG+bSDUksn4UFljV5+ZsN27TijYyfxCoURA7R9r9ZoIHREJmwTH0iK44bN+bYqy45Owg/vGAiKMEhepqBSUnk3RaYAkOC96lkWhvE4nGTQplBIhjYcmccHesuRe1QMCsIiDbWy4A0qOODSD1/OKPJhby+afIR4FjICuYaLnMQJtApllvqEJHqMamKmzK0qbZjF9sPdDx8eDHljqowG/WQ0LjI++cEVTtOCAgbKMi6BfiFeUvjGXL68cmPSiG4dExrHRiIKISnc6PRgrzecpAVGlpf3H+2lugVW5zRdMobiQFBWazSha0Qj824ScI6WMa4U0U8Ugougd/geocO7dmA/JDjU6j2QGIIDvUoqkGJqaEiojnP6hjoYSRbAgVIDmhAwCbajOBqMhmFMRx844SOHJFc8CUM0A1DUpDN2kPF2Y8aWDycgCO3uH0zGQyUqZsYYhu8v8v4jBNRu1Gqtep0M/SPTDwjDJ9LW4Kh/dHxlafnsyjJHQh7l2wBXz5+ZXWr94etv7z04mAwikMeGcJRaUNPdQIcigqyNkqHmFLVWpZ/0FhN7BkquDnXA7nhLjZMWpBYnGIyKMZ4BkhpgFoyAkTg8bweeTCkrZirMkIrg8DjJwE4RP9iZgwyNuuu7dt23mjW6767L2MbiagB8pCmFbOSa6zmgLM0/exajIQ2ySUhABQ896VUnaWdYuctRbmI8kCtwfZoX4Li653RqHmfCNW04iR4cDA66493DyXu3Tv7wGw//3Vce3D6YzM37F9fqzcAEuXcPwg8fDAfDxMqserByZXHWCxru7LI1s1TV5zIzCFNtGJXdUX48yI7GfLDk0Uny4CC8tz+5uz25vTXGdmcrvLsd3tsNH+6G2/vJ7mG8exgddvndWXggcaaN42IYZoNJMZoU47AIY2yl3EyjMJPvyfrYTb0hCrH42Yxn6IWTSwWpomFULCnxEjc+Wyae+v+XtP8Oti1L78OwndPJ595z873vvpw6zvR0T8LMYBIwACiEEQmQJkCatGTaJeofucpll6uMcrn8h0qyrDJLpGm7JJolWWYJBEghAzODid3TOb7X/fLN+eSdk3+/b5/X0wNwBn9ovf3O3XvtFb715W/ttdemcFHUkMDIok95oDCddWn+35l+pFTFkiPNZFNQX52QuUUfsOOPJrlVJTDBh2KNVGkqaZzuFwdApwXjwz1c4YJlpOCMzBw8hyC+CNeSqwg0JOhgPRSAIwKjoPNj73TC0A79MDFlelmYSmHCHpd8cw7nllqYamEpmVfmrpq7Wg6au3pp8dOKGCNAZqeiWiEwQgzAQceHh9wiIPQU6KlUCH2cWGMGGm7hP/MApFRgQ5VxlQHPBqaij8cXSHJO0CXNMpHHc15WveCf/LBx/JK2szLEk/Qp9ySximRVvyA9iuKsyq46BOBVkjLIIyGkNhL7/WhCP9VIKnTQ9AnNKnoxBycfuWTzQl0kjl/uVp0maSzleE3aMdrKEErBXeCSBmhx4R5EzjDgBlxFbuzBGT+cc3KV6hLxGCfAwWfMoHZFnRnzgWikBwdbDbTyP8GDEBEShEVASkD6eDzClBwzGYuEq9Z2MIN/CGsFPBkXp8IxFJLHRGNCTsagFIYdYiisLLUqIOCF0+shXBX/A+u4Q4+KUz3EGNuDM4iGqmvGmbiQYmwfrYG9ZYTsjK4HAJWh8AVo4Dvji11MJDX+oAxCS49bYKdHx/00pdevATkARFZLAMvolAtJuPQW2ONCVTauUsMjuID5NqGcUQQGVp7L40R8U73V8ObabqfltDyrZhlWqSRnwYO3d+KAH/P/ywlZML1ZFkwjDJw6qgCOSss2uwsdr+XCSKNMmhTwt5jval6duyfDAMG2pik4RLVdq9luxnE+GQXTcRhFKejfaDT6p9Ph6ST0YfJDlERnCEx6S5cGE/3ewwcnweje22+VsEp89GvAsmCI1XY7Ypii0dQfjadhkOBus15v1GS7RpKDeAdjQc8ihgNBkQMPNY0TqFrXc1eeu6pf7r389ltAnG3C/lhw/jd688WDV4oMTjJ3QlDay4nXvvfWrTCmqzXh1tgTyzTSOAUq6w7ihObcfM9yXFLS0BEKXH/mxrmrVy011YrUVorWyYn+z/+t+Qcv6v0R2UHT4JRxnxc/yBDKcEE5+S3j5DWj0Ir2wC7cbGAjSlI/TAejxIwmUJiKbZemDc5o1lzFsqd+2j/qD46P+0cHo+ODPIpIG7BwkpBJwUN81o9GlJW5FdtxZ2LGeXfKragjloIzq3Z7IhMz4iPzwxPRMD/GFKAmwjbKMjdks7xw6vzxv35uaeN/8zO/+Pc+9jO/fOPZn7/y5D/4+M/8V1//+79w7WbL0Vs1I1XU+9t7GM5qz/Oj9x8cvvXspU//4M3gqJ8h5FpY7qL3zmKn0aktdxufWNno7bUn76nZiV709eJAMx7aqydzf/8Ln/745bWFeXuSnmEEoClqURj4rVYlLvwPjt/zlYNPPr12/fyy12i8tdXvj3xgANSkA5gkiDNNRLeOA4vsRznCVOCgacPD1Ci8mve9t5d3j2pckiAjBbZANdtQXNlXAkrEch1oLIy602oiMORUlKIcHSonJxA6iLeJDlVDPvdl2VBXbrMN1wqCPQnTCRfO7cBvcmQyKorCLGegK3qQtKHKqRgXhIAGkKcZIGWRwcUffvDuvXffefDBg12t1lrcvNBdWDAsc+XCRnehK4qY6oXxOtvhcyoayEKxYt0CYGIRITscELUsLmk4oUtO9o6/98rtaRjbCCyK8s6tB99/7f1JkCqIXzQ9od4t2+1urdawTMZlaB+SYhgm/Ef4xpxnhLihWXBthqCD0TKUpe3CGGgICUdjbsiDvgADBwYuE74S0813NpqtlkuxnaEACfVRBlVwgP+ANaBjxoW4DSBMuItElTSCkaAh7eoLL1x95vl2t+c02gYisnart9jrtBHhQ3szqiF+DH4UwnX/yrYcfyXpv/3bvz07/Svp4GBPC6YXVpZcl48gASUSBqeb5r4/fvhgr+s4o0GsmaVd57NWgGorStuDlkwdK79qtNuxctOcP9+cq7u2V6MRDIPseJKHGdfhWYZabRIIL8cxtNw0lZrLXoA8oJaeY7nUMlo1MBy7Bib8aXY4TicBX9jP+foNSKNcvry4ttat2boSp3anM/VhvKEQGcMDF6jlueZi1/IMhHd8rkfbDatE3uHhx9HO5CSuZVq9ezTka1vweqGzUGo0jMAIdddseXbT5e4fOkQhy/hsFaOV12viJB9Nk7NxAtcZnj34DmDHaT4NM3C/nquIibkrkNmdpvZkWoyn+Vjca+rGMAtCdIc4r4irg6/yQ53xeOwry+IcnMD0a0qzpnuqcjLlB1swRuSDi+hYi0oFXDXHaDhaEMrbKgRT8RGuUNNzsByx2HZG5qpSszWEMIfHgyiMGYzLEyuUpFwS5fyD8sLO/AUCxaOoDiZPS18437l88TxYtMrp96f/+nfe1tS5ynMBSPhfnfC8ypFU5VSpykH68OyxmCBjlscpdEi+LPGK4x8+cX3VteU5MnvgX8BG/wd30+Std+/AgiIT8mbZ+tpSs9GWhzpV6VmPWp7GShjphYJ429WUulnUzLxuFDjhr6E0zbJh5U0zQ04Dh1U27LxpZS278OyiaZct5FgK3Hfb5rMbq9VQudsDeqFWxX/pDOj8EEwiMo6TW3eOcvdGxu9aVDeI9yqJEqj+P856nMkmhYxobXbjI8WqE/xWSbJmB64ki7nCLPwjt3gqf3AJBUt48YsrAVvuyX/RabMkfTNDwOBRDaEax0fSLLu6kAT4JZO9sFdoTMHT7DZyqjpSAmePB1r9ElhWpFpNThfrZ+c3erhDJmWzkJf8jde27n1wuv2wv711uvWov/XobPvR6cM7J4/u9bfu9R/dP8Oxdb//4PbJo/f7W++fbr9/tvX+yaNbR1vvne7e7m/fPtu6fbJ963Tr9unu+/2DW4Od9872bg1eefNhZhQLiw1KA8Egf1aQ0OaQ3oBR0KTqL70/Luq9gh/X4EumSHVXh1Cjnm0yZoAJCdPIWpiDRyXV2OKHCZdRGGVpJvcEW/TzZtgEkSIGnMxGy1AR7ICWtEIpHSyAFO7st2u1jjwOLQs95LtC8L75HEwSJ1MBhzk9vjyXO6YjeCXyiXRqD9Rjd5JYgfmQkbozGIZ5ATtD/uETUBoozWrADHCVkQAEf4+P3vCXKgrGCZYbomjQkUcW9zw2zTjJ4izzana7Cb0FB0EzTJV2Qabf0enBcf+Xf+VXz58/P4MC8OfZn/75Nx4eTJ1WL4lhv6FgoQflVVcdv3Ac1Ywb6RaIutAClCqMgGmpnmfYnomoDbXQlSVvNOni5tL8wnhrWqPZgGiE07jIoGc0eVuQ+y65TktJQyU/2BsNX3/7FW+1bdccE5ZfyAFOhLEAJnAOvIlnUHLuI89RwHExUBpy3AUOgQMGSCzPMsiHNwHPyPYcq+FlSnH8/qNel9+HR9Mo8OjBvez8JxXDofZHJX/fODvYvHzB9WrQb0mc1GoumnYs23ZsoDqAiYVnrKncbsIwHM9td7uD01ES+PD40YAeRcWjg/LevhpEytlIfXhQvPJ++Y1XevcerpSxpZd8OKFqNtwHzzVsG3YBUSVaBiUBDzzMSQT1leW6HcOzTGMAvnnjglOrtVynDi8TXBFHahKH08lkPPQnkygIwcl8YzcvwiQPIv36+hOAFwECUACEo0MkdIF/cGNP8+j42SeLuR5MNfKJOEGd/J0l8ujjVNkJcJdhWm69jj+ZzWUeyeCkZRpN2+E2ivj13HPtefDmWRa3G5asAtAiBFdjiOnV+XpPyb29k/tqPomDeDyYIFLj9p1R6uj6gu0W41IbaYupd1FrPtXpPbE8B3uSoJE8PRmc7Q/OJtE4TP2Dyc7u4NE06Sva2UInu77R7DWMIommU3/3oH+5C+nHiGXIDLlh9OPxeBz4ATAkYyrP/PTOWQhyv7k1iVs3w/F4uRfVPM7rYNx372n+xI0S8HgJX3ZtoX42DBFbzzed4Qj+0bTXU7a2zHRkPr3oXTu/BJHkzK1pg6byXksEbr+7f/o/vH14nCgOJyw0OPrwZ8H/FY7F9RImpsUn/vEHSIaMc1UTiUJNgcam0/D0bDiaxD5csiiOgc0kGQ6nu4OwLBKnjBFKTifT0ch/53T/cH4C38V9S7vWaaUR+DEMAxwgVBD6YeQH4TT0J9OtR3vvPzxAF5w1hxqMEtO2ljo1NUv7/eGtO4/gutTme03XKJMAsc2YXhP8sHGWBAhc33jp1b2x/+THnrbUMg7GkT/2J4NwMvjg7bcHUdCa63zve9/fnUymAJfbtoLlaHsYLjJRXYHJsyxDjrg0tJTgLgk6RAk+FuTKP6HikxPgCHKNMAfoKyeTTzxzAyouT5PTw72t7Ue7+8dcAF4UCNXO/BDV+K6vhTDNRDSRpOnf+63fEgB+YvppnnoWBDUTStOkziYoM+EIi3xvMOioaqvROOkPVatwa1q37liGu77odDpW09XsafrpuUsbbnu53qo5FuBH/IMmoFVDxYCzL/Modqvteq7Fjw9jELaNuJyI4SMkIAtaTFlq6U1P1BryC3U6zU4DWaohizSQh8rr53qNhq1AAQdJ6dWG4wAYpvHXOK8GgF1Hn2/qLtwx2J6U763SN4CmhCuclXv+adEovO7cyUQ/G0Jw0K8axTmU73zD6tTMXsddbDnzgNZzF5v2ua632vWW295i01lo2G2ERBgeF94UEB6qXkR08ioYLh2uiNLSMJyodmq30lzl8hJ+xoFDoCGbedscC33uDw9oMIAuExs4o9dEU622a4YDT91ntIMu5GCZmaeuqA1Xb9iqvDvOd8Mh35MEEQUZDA1y2i2Ni2ikF4EaD5zSb9bre++/a5sIfdSCq9EY27BvHhRIIuqxWuQlEtmycrh+kqf+Djx1Ylm4hiYG5ODBLObN/sxuffRgrxipTLwx8mZUJYfIA85APdjQKHrpJj117lrAXtXHE+2AXQWH0FNPYz4wRE2bnnqr0eKLLCwiddAWfvi8EZHWFAjKbT13jMLRFVsvTK1AAAlpt3Cil/CmdHn4g8DewCVuGfDH4FVopkDJp+DgaVM3Ww04IwQJ8AqWBCr2y26JUfzneye3PoCnfj0rqbpxi/iWMRDhPOX5LGeWJJM/s9zHF7MyPKHH+pcTcoS/qlKs9viPoEsu8VMdzJIM5s8uxAdmJn84iNkJbwtVmMlrZkttJoxIbs0umaQEM6SKnLBQhaQPb9H7JKWllNziD//yuqomJ+npSnNw/tx8dcX6Gry08tv/6s6F085C322fWt2B1RkYc2fG6ri2OK4tjN3eyF2a4MRbD9rrQWvVb65HzVXfW5nWLsbtS0l7M25uRPWNuLER1s8nrStZ93zcPB91tvZOh83k0kUGBgJmxfA4mYEkP5RUQP/SB5Oi2YMvjCv8Bzprrs4Fkwo9dRg8CHmQhEavC9PH26z9owRdEEOhV663tA10VBPgIGdSlrLzUYVr6ZhnMwEEpYlAjZ56p17vLCwi1IfjHPCpL7qFEwv9gn/cTRyKxvKPL80V3OiQgVE1GhG3WWjMawCCnpEHZodD7fvZYJzxAzAYDypwNQ5jfxggOnQYpfxvIrJVc6hB7iSMwMDULYNfMgS0Nr/fZ0MbwxNuNL12s44epXsiUAbMMe0fnP7yr/zaRz11gP/n3/rWg72xXZ9nT6qahDm8DdezYDLgPKMWYDD4pI6vP0LDo5bDPezoIRcZ/BXuAaKb0gHMXJLDMsHLl/kty7B0TnhxgSu3RsWwADlMKszh6cG7t+/dSxqF3fUs24INA2oAKWx6RYSKaYF/ujpCBTnhhuXwo9lsnlWqrFJmqEJ7gRZMA5ELl/jb5gcvvrE4P+848IOTo+Pjne1H+fyl3GnDDYCaAddo999cWlue681rhgEP2Hb4ehwagXsBCNAJAjpx9OGEcXYMVO/0FqYTPwkCMBYiCT1O9NORendXuf1If+ee8d4DZ3t/KYtaJuenglwNELyAlApilZIOq8+ltmGQ+D59smmUjVMrk0XDSJ1e22o34lw9ODyDo+Z4Vh02EYoRGM6zOEDNKA2BTW67E/I7/o1Lq1cEIZWnTlbGvwplQNFJFvY/83xeb0LDgiWIWGKXiYU/knDBW0msbj3MX/wL5egA481MO55bCFY3tsvi0d6jIhojCkRF2zBqptV26zv902E8ansWOgvCZLef6/rSfH1pHISngzt6MZ5OozDOZe6b2/DBxfIMbanhrrfql7uNC63aYt1qwJ/JYfITUyk6NWA6sq0oKcaDpThZKeth8Oy5+rme16JzgPgGsV96b3/0wlrTM7jWEMPVyyLmW4YT2a2c9hqjgd2/feZvTRJ44W/vxerc+ck4UaJhb66wLGUy1d9+q9Pvr+f5Wpa2kjy+uFLvT/ysULo1azwNT/woj20zbdmlfqGpX99csQzTtl3TshHICOMZQZz96a2D720NODEnrgf9B1lZWk2PAhiwJWAkqzLy5BQnWBukAA/CMIMMKAD3OAjiMIjGY75Tq2axqWRpEE6G/tE0g9x7CMp8HzHKcDS+4/dPl2LD1mpv6udcAyyFQA5BSDgaB6PZrz8ajfuD7e2D40kM42/qOjgCYgil1dbibHR2vH/w6HhMMSlifXoSnOwMjvYzb/74/vvj7XdHux8c3P3gvTtbJ37s5AiMbg/vvXl859X926/t3X7l1ltvbO1uH23fff3Nd2KvMQlCRC1oH8OSB/uV6iGDAQXEAjhNtCVvSEIOMx8niViYcIuXxC29ews2aDiY18LBwc7h9oP9Rw9Ojo53Ds8m08loNDkbQw3DNdX5EUm+NAMXg4r77/29/ymeehpPp2NQ7UNJIZiqCh4e+ZPLS/PA9v5xH6oBiuupi0vzy6u2a2SlHvaDS2ptpdaB3jMNYgF4gBuD+uBJfiyn7rmOtbLa7s43Tej7Ik+iFNpUtSzobk6nM6opMIbVOaPhQYuyb2Bv4heI1tIZJ5FjHNecn29Av2TgCQR2ujEehbal1my4UNA7rGZb2lxDQwzGRqBgZp46lFoxCePt9Li3suhnzvEwhUqBA41iAGq+4dw83z230l6a99ouH6Mvd72L6+2b5xeeuLT0xMWlmxcWbp6bu9xrrrfd1bbbazgNh3hH4/yWgcN32x3bzIrcVtUwCdNmVzX58rWoJjGoHBZrUHLlQCYsqAgybsotsgjLgwYIPNp13S7z44EPFSn8hHHMlqzBOoPlWg48dQ0CS8PJLVOUSQyMod1cLXNDTSw1sJXBwrI3v9Yq/UHNaZ4NQssMizgo9LrG4BvqkaRGl8KE9BLEtDx2F7hsqTq0mpY+v9n+S5767/3O25reowGXFnBHDD6xLic0bFV+VeDD8xmLsUfpb8Z3/Du7AYxwtisP45eeuL4CT52uKTAgpfhsTqrBU3/nvbv01NGUptq2tb7YqrdMnFP1yyiqW4if42kIrmBIigP2Fw6FyVXqONNBSESgspMfTkxwLbp0HQPxpecZNdf0PNOrG3Vo7obJnf9sEF42m2UvHBMHgkuggpABQACMFMfZ+x8cp861vKQVYRZryD35+UsJtJa/FZtU5P6xhLqQCS7bYWtskCePyyKD/yTJo8HZhRSuzh73K2T4MAk6BXTB2+yH9BJqCjM8vl8RlpmScEIsE+WSw5+qFv7ihLoNeEEfvMP6cpeOTFWAlzgTIB7fZ1gkd8l/6dlKc3Rhc54oJQKYilQ5+v7wFxtXnvEWrpidy073ot2+bLYv2N1Ns7WpNzb05nmjsaHVVhV3WfNW9NqK7q7q3qpRW9DcruLMqW6ndLqK2y2ddm7VEtPwi6Zi3Yv64XJ56cIigMGwBFM8Q6eUWuFBEWel0JSXbk/K1gKcUUNTGYqJp853+VQFFhceFOpMo8Cc7yKeRp3HZGBCa3wOHtOpqciCA/adAxfHMVGUDxeFyKCJQuK6Ki3Z+BftHnRr9dbCgrx4qftRxtAd/itVD1qCVwMnJLeD48vzOThd2qlaqBplEpIyC44051qEelGY3rk3gDRQnOAAi6eO+BjeOfQVwCAX5sWSl9XKfJpUcYUKc+DSg6RhbNRduMVloiRZ3Oo2WvU6+FuYVIwkUxHF2cHh4Fd+9cc89TzPv/HNb97fG5v1LmQihU+ZKa5jWgiy4eaowD09dUAMQwyo5fE3YwybG97hFkZELIJ9UIzTz7L0yfFsHYJP/kIl6mBIE+fz+En5MoeTOz7bvf/61v07rSdWnDr647pMaGm6/1WgwsSx46waABJtPhCewRfUajU3k5XrYPCKiTmTx7+I8WWXA03n1HMYjQ/OAM3p6dnt994ZD05TRS/nzquWix7RR/LuX8CY9laWTMcSGwg7pvh+EAX8Wo3Fr6iUUGLoApCgO1gK9GFY1qA/yKIQGASrIFoyk8QKAyeBW5PC3axrpcfZUiXI1Ijrg6iSwStpxM36s4h7ViYRvO5sEuTT3ILfHUbk0e7aQn/sww/f3T/bOeyfDCbQprZjdXo9oBSowViRQIgghsHVlnsXlnurgBOwEVXCXVRRYhHjND3Kg8nPfq6wPZBhhlfc5cns6nFS4aNrw4H5/jvWH/zO+tuvNe/eMve2TWCdbyNp8fr5cTBVHry33KmNAn/BaQLd8NcRt76193ADboOhwtyHYXQ4Gi91r985+J5mno7K7DBXxqWWGgafG6mKCeYxdNfSWzXLcwx6NRbCVc7M4C6ECLyz0HbW5t0gy6Yfb5jrtc5B8uRKE9wO9weARql6PCq3zoJPbbQa3FSb0IOY8HTI76LbMTTEtAfT5Pu7Y7fpQRTfOSqN1jLjnMEYlSAiZwP19rtPmeUX6/ZTprYxCQcX1+CTQrLLdt3xw8AP1KXmfK/RQFC44ek3L23o9NQ9eOpCT3ql22f+77y5uzcKqwdeYENgEpwJnxgUAGjAskxxVd4nZR6ZYAj6oTwTWEVZoDjCGRxAxGLH44vZ3MS9nGSQdGWuLj6wUiZJeS8ZncFT19T52871JRSk0MAjhAgZVKZc3iiOcXF8Mjz1Ey7k1nW0DIkwDXW9a7tagajgYByrhtnx9I6ZmnlEUnc2/L1HWnCsReN4Mr631z9NikWvrCd9wz/Kh0fxYD862z85PDo4OYnGJ/f3ztSFZR98zBUQHD70YOV2U93xwcIs0Z5KJn4B2CxTEjJRpSpcFZBLOH6mBfV4dLBoRun4NBwNsjAI/ejgbBxFcRgnAVwxhEy6bsOpgNjblue6aOU3f+s30chPSZT8n5QIF2lSJUKDhDxHNy4t9JrNBjxCW9NLvvlqQnmtrva8Wj1VEFkpXb7LQ16EmuOBk+rZCnBhqF7dXFvvdufr4jRTL+YgmGUYjo5ICp0AF+wS7YLS0gQuqjxAMAMFZOb30qwjxKA7/fEQkX92eDgG48CAOIZiazgKU0e0yE/nEhaRfLEjOCnSIn80Pe2tzJ0G+sEwhSi269ZcA2G31XKMhZa9uFBfO9dd6NWg17td9+r1+bVzc2uXVzdvnL/83NUbn3ny6c8/89mvfeIXfvmFX/2lZ//2LzzxD3/++q+/sHlzsXlxzuvV7ZprQ6xhNUDBBvzgo4dgfwyNMJAPYDVpdyGtOOEh6CbaeZfYYkHhjFkOF6zlaRQme28W+6/lJx+U4VDhNgjELFibFgsBilwjp8IbUEZvKY8Nf3tj0/jk3/rC5/7R//zp3/hby888azeammZ2Lj6jeR3T0W2zcC3Nk8N1NM/RPRsaXsWJa/Oy4RlNz6rDcYUHayMO0bj5iRDjowkxVl4y3uIA+bShOji1z4NPl/jgF2YrZzlYsjJNuaARJ7zMWYaLOKE+5OD7Lyn+op5UqjxyyjfoSOYRJxXYJSz4L0tqiUoggnlEnlQgcMRLVRYH5KS3uTp3daN3dXPx6sWFaxcWrl9YvHF+5eb5pSc2l568sHRzc+nmuaUbm0s3zq9e31i+vrl0HSU35y5tzl/cnL+00b24xm9CbSy21pfqy/O6Bc8bMECNgeNAC1o/GnDQaTZHOoOTNOJf/lBPEdrZ/Q+TFCRL4Ldig4+m6hY5SU7ZDZAxiwFRFxkySDl4JbkYv2TzEhJEZYwkJ7NzCiWUCZOcVMeH5+A0qCTF5CoOvlcCTQoNDaNsGdW8qWKZpWmWllk4lmIj31YRhtuMxBX8ujjIXTxwy7UVKcZtohAnWhZXMCM+suEl2fR1HYqRgUDJxqWr2K7iOCqklesYOXLqCPGuhNxU+Pl0Eu3tjff2/aP98Gy/PDvSzw61wZE+ObOjkRWO9GRiFpGtp66Z162iqyvzlr3ieGtufc1rrnuNlWZjvdU412xuuPXFSaiHYErxUpHI3xViP0ogqiVekITCnpWAV5k0dFyUWemyx4Tjj9AUWR9JBRzIIGQt0VM8qKnppqMymkAdNilkmkGBxkEazpqxaxpfNo/u6XQCBORAVVsOy0hlLuzOoCvFWSjVFPAKE6IKoWfvbAODYEdgYobBFDh+lGa+a0fpCFqVS3dQWb45jna5XCD0oaLAhOgi8tNByJkeAI8fsEaeFHGYgGPa3W7TdCH5nmPVQGBOMtApEB8SXXE2dzpNqieLH00YFXe0g+9rmHB7k6AEI7hQT7IzG7rJkKBJkoKm3uAySCiWMMyjiC/awJtnGI64R15LRYJ7TtUHr8qxRBsVGJTlmW7TchrW6MwfnYwfvvXdWy/97u6De8F4ACxByUIUyAQMO/gQUlQQEoUUQIIMnM8WYpCgeZFwbUDYbjbgQ3NtUJ5DnOCtOo5jMkHPmrCM8ARXP3b1wd7Od773/Td/+FLcP7T1Mtt5QwnOxA6opdXObGfr3oOjvT10BkiyjFFFxM8RxmWUllECBRpHScz94KE46Y3dfv2ts6Mju+b5ET9xTb5iOFkaRDdERnhWUZNCiTK0yk0jEGK6UPKmhhOLC0tw8DUP0AmOeBJNkpAz9B0MqdkcnIwsrXQdNF0M/eidh4d/+trd//7PXv3Dl++8sTc+yU2t3shcb5Q4q3M3Lq1cBYmCIABvqaZtOp4Jr8W2S/jQXDevJCAB5xyBWhB0xpOV6ID/4F6Bo4gL+HCP7pv/8p87/+w/v3i0+59+5Zf/8y/8wv9xfuW33nr92X/xT1v/7/9b49UftG+/daVRBzOCGIAcLAZ0X+wumpoLgQTJ8iR21dhQ+2/ufC/Pb4/tpPelG5/4B5+/8bc/Wfvc9b1e5/XTaBwi0CJ7Amv45aZO8hSFyodeBeECN4Dah0F4WkSDMAQLc2UvTToC2PSdR9NvvN09mCy8tJv0I+6MLtJJSQbKcEAI4cNtj+L/+vU9xbF7LS8EFgwP3ItOOm6zHC5+//tmxPdCl8uyqXDJsKkWLuwpYl+YS5AaPuKT6+21juzJTi7U3VrDg7MFTU3yUnZgPHcH/iCMwKNsXOEnNm3HtmwLHC26nWhHwsCgEUB7cCY8OZAeShgyDpjh2lKhoLRlRYWaylsqZa4rOXiKE+Gc4eKL0URZpbTE08yVJK/xeSK1EQ5qqplqIhYqEGORJeAE9Zi4PIGYhkLJSg2eMLiXX7qAfBFcuLwev+GMIExeeWSSNmmq6ITTWqEgPEmqRAmQ6o0aA3U2iaJVN7OEwUNycYJmuBrvI447EvFF6flRQgGwIvgZCeeWbUK3WGqO8SNMg81CDsdFNcDAqPL+kQE8oyXUDEN/MBxLwz8t/TRPHQl0oQijHH6ALpqI0tT1rtfA6RROFRrQNbDy9v7o+OH2/u4AKglQwdaS3mBvEqTCOcBT0kwJoxw6ZXJyUg4O0tHpZDRO49jlosA8CVOMmvQSpKA8UEyigdzoXGJAjpqJkIMmiOqP9vqDw1ESxAg+g2nIwrL4BHXhr7ddfd7TXbAQUSxD4gNANUiTu4M9Yy4rjIYfm2fD1IcPSLNGk9j0jMU5t9drtuC229bacmvzcg/hj9dwXbjz8FghDlDudc9s1e25Vmdzefnm5vlPXPyZn7vxNz538cZay1L5PeGzvt+fwjZl8Ii9wUkeTsUvr5a+kG5VSApz+TiRokAgBYUDl6FWp8k023sr3H5nenp8/SsXv/yffOUL/+CpGx8rjMGtmqWurHQuX1le35jj7oXEoDB+yf0WUJ1TAGXaWp5ffeFTGBX0IN25HJY6xf3ljZ6Z+bVas9PrGfJong+CDaPd8tZWu+fPL9548tzHnrv0iReuPv/J65/45LVnPn7pyac3NjcX202vei1MaPWjhLYLmlO+KsApLYyOh2SCVekakAocKJmK0AJUca8F7GrmHtTnVKKIoczAQtNKZEc5ZGXWo0MAIeVQySk4iLwKZ4K1GQ7JT+RiFEKf7L9ibbZtmPwKMAZi6QwNoWIg3yY/oYBImy8joleABADpLDGhlxljk6WEa4gAgk4AWZwaAF1Qn1MjVJzFMhgX4aBrCVQUolaqyqS74E5YBD9MFVeAQzg5SGRynQ7v4gBWUQ3gzLQAMwUHHJwkDpKXj6/lxoc3H198tIDQRv5+JBEMdIpe+DgLTl6h61BGhQndKE+uuDQI2ocEovqj/sMfNisoqU4gknTCiBFZrIXx4z8jcPytDs6tQE0zC93NmAWJlzlXjNHz4IIxuY+ENgh9hQT5qyjTLMJdAFFreYsbK3Nri+21hcbafGOtV1ud95YX3KUla27B6PT0TlfvtpR2XW83FM8pbCOztEQvU92INDXWlVhTuCsYR8DwnggGjMJc6IhcJiGhXJPVkAnepI0WjkUBuH7IJIqpsZBNSDkiZLMmMzkOXlU44LkNdnysQGf4A1n5q8BPSqn6mAQK9A7gYClnOKkyBUbWpLJDPXIo/BwWB84JrpRlUVwLXyMHBo7EnFUnFQWvBbrSIY4if7gx1/F+/WtPHh+fRSm/4c8DDEGOLMokztKIMUCR+brpozSECE1hXGAAG5pFAxsNh6NAiRbPdc5tLnmOk2aIzOFfk70AFrzM8TghJ1cI+vFE7HHHcZ0r1FO4GtwcEgNwPYdfAcRogHiub4HxBp75YhIUWp6bWaLBM+Yzfz5bIDZgmAGPZcHR1yFOWZICcr50GnNxIZyXLDoe3Pl9r7i9NJd0PK4kgWLkEgCBjMABPwVjcJySm0E0OoUkPn8ICiWd3yyM0jhMF+bnKrqybgHvhu99cTpE1TEslDbrtWav61hlzUgcE56lbke+Ghwq4uAVKuLjepEkg+PTMk3hSsDkB/xqR57GKZpdWlqaX+i1G54Lv4qU0TzP3bx66Wxv7/jhI1NVbaVw4VVrasNQO7ra1ss5Xe1qpcVvlSjAKBgMA0CzGCW5gBSkihUuJ6nBPlGaBbLL9DTOECOcno1CP7p29fzNmxe77YZjaE1DQ6BwNBjsHIzCaXd734imi5eXnu01F6bT6XAw6J+enpzi/wn+wFMJ4DagU9MBVfyz/fhf/3+LqQ9UQwqAJ6QM2AJ+KSkFMGWeHFr/4p+4//f/s/PKd+wsfnJlo11vdGv1i3O9n7tw/f/wwhf/2Sc//78+Ofyb9dZnVi8/P7fxhY0LlqqDoE3HXKrVP7NxfRDJ9Kaut2v6jeVio/bOxXl7aWNuab3baLmdhdbG5cWnf/Zqbb3T96EM+EAJ2AYGAEPFgQAFxIUoUrfxY5bJWZnGsls0mVggHvnJnYPJzlnRdC+tdn7x39668p9+Z/Ln9wf9kIKDwQHHk6R4ZXf8z17c+c++c29psb06V0dzQZzpTg3tqEXasLTFupv7zcNDPYh3o3gU88uofpTfh04UbtRUeoZ8NEPPgZxJIKIwqgSWBpNTYwxEt/qTswk3CKcSQdwIZ5cbftS63db8wpxdczXoHrPyefkRJQkW+PAB+AKjGqYNJoW7zjkzihcCPG52FsFAAVh5kpNGsVJmwBg1oKIlcO0QF0DvhWUdHgatCQlJEYB0QEnyUTCvWDfjNpQ8IKiwNKqaQOlxMpcrh5ENDWExBNAyvtevABUpZ0QoSeBMeJAYpEgelBk0F90BNEtPkiJfrjbsYDSW+9TIRI6449V5dck/gjGxu/iDipInZSpXHuc44beQQEXhTJptbsQZGzDrxBn6ZcOoToNNRcpukIUb/PIrt/Xkd6V5569LYj1+SpK2CYT8lSwOOy7Lk2n81v0DOMpUjrp+dJQeD+ODvfGoHyoJVDNjdXII0CFjxH/CzvdHIXb8qrBZZkmQANOgucY1W1nGFyVSGmOaG9aCushy9XRcHA2zFCF/Cedbr9s6lOZCw1hpmct1fb2lrzS1pqN1a8aVJefKgoOc5Ya21NAX6lavbnS5V5cMRjQpYEjyZFT4a1cbn/r4xTgqzwb+cBz1xzDQBoNUQ1vqNTY3e3OLLbduua7R7TXgkgLltgu9jqBpZkGpCOHXyn5AXAbG7fyUlbXW1Y3u1ZVWy0ZrCHbzSZDVLfuca6hHDxu1erOOUNeFRpubg4DwO7VctImY1dQcS4dqhtOIEJfzGfQeOb3B0FBN9GIAAUBgYzc9p+XWljvdy4uGcuq4aq3lWI5JitMgiytIk0beEaophlPLkzIaDtIwSMNx2D/xj4+SyQS+z2D3XupPuyvn3Vqd1pEHvZB6t95dbi+tdjtzjXqr5tYdx0MEa7me5dWdRqfWW8Gtf8cGQ5ATAAw8QWVzaBYPtzpM/noWI52abfJwjJpjeq7pOKaDTFzapmsbMLvIdB0uNnFt3cMvz1EG+haBO/ek4spW8Amg5QkBl8Q/FJHqcsa4Mi65Vx2oh2qMF6hOQE7mkkvpazLYYxF6XFKUBaqLSiPQ+5by0r0kvnbFv6zIeKD6y7qszmPWA5tiHkuKH1p5WOJ5yz9xjD/ipOOHBTAQ8XB5JTkcZJWq8cov049ucPC8y3vIFcdWkjTNEzGAckuu8B/5vCe/cs5+eUrgqAflJlgLDAZRhgehwInI5GBjki+YBUYEKeyUl9C0PKpIhGWoaqtbMgSpiDHOYCADc6woyAw5J5bpyQuoFf7J4cSqiCSQmnJLaJI1VXBYqWpkipGXZl7ofGlEtraAackVnGtxqsQpX3RDOB0lRZxAh8K95nQ4J8RkXpyNwxk2FcvlexFCuA8T2YzUra7IPywghCcTEadCaA6KA5EMFuTxYWKlD8kAT1JTLXk7j30JaqQS+QlQzTJgFsUs45z4lLbZFa1YaRBSAQx/WYwfQYPzQPDYtzQBvFeXTPhr8HblpksWeB0mh8aWTEt/G3dwaZlqb8H73PPrcCPAEmgrT7kXOAqhFuL/Io31Mg/DNIYRpsXkMiejiFGSW6A6epZk49NpfzQNkyROkjCGd5yC55MsDcPEDxJgXiYZKkA+kogI+nTABKd4+RyGxAFnODZ3kET7VR3TMtA2sEVwEhhvgxteQpHa8EJNqChwNMcs/iAbzrluWEIMTkAhRXHUv/9d1xipRo5QQofLzeXXJgszAWVwQMikxB5Rh/YIMn+EG/EjJZlgl/0ogo/abrVU3UhjTn6LQ4Q4Qndtl4frNtutlScutRcXoI3ha2NwDT239j9QfSh/slVp1uu6Oj07i/wAThMctJoHHQnDAQrDsyknQTANIo3fcbSbjbpX85ZXl9vdzkLd7kGRqqWrlE5ZekpZ05SWrnSMsmVwy84x1y3AenOmROFXl+H3QLSVlJOhcMjKlIGiglDL4hI6xAvJ4cnw/p19l/DbXr2+vL5y+cZl2EPXtupc48rvNHa87nr30kprwzU9IAVqTt5D487daIGPS7MsSVLEGxFCNGI6nru/q925rQRjzhgZBsctEqAVhXF0aP6b/17/L/5P2g++aQxO8yyF6fjipZuWblDPUGgVW1GWTO+XLt74u8999sml867mIJjiQhz4ikkO5+S5lc17e36YpDC9tgdkwF3MDvvDGKFfqfoJ96CEoojjXIvzls19ALk6pNrlJwbc3OoniRDUZVGYhGBf7vyTRm0DXqTpF/VSO/PTl+4Ff/qG++b9m37wqTDy+uMsylfvnnn/5s7wn7y8+599/9F/8YOt/+IHj/7py9vf2OoXtrGx3HQhGkWOzsdRqjkNDNrMpi5IUSrXe3NusKCXU01L+IYJCKIN8qyAZEEoCpULKsB5laIGsuD0OC6/t4y4ER4ao0dVGfjhq1un/MASklJC3MZjbvkJHQoqj6chv2mEytIOikAkwd3gBjjvCCgT+usF3ycWZQPKmRY/aHQ2mt7dPd0fcrYzkw0NCQX8UQgTt7qmjqaABBrsOHzCjGvW5Btj9FVEi+EEnSJTlq6BB8Xa4L8YF3jzfHRATx1lqL4kYQgpkMqnePwEm3SKHgkdhDsvoOThKvCNC+gKFMfJSsca7e2CByl5IqQSV/MECS1wwy0ZO8aFfMGczNWJiqwK4xxlwBRgjCqTbKpDTRAUaiBAxgMAAWF0VCrvQTQx94CPAzAN/PQE1irj5NVfk2b25a9NVb84gWDd3jv809fe+uHte+jMM41O3ap79ulZ9s57w5PTfHwS2fxQlkkfHeMnCio00GBjyNCKABcOXMqNrTnBoUvYlsWppRSerrRdbbFlrsxZaz0Eewih1NNRcXCcRAF3Zl2s6astY71rbHSN1ZY+5yrzNbXj8d0+oEeHY5pnoZ+NRslglJwO4pN+NJpyNoLDEKcK0ARl7Fv++XMLsOHxIDjj58yS0ZjvkZim1uvUz5/rrZ5bcBsOVJ/b8sD0sINwJblCDepQSCV6E9xFuyjPP/kVECjyeru2vNxama+1ZUdZjD2G5IfZnKl3zrZNJTFhhg3DqTvtxfbS2vzCYocT4YIqFKZTzsdrID9+Z3O6OBi6A7Fc5WqN7h/sv/j+wfdv99946ORKLR66Saj7EzUIYDorpVaNGH+attpy1LmGU9f1s5de2vvGtw7+4ruH331x/O4HrtWCRxWc7lmNlt1sWY6NsbFrgMKddiIIHmBKMmUS5QM/PRlHR8PgZBzjPIR/wxdiwqqfDxPojMje5aMffpLd4WHxMRAPBv4m4hpGI1DCnLmRA569xq1P+egN11UmLyAXGLsssWBFkQeqHBo3Ioz9QQLAU2Az9A5gwGogTEVryUARcNzsVoVmKANKHm+xAREEMimZnLwKbpUZAbZZuZEsTmKzRbRVFUZVlCTjUS2IE8UM8jrMAn5EB0kxVOcF/RyCxMZ4/FgSFSW3qSdEWXzooqK5D38k4YxAVQd+pAukqnWkx5BUCSfoWkrLxDazMAQ2JJmzg4jiwXY4GvI43WLYV3GjZwDAXaanC1YT0JgYRPD5QlVXjCZ/eciIxOt9PJSqO3T9V1WUzADj7wwIqSyASRWBT+5Ivlwwn395iiGyzmMkC43koGsh+Bbgq1/O08hBJEtgQF0Oh5O2CSRGFcEhqjH2pUjCpWMjFbaFBlXrUoxn1T94Iyl+oBi4SEKypQywwSGTpsjFNY8fJYYqRJssSwdjgcelJjiWC8uFpziIqndBZNXtrHk5w+jQBd/3QYGqJzbFsfCZDEN3ZjKbXMxKIjCCNRpOIo+sX/2yNhPyJSGPnIQ4/MblLpx/GDbCJ90DyxBOQpblSpF3vdLVIUhcgogTkVwqTxhjSCxUQTgOz85G3IkhhlOfBH40nvjcLZDzkQST9PjxBLBhgKGh0AlsfqPl2K4Je54mcClpfQEKhoc/cNCBAhMqTRaUwycEPlNGFEU13VA1B7hJdGFNet05vWeoF7SAgCQPT/UiUUa+NgoAt8YZGT5YqBAOYMSoC42r5maJkkM8gMkADHtBHmwyXdMUls62ocKQC0cHahGqEciBW8svLdnW/JUNtVFTTQcW1FG5tZR6eEcb7ANUqme7DkYMBoOzwxMl43cokWdx9TTfrIHPiPgFBg89mbad0NXK681Gb20Nrhw8N6CILEHg+F/Iz3UvXPpSKhH5H2CZBkyv5RSGVR2lYZeAB6GqW2vUucVCr260PWO+YTtlCpdcUFlqpoY4DQ6L6Rjz863LF9a6c83D0T48W5o02E20zrcJPtQmILLobYAEuUMwkMFV1q5deFL7/d8tvvONcn9HyzOYDe7v6Y+sV79n/Mv/Sv2Tf61v3VX8CcI7tIIRuabJZ45sjW2Dv8CBNcNanl/qdnqabsGEAT7QF84larS5a3TTrrXsVic0vTvj7KBVTy6tuptz05SbuQ2m6SgsDraHRlI2Os3GfHdueXF+aWFusdddmGvPd1s45jqtuXan1+72Os1uu7Q8dcWF5vB8tdPsvPRB9s6jS6PRzSTayNOmkikh378skuzKwWgl0Ovd9eX2+vLcxvKFK+vXLq8uzfMJNeRoNPYP+9NxmGumB4dyrqatr3R7i/Pn1hefurRZdzmhDFQCX3AsQeWKmEmaw6A6nltv1EEhrmbhNnR0dnFf3Es+y3p/+/Q0SE1ZT4hgtw7EluVkNDkbImgOp0EYhoyZ4YLSDMvL3zhwwuXUmoZomh884C6HVAXkIBHUKEn6frQ/mCYgL0JsLu3Q/VQ9nCRv7Z++0j8etRLNBbuVh0k4CFM/LaJci0o9VU3EUJkCR4xzKClGpnPrD25Sk3DyFr6+qhlproaJwu+Tsl9+5T3OyihFjpKiYpZHWckCMQZMBYuSflz4Yc4jyoIYoo02lSDOXVNTRn041EBLlSgJkijTaF10FGHl0OmsIyG/+q3KIwGxSMAvH1QwwOAveTzLHPqHMs8ErUJFSDRBx1YaGnVRJXucQEE+3/jrEoXkJ6UZ+ITqwwslgKe+s/Pu/a2t3cPllnttpX19qbXSqaWpNh6hW2W1Dd+dPhnnmAm4jJ5Ain2gDVLqjmI6Zoao39JqllZ3oKTUOadc9MqVpgov/FzPWp+3Vrtw+Bkx1i215XI5YFYoGdrRNfiPoFBYKD4CwbSccA+BYhCVR9N8f5QdTPLDaXkwKXbH2f64GMUzBwIJgERZPCzH5y/2EIUnYaLn2cSPpiE35BpPIxhH8PniSrvRrekGASboZQldaoJZoa3oOyMP4GBAouDZvDwfgb5FOcuod7yV5dY8HGTgQOUm65MQUVSybBvh8AzBounyPULfjxGR2TWn1uDmsqQn7GsSluGk8IdFMCqjaZlGaBymceY1wMVvz4f72vBWENzPihNrcfVGs94ohifx6VE2neay965gepYcrWxaatvVufuJ1siHSdqPkkGYJzCeNfBPnp2VfGrE14hAN3jMPJAfpaNhdDJMjvo8js9wxMenOCIeZ9FonORQgX8pkafl6bNoByRYNjkVPsCtiuOFJXh8JEkJufch3zCBS3GwNFJVyJWggspKrh+7VFU9nuEO0+OG+UM2xm22RnRKPsuyOBrAlVSSHFwQcJywPH5JbqlRVcMfFp4Bxkzaa7HPvCYcUq4yRzwqe125jrwUCn2ETLPENpHNGzPBwx/IPLgM5zMwqgarJlhQKjER9Mfnj5P0yMzqDyrxhECzHuGXdh5n/ijxSrwRplkrMkjJ+7DijxIuZ1ARQLngGT0uiEqVNcuUC1yiiVl+lYQA7Eq656k4j/L3Q11HXTyDguUfswqrMKOqzPq8nOVIYd75yD2cAxLcwVjkqPjocRmBSQqx9uP2qyy5I94+ABGo2M1jtgNjJmIcYK/QsHReaXuWkliEkYHkyy91vqAKV2QZ9Ah3Vsowi3Xl7HGqcuCAspJIlFyjdaB69qYHi1VwEyA6zNWqIz4jANAVZ1JXQHUJl7M86guRmYVrjopNV4DKHY4QOdCCtZpy7WIzjsdwPWnVJRig3ypN0XMmZnjdquUrzbztFDqUN7rCWAGQwcfs8TgZDLhT22QajkYBt6aUHQNIYPb74+OWRJhwq+TbgS1oaYsOBEYd+CHHVPD1Cahx4L/merW61WhxDQX9uiRFx0nMj79wysAy4JNUrQF8ZpicY4XVgeuMCKDmNYzGWuzz6xXw9biaxqNKrzhOBkubxjOBk8xElNNGg6K8kDPcqYaBDBjp6XQKdJm2BeZAIfqgAjCnthBUKAoXWM63MstRDT5VoXM9PSu339TiqaqZ9voNX2nBleufnpEFOetZWI7jNRuFocVRCG/fcaw0KxACQVbgCUynwfzqilprxLCgkCchOH5BebhWfqFM4PpIaI3eAetct9Fb7MIl7czTK23Pd7q99hx/uwuLc0tL3dWl1vKct9Cye03zykoNAzs7PEbkINu8hPzySJ6aSdhwjFbD3D69+/bWa1sn904nx6NgHPK1OlCM+/Lk8OvzOIyDiT8eTM5OR0dHCEhMfXn90qbTmX/trcY3v2G++br+/tvWWy873/4T8w9+1771tjHm4wUkxqL8HEpy5/gAzqLguMI0/HXGKhAir45gwmNAzkk8UaTkYc0zHbvWjEx3t9Dtp87Nf+bK6meuNpZbpF6GBCeP3/SPXGdk1lO3Nbe6trSxMb+62l1enl9Z7q0sL6yuzK8uL6ytLp1b762vJI5XLjtwVI2p0g+dhwcbSXQOthdOg87PcXB2t8gQUjbT5OZ+H75+78knLj395KXrVzcvrC82XLNu63CHPIszUaNEKw1LyeP1hfqF86uLa0tzq0ted143mkWux9xHB8JU86NchLOM0wwOV7PdWlhdXlxdqjVqGR9PRRgv1UOFFE0bjqcozLeJcOjqfN1dbdcRERYQDfBigWCS766gsEH5AG+yNkQVSgtdiOCyIPifrfIDTXTr4cwnuZLAZHo1y3HhBSEaPszVV/zBd+29WxfP/EuJXtPKlfLeyvCH0cl2UiRWw2r2nPmlxsJqa3m9s7zRXj43t3F9eWOzVOHl5+M4mSaIH7WV9Y36wobWWMg0G167VW/Xly95y9dry9edxcuq7raWz3c2nmyuP+UtXdXtuqabtYWNxsplZ/mau3zdXbpWW77RXbtRay8o3tz6lY9dXF7mljzgHZHTasjVFX6BKxy4gjedQ4qoIpmJxDKSqnPJo+5GkorUomkUNhp1XXMo2bptIX6DM8UwmvMUlDsmdkUlAt8Rofv/RE8diXLLSRocYi5lTh2qvS0vj5xb7D51YfHGxtzlhebKHNdHg8maDb5SZsILZqxPpU5NRvXKFmACbEP1LJXbvUZxmXEeHTkI9edcxczjPOYrsn4QT+WT9egaKFnoGGuLjmlBrWgTxRqr9lSzJ6o1VaxQtSaFNY7VGFFaxh2mwoILpwpVRyyWIkanaoJrLa4YkloehcPmsr3Ua+XQW1D4UHVpASaE+sUxCVLPtRoNiAvUCDq0uHOCbnJeQTdUy8IohDKAjR+uQH2uelF1CARwBUOBUde6jfllfjmBmhSEpuLgc8NMTThZrWU1T3HhHE/D/sHw+HhouXa9WeMMWoIg42728JX8wUvpvR9mD18rju4qwZCrUIV9FN2MCjMyW0FhjYL49PR06/6dh/uD92/fvfvOW/24SKG/EM5xqDgpMMR9vzjy84NhcOxng0I7PN3b3npz++EPHt355vHWe0oeFsU709OXR4fbiKnBTZZeWjrnzIBEf4TYtmx6+mrXPr/kXlytX1qrX1pvnl+uL7YhlBB5hlL/rkSaz04lkZU/kma5kh7bOTmXU55xEKI8OK8GbENmEM7DysZ5EcvsDAqC12eWk3VZHd1I1ESpQcM8oJur26QwN+kFicAP8my/6rEqxb/SGttlolIXyRXtLgXQBB0S9l11wB8e8JtIW54hATiOtzqjl806nLyrxsbqrMW/s76kCKCX+5KYKRAIFmjzK4SQoar04V+pxd/Kx5I0a0pA5V38Qx7PJV/AFhh5woNu2I+AkWIoT+nnfWn18W/VKpOU/LGELJQRZ2ZWjUJMPSAkkUaYL64xz9gKm6u6k3Kz+oJpIp7/URYIrpqCrLEZyXqc2DcHIw3zHmpDJCsq8BaFFqab00w/SqJ6idOPHFS77AgHZ2fZKXqsrhHAounHwyYQ7KrqQ6hf3ZWNUasM4kjawyWHSojIYpyDmeVBBcm3A0WB85lyhuoEjJCgDLlWBoZLZKADsCkBZLdVHoFBEWTDuEJ2ZYGerELjHAA5j94hrUXl1bNqjk7ERNHzZ/NoA1BxuSkaJAKZg//oEmyAEWXolHgAPtQc6uqZm/NPXe+Op3yPH1DxyTdhFm+o1HaP00lYQM2HsVpvKhfmci0M4C1xtQl3qqWiQuE4iAf9YDqOGZyA0pz3QHz2IZJ/LKFvgI8DY+wtNpyakZc5IHU8a9wPkxBD4reEdUtxbcPh816r3XbqTZNbLw+COIqSCD8RMG3ZNhQKnGMEGZVw1Rs1TnLL7DRO4E13r34pUrqKaroyaW3VXKAVY6t4hPB8SH0mEbDqP3+YVRUjNiVBq2Hc8NgQB4CM/tRPY7hTqUxAqY5te57j1d3m+cUUJsj2ZMmrZgG8w2318D7iG+PS86l9bRza/aMzeLvNRh1KGK05Ne6fExXpaDSpJGs0GI9P+vV6HYp9YWFh8dy5IIVuBN2IPr7FKkstc01LVA0uO5HO7Sq11W59oVvvtJxOy2437XbDatfNVs3g1zwc1XEUU8Mw0iiCHi48S4PJjvxw5+6j0519GEXGmHA+Ij8PJ4p8QutksPP2B6+8+s4P3r335v2dO8dnBzgOz/YOT3cPT7Yf7t65/eitVz743hvvfe9w9wGcMTDQ5Sd/5pPPfvWJorv2zRfb/83/q/Zf//O5F1+/2NpszW/AFwQfYBDkBA1WPn9rfyujnSZrUlAE5UkSB74P4+95NSBEr/ha6IH/EK5D7vM9aHxsfeXjm4CyQHNAG7VBYSq5nsWNhVrjieUP4ujlu0dBnMMBtR1bN01wDL/jKOEpHR3DANK2+8Pc0+B8jI+S9+8bpnJFgy+A7nW9Ws/pWroNBBeIYjx/cunPfridIoCAdwuHzjYXOrU5W59rIkwz46IcKw3ey4KlOcSbNlQwnJUfvrOfRRuG3iA/lTW9vOYHEAc+RUrSjFNX4H0wrwUIdYgkCMR5O87/4W8O53u9Yzcd0zGMPI5NVV3qNG+cXzk336pDNZSKBUj46JocAkWZJWBLBdrIj6Ihoj2EV0rJB+9cJIwGUqiphJ80BT7JOi53YFUR4EzL9J3jwz85vnX75n70+bi4WWpt+qtqq8g/mz34xNk38wevHh1ltZrR6NQR/K2tLV24cO7ajcvPffLp5z6+PN+Bt53DQBtmb6n32c9+6vyNJ+c2LpamA91gd+ZWnvnM+U/+/IXP/NL5574cZcb553728s/88qXP/8q5F37ObrDutU9/5cmf//UbP/c/u/61v/fEL/0vnvrl/+ATX/8Pr3zsZ5af+OQv/qP//a/+zb/bRjgBXhAZrdx0kh7XldYVvVudVy/PII8sBR0BPBKZwCpZieVECdhwT8FfQEmSXnv6mZWNG4ggVq5cX7t4udVqNluNZqPpuR6Zk0xLPcxvINjybGPW9k9Loot/YqoGAiYBmFCqUBnUoetzc9fOr1mW0er2Ct3I4mzOUr/6fO/pa12EXvcfgaapbYHe5Gf8p5GDKkVQm5ZxUgxHyeFxuHcc7Z4ke0PlYKJMwtIPyq2JsjXR9uQ4mGiHk3IQKHECbuMiLZ2eME0ThlZruLWm12x7jW4NJ7YL3qTpQzmGPwCc8kqTVSGScSEkBsFGoXKFSyNeW+kg5kDMFA1zNVNtcCYngbIghNQr7VatVnOAT3joMFzH/eSDu4MHj8bHo9QPuYFo4geZH+RRouQqTGrkR/EkTPnBpAQtWVxh7XA/J9eMEsYAkJqVtrHYSqfjO+3jF/PD98Yv/4/Dt7+ZRiMgam2z11joNFZ6zcWmevLeZ9drX/nY9Z97/tmvfvypL9y48Il5q7X1shkOOAIMDQrpbHv+SnDpF+aufX3z0q9eMlqZr5j+2a6i5YbrEeHkItCKZgNye+36xlLPmd77k+n2v6y1/+jmr22/8B/nn/vfNp/+Dddr+ZqSbf5Md/mpbqvX4hJw7rej44+hlo22df5y59K5em/ObTRM8LZt8ytC+PVqZrtjL/Tqdc9mVzw+kkSNVml2DWho+EWR0tTy6ZhYW5ojA/rB4KZFYGCyCn0jxOlRmgdROgzi47G/NZw+6I/fOxu8fnz6w4Oj7xRFUiCUEu2L3tEe2JNnoDFVbs5HMOQXgoD+HgOFP0QM/XtkC2xSELXoC1X3uWyrGlDldQlPCdhokBloiwzHdZvwKVAPV6hORTlroLLL4tTQnLDdnMImXo6AhJtsh13M2kcSnxj3qH2JCGQBaJyj0UpxMIfnokzoV4oTKyX/UuLQq4ZlDJwB5JMfXFHr0CWSIjKaKuFMZqkID+GgA8dxApc/ap9NVjGJ1Gd4Wt2okoDyl3MkESKGRzKxwEs0hX/VLSnIM7GU0BWIbaUDQsA4GBau1HKAArQwR8pWQKANeebJdnCNdqVBOcNQqqlt3PL9+PhkfHIyPDoaHR9NTo6mp0f+2VHQP5qeHE9Oj6dnzBz3+0NBLlJVEXQDl7EVUJZzFtSG9OyEtuAJTkHxQgjHbrmXgSBhxpNkCCBdog40ihCfi/oIIcHjpA6/WBhz2S7+4kfe1mJERmEAuvKSGo59VaEMkEC/glQUIHCTlOKvBvk1ofq4lIDsgQN/yZ1AKgaGcABKjeIH0wnFiDOiOic4MqmAtnGTphdtI5csXfGP5DDRMHCstDfP3px//mNz28cHw/FUMwkvgIc8cV2rbcIVyXIliNU728XLj9J+kE0mwWgcTEbBeDgdDv0I5h+mnuYQ9oFWMAfE3BEyhwnlgH88AZnIQvBBv7bpoa80KaMgC32o7tIfhhAiectLp1eh6VDzgNRrOPNLdQwbxZIkC0WNAxWuS7VDXoKjbOiWZYHqqGuaJjsuleX15YXrn28vn7987eLCuVW74RIXIB6ZYMYi5EXBjOCHYkrGlhti+8gSpJAAjUsU4DugMVfjwESa8G9INc02DQeus8GlLJ21RW+tNw6jIEmiPDHgP/uT/OAB8Ko0l8xmXTEvHZxGW492+EDDcURe4BgaYRBPRpPpaHy0vfPKt77zzitvJX4y1+vWWw3DtFEiVtVJrg7icpiVvqrHlqV4HgYfg9cMw6vDfwAElvjzHAHHJP95kJe40I+7EUBVZGQZDNfVipZjOEre394Z7+7VDKVhaLZaGkUBnLoN1y29r6sf+630478yuPTZ3bnV24n7fl+7dWTcPrTuHCnbJ/rRoDtSFhLPsevzSxsUuby0ndrC4ur1Jz751V/4h7/6m/+7z3z5N594/qvPfeHfby5dNh0uFPFMo9503DVve3JKXpYHEyAJD0JajMeD4fA0imNQHDxtgyCgdFEMw+DVnUcfJP7cxzfqCw34KK5pu2AA6mWmmE604uj64kLjiZ+9nJ5r/uFLH4yilD4NJ6dEkIT+YAQkyNYwjFO1yMfJ9KSM/UVAABYFKJ2a8+yl5U/fXDvXdZqwnroGv75Ivf29NuQC8gUpghdf63XWLy67Nddtd2KzZbTWEAFo6bhdAzPyrb9cUY9HsanPN2utdqtet+2GtdGYX3BqNgYd+GEOpzLh5j1AgqGZfFknT8NoGscRlAnhLMtrmxsNrTSy5NJ889JcY7XXbNVrGwvd8/Otnm0hkIDswHXDqNI0jRnHcytJsC8aQA4agQJHW9BQnImGwqCKBtJysCgi2Z2DwXf3dt+uPXjw7MPia9PWuaIBb8EoDZXfJ6kZas1UvF6pfC5474l7/829P//T778J8PiNF36HKE2nR7W2+zd++St/59e++hu/9KXf+vov/e2/+Td6ba/t6mkw6o9GUZyBmmDSds1qeybwqcIBTaemEta0tKZnNRonxSwyNU3VLDIzH4ee+Z6trs51dt97d/fk8MqVy3ZRGqJdaUOppzEEHhBc/ID1odk414wgiJoYtK5+SWyhO0/ASMACflGeJ+CKLNOS9OaTT6S+X28geLahCkbDkWdziZuoaepVMCq8dNN1+EoiN48SHvqp6aftpx74k/GwD4+JzVcSy7nN3DX5huD9nYMXrl5BH4iqFIRrerm4YK00wIVxTdU2OgscLpQUzD2dGZgFIwmSg0lxGpQ+4u1cTbjYiEvKbO4XVowSzufQ1xYNCCTVXWOuzbfiueoJwhPlk1RRuD0bxUMCIeCZTGgUuVnko7SyylSLVH5clUgjOtc051vQhNQ1d4P9Jz+22nKtIs6zuMwDfvkiUbQxP+oMe5E3PPuFZzc2z7UtR4fGjQZx4Wd6VAwPRnv3j462T3N+0pIeTwHrOg3Cse9PonFUBJma8avzFGWQzZ+EWzuDN++fAIGeqS43jbpbuF39a195rjjdmpR2EGfldNi7/qShKWdB7hf6dOynO3eurS5CWGBxDSpthDv62dlZ3DufIcwd7PZ689Ek9DZqVqeRTKfD2w/633ql3L9fjo+M9rJRa3ueayqlH88eEQB3lu3svPg/JFm9NObrS8HikzW+XGNiaGm447Raa5l3Lzzu1eefVA0nDhM+VCyohDXPzVTzeJSdDLK943jvKD4Z8osn2wfB/nF4PECEkuqJ/+SCe+nCBfqlkk5PB//df/sncRxPgz3f3576j0bTDybT+5Pxe5PJ7fHk7fH0ren0TT94A9oyCF+J4lej6KUoejnNfpgXr5bFa5r2uqa94TnvOva7de+DTvN+t/1opbe/snC0sTo8tza8upk9cXW50eTKOeEyuC30g6AzKGzypfE3371V7acOzQIhWVpoNTrgCbCAMBkZGkxECWF96mdcUelUjI5MSLDcmSGSmeLp8qADhkPyaYihRVGIRXGvOliJLUAAqiu+xl6ZbjQFZr599zhzrxfcMWWWpAuphEMSWRy5VRO0MjMkI31YSM4hYhwEH2NJ+xxoVQbnoh1YvMpAFmSad8XrY1yCAmhh9nhCBkLOAzohSXwAwVPoF75nQvUlzaEdQMfaVV842Abrs3EcSAIXLiWH54Jx6is0g1OwmhR4XEq0J9rliFmXjZBS0gzqcYpb2meV5GS5Obyw2WMJDgRHCX/v1nd3n7KXrBKeou14NYGV7cVJ1qh5vYV2veXWm67TtKyGZTasws1zt8zcrNmudbz6YDxGACqDRDU4j5DlKdTs+8qJvmlurM/RFFRjZAEaK8LGC/HJAIWmf+eNI7W7olo2tBPxXJaNugGfEnDYtnBRmU9jX+s2uEkSE9uhNcB/CcOIZ5QmfogAXKHxuCgj3KOuZ5fS6+yEzEEYYD/o7sIARbv7c16tu9gDCJCCkGvH+dk4OCFsC8gCprPMCo6vLGSWYWCwhB0HeYa0hRvGYZILkYBguG8V7ascdgjA5tvu+fUm9On+fn80CVHAtvlxVhkJl2nC+07yEgpfItEq8gOU3PBFOuU4pFnhb76RFp2eDQeTQDfyX/v61zc2NpFdJWDqj/7km/d2x6rV7p+Gw344Gvi2ZbQ6NbiQtSasA2ME2MI4LbIwRYdQodVWOvDJ4VoCNWmCg88HHO4ATZ8UoKJxOOvIB80rDhdnT3UanQjBUzR0PfMwijobC5AJFMb4yVVIgiwiU6hPevGXI8Uv1QqLCD9BINCLOJTo13HsKIHvpXG1Ch9PcquaIAy4NiTPkzjZu/WoiCI0DdsU5VrZWDAuPZtEodNq5mdROo4Na7C0spJmeZZwkogznUkiTlXu1WvT8eTee7fnlnqw2qDo0fauf3xY82wuSafTBbfMatZcgJEpapIVpq52iRB1odtw4drIginAjKFUQ8NPNXD6qUrBfS+5CR5jvfXFpgUNl6e2Wth66doqjLs/Uu1D94nhyqfyCytKu23Wa4bj5ka9sJfK5oLSiNX0A2swXW66F64sP/fC3NPPbn7sM62lCwi14BIYfDIPhQMWMwzLQZdpmtm12tLKBX5zaXLatBWrYTYvtU72/Bc2L3uIDiq6SIL5TpOU7z1EIVexK4Vn8hX2QRx+c+fO8Ly5+vFzTsMhZbjYg1s4mJroN9nGCsGKw5cIdNejXb1//3il3Wg4LvBccQvwUXUFxRml+Q/u7IwuGcVOpN1vWPk1vTTrptbiZs0W0DuaBCFYS94IF4+vQF/Ly9Nu27E5nU3XpT+Obm8dvflofG9kJ94qjIo22XlqszHf8YADJVPeu3cUTS/oagMQkuT5oLfYbznpFHGIrndcE/LlNhqI/uDVmv7o6UtrYH8E/gz9JbRUTb1ddx8ejaBdO916o91C7AE2ANnjKBozxuaX3SsNAi6lSybiCcpD9AE4b5UF93aUsBaQA4FASJxlgzS5753lX0nLC2lZy1U+aQA+QUYNWPO4pBYCjoErDtwSr1SWsknTv/3GccvgdhWQYjh6BFLXwb2ILb2GPMrSVX80fPfd2/vHfQgigq4Ll847BvRmFAf+zsFJuwd+dZCgT9577a290fBzX/7y+sqKi6iTT8LgSOmW60Aqtj64271248bF8y/+4MWjiY9ACaJBaX08RmF0micJ4EWDiRbAL/WiOOxSfpYqTvA8D73zGwXB9MZS+/nPfLK3st5bXHE0PZxODw9P4SKbNhekTUOoPGoDcrZpkodyrk/7x//4PyIn/eT0Uz316WQ4PINCFZComzgGRfVkxr4/6j996UKt3gT7xQjd4jT2k8LQxlPfSdWN9vysNHSTPOIBxaJpFCoWN1WWvTzJBDDMquLpXFg5yWg+MG5iRdwLz4anDrIWsukinJtskvJjQgbULpgGjdN7gD+t6ggV8nwYY9SoS3CJaE1LuIpaXWhb3SYiqPxwOvTW9I1labRUsiBPpikKT3Ntf5wGMSeN5lvep5/fXFpu6AZIhF4V8KCBUbu2Y+n8+n+SwYmHspWpsHw6iB7dP/3gg6O97cHR/nhwOE5zvo4NT/3ug9N3Hp5BLAEUd3RXo/NX5s5d2EAE+TCd18895fSWC7cGz97PlEzVo/5A3btzZXUZvpFYREIJDkEoMT7eg+8NXK1d2DTcbjCNyvfuLT3sXwnN51bOP7++9vTaxnnXVCd93/IsywnTQnYX5iogMN/u699oX37B7m76/dHitUSzwCmqfxSHO16jueJn72bhJbuxBnGOwgTIhsCCobLSzLmDAmIMs+karZrRafAZKHdbt/gggg+yo+nTS7VLF3705SMEeG+8/D82vIO59tF896zXGywtT5cXJxtr8dpKvLlRnt8oLm7ol87p5zfMi5v2hU374qZ3YcO9sFnfXK9vbuConT/XWF9trK8011dbayuNleX6ymJ9aaG+MF/vzde63VqjXuMrWWCTSsSEQWeWBC5cmr79zvsxXIOSc4fiqbebXZurQKUwnafZCXLAXFIN+MY1W+QhAgU1VSVkQVx4H385cwrrTCKJmqdTKWdsCgXo8rIRVqzaZ1FphvnIjOQbpYXHb5TOWFZuVL9sBD1JPlvhL1vlhQCAS1yACznDA2KKK424jn4HHBPAwixODKAMS1SJUyOShCnZMOWSRVmGGopVcCkgVGiRv/wvcon/cNBwf6YPqsFJOSaadGmXB/4JEwvEvJQCMhbe4mio+iWbt2XsrPK4NtUmfuXgbVyhKd5np6qanC61BhfO0VPHIfpARYj53nd3nraXbEgAPCB66oQVdOUnQvXyfnL4/eGDW/7hvaj/IO4/TAZ72fQg818fbWdKeqm2CGez2fAECiSuVvSnU5ue+rG2aa2tdkhJuc3ZdTmls8nJbsEFb6jffeNIn1tFqAD8EOaygKeeJNQosnM0GDAfBWO100AOrCJnp8SUSiIWYV9IQsE0iUOVXkayRSOIVYHHH8Ef7nNzVhkpzIqgrgx2D+GpdxYXaPtUYxonADTN4JwzUmUvKFYUdnhyZSE34aqwFzTJVvlAEbcZGbF9JLknF9Ij/wCnDPa4BKDumUtzteUFz7P1/ogfPOZWlbRqnGVBX6gJtjGhdxiM0TJgtPAE0Q/OwbEoBSsIlRIEwSQYri7qrbpy8Xzri1/695aW16sukbIs+5M/+9bOSWzW5nRVD2SxYrtXs13IUcbNmuFmGdD2ahRHukxYMnGaHBYBxppzjnWvDij8aQg3FYYc99GyYF48eOBBo9ebwXtSFe42XWsOB6dqPDgKwu6FJQwYpStTU6FF6gJrFNsZAvH7GF2SxRELEqDcudgGDVimFQYxXR7HAUmkwyJLuP0JPEt4V+PTYXBwBuAQocEBL9y6ff5pmlO3ke6/XfZvwzm59NQTMwcKQSVbLdAerA3GBb7dvvvg/LXL8IKgBU739opxv9t0QEuUht+AYEYiKJxzQrZmqG2HXDfXqjmyzkdA5yAwMhkbcYPEDot8zOAPnpDa8qzeXIPIiyPYhU7dqdcbybhxeXLxery6kreapcOHaYYBnwbWBYxh8W3C7HZ74j737Nr15xuLGwtr8EkX7HoDKKq5XpzE6JeOkPhIiLOC6TiJA2iodqc3t3yOs1Bq4rTM+jnv5NG0bljrjTmbRoFJhEh+5T8sMoyarmDg+fvj098f3F3/4jX4p5XewyghUiJwGB53nIPTaBtgA4Z56J5bIzSd9199sN7rNDwXEoRErFCE2FGQ5t/54GFw2SoexPrOklGuoVGb380zIY9+kPhhgiAZLE8So25Z1uue5T5anKudjKJXbu2/fGf46lZyZ1jby7uBNZ+rNq1XlpwNplsHw53DweHp+NHeMIsumXoThMmyOM4Gl64ZruqnUQQImx635IHrA09lOBi6kf/cjQvw2gmr0CuG1SmKuqXdO+jfOR7PNzzbdYjekk8/4iDcn/h8w4xY4tdmWJFczkOIz2dyGGxW8NVtPgOX6QPIFHw5cFCQJf7FLN/IC4c7z6ApvolIc6LCZ4YvzZdDKItoicoHzqC7ZBTd+OHDUzuz27UGPGu5x4e5tFvEPfRjcufW+/sHx5BufpW8SHTL7PITUnoaxwfHw8Y8PXXoljTO3n7lte1B/7Nf/Nledw5+NHQQaEpOoGkzRvtHd/pnLzz3rJ6l7927P0pne41QYCslwMFSweJchg8kgINA6+qelEZhCsJMaRBg1lbNOGom/gtPXVxcXDUNl5PJQHk4PTg+icGBphFF6YThGoZOjxYRkjzG0OI4+o//8T+Whn9iYmc/KVUwSargJ2PCFYBOrzv2x69cdF2nVvN6y8vthVWnvah6ndLp5CW/WDKTcBkDx6RDXwNvitdwFpdbOOYX6u2uB9IgFIG2qxAgDEwfmhoHqpR+ED+48Fg70LmHkPBDRuQiPoID66MDEIPtyzd0uPhSHslRLCRpUBJcXqoc5YNrl5ZBa8qippec0MkBgGYQqWgRHUJHtVoIYRFgoKc8nUYFVBoCw1a9vdSd77XhG6F7Et62srQcnkyTSdQxtJWmg6PrWskonowQ8ueQJM6NQDKVzHTDzXMw83NQwnCpimlfjaaF7h1/cPfw1m3/3vvRB+9m23fUcAJsYCwV6oAVdNTu9laazYZ/VF88b7fmnW5PrW3MB87H3YUn2stXlteurm08sbr+dK/3dLMWD0+AQLGMpCDwyFdaU4RAWpLbadFJwgyWFV5diZgZt7IsOJlq9ryiO0mhJ4qRFEoMxKpFo2GuLnobK95yz16Ys+Y7ZrtpwuHodKyFeWdpwVlZcFtNG8gl8R4n1zU+/cLac892n32q+8xT3aefmHvy2vyT1+euX5m/cbV37eL8lQuLFzd7mxtzONbXuisrncXl9tJyZ7HX5itM3fZcpznXbrQbtVaj3qwhunZqnsOYGRoIvA2/25x5FRX7gvOr7yfSGFY51FgVHmdJzlEFmWQVqUieS7J8NPb39/u7u2c7u6e7O8db2ycPt04ePjzZenR878HxnftHdx8c3Ll/eOfe0ft3j27dObx95+jWByfvvo/j6J33D9+5ffT2rZO33jt+/d3D0+MxPEUqmIp4TOgRl+yQHZO7yewgEH7B1BgFy4oW4P3HmbyaJcqSiJOUkFOWEw8AQ4KNATJEr8lb3PQEKpnjqcgQcYUeUq6xSJIY3g5TknJztBTMLH3NUErEUSOjAKSDUiSyRCwTYyJX7HsGFzy16uBtHI8xywFKDgdKcGc5s3O2xTEzi7AhSYvVkISSbFNjSVGTUkwwKP9lVphtsn51u/oH2RZkEjiB5UcJWRDmV0/vr81fvbbysRurH3967flnV59/bv1Tz5/79Hr34kk8rUD4sVTBxBMelfMCiIXZ5BwdcWBSABDNCj7WaRXJ8U+GCSqTZGQQvjMK6YPWEr1HP1WsAltBP9xbMJcvDQtBUTfhppNCzpnClK4JnGSQUOiKlYnxygGmFRZ4gTDgUUiMS/wwwdEmsMAyOoD3SfyiBcDMxoHvqjl2xD9IzOAoqhL4qaoAAt20tYUF78qF9rkVbzwZ7B0d94fj0Xg0mkyG4/FwNBkOJ/3+cNAf9U+H/RO4vuNpf+r3p0Hfn55Og1M/PPWjszDpJ/XUseOakzS2tnzG2z+WOFDD4seJuJtaUbqe7dUcEBt6XjzgDNjm0wDEZVxLrDo2nApCC90BFQIxMW290XYhLcE05jj53B2ykMFvjvmJoiQI4skkjPBnfBqOB9yCxe0dnAyyMIafJTDIxCg7wt+K1MKMVWLOjO0pTqQCMyTxEn9wBeqDBHBz2CJnW6uXIPmMBeOyPMfrtTEYjp+CmZWjnfz9b+uTo2JypKT7jjFIppPh2QBS73ouSAC5rXseNCS3/jWMJIoAQjANxsPx7oOt/tEpPBDbMrpNb3muNg//2tC5vnAUxGFc05W2x+U3CEwYMcAQy2wEaQ1p4jGDXjZOpAVlGfKttthrea5Z7TLsuubqynxaNi/E5y7my3Nl3VJkLhX+H4wfhsZTJCVVMqXm1pc22t0VjCAvtSJXCu5mo9GD5FvZSRTGUFPQZaC0UqQP3/v+B69/43D3nmE6F28+P3f+47mFsMtqd+vvne6ewaQKnoUiM3TLlSzcUpVplj2aDr5x/EHrmSW35cKVISAUH+FlKVpd41ReHCkjMAYUoaIun5/3Xf3gbAxIIIFSmEwlgs5ZuwCcAeUfwXJyVwdQDXEemoCY89VEmUQEsohGvgsC0xO2Gu7W4fCPXj/47q759qi7XawMzOXYmi80Fx4JhLOsLR0oq7fG3df27W9/MN0+6KNBjgRtoDWQCL6JZrgm4gpuKAdSTUZjBDkcM/hf52JsdEw54Z8yS1OjzOG/BgnjhkwMAuI6PS86nrvecLsg5IdKAqjgKTvjwjRaBHIpbiZZxj04kAV+LRXZZokvimc1NeHAGZeB9dNC8eM45JQ+sAOZgT+HYIq7HCFIhu5CtGafV/PnglfGdx8cnaJZYS76hOhYHHU1Cf2jg2MModmsdzvNpmsf7u6MJmOOB+iXSACaFLFtkoSiU0s/4qdB+SyFDxRif+pD7cBJXrl0Pjo6PNw/vHL50vm5rgVNIqxFdodK53jZMa7RnCjUyielDSI/kTdYgMAhU1KFG70srdC/uj7fhN6KojiYplGQp3HB52MModFA5ZcSmUIRdAM7QDkSC/fTE1XGT0wUURSoIOQvT8gl/HDV+eUV8Q00eFELC73NzXPXb1x9+uaVzY0Fz7E4DhkM1T0RQOmEQgIeEGzVGvbcQmNxpbW01p5frFvy+ik/YMGXxqn3WU9C0srnQC3kAWGISrnbrh9Bw6YxJKAERgEhHE+U4fQvv4zFXQUc1/RqNh+ccKND7jIbKeni+SZDr8cfgo6nYCp+XsyPU3hskC6A3GvX6h54Vb7oPY2CSTgq1XeO/Jfun22NE6fRcGr1El3VPNNz4yiNo6zTqa2dX8CxtNDoztfm5mqQnwRePqEjaepu9Gs/u/TVT63VG25ZpFxqP94e339vevBo9MYPzl59JXjrzfS9W9rujpEEwDpSRUtIBWU+UWzTbbt2droD6wuRmE4ThJ8Nx5G1x6QzEAR9zWDXtMkUEtKQ+fhWkmPX3XhwBt/csOwiVUzTJMPIkg0UjSbQRWahmb5iD0szSMowy01TcRCwGHxsHabF0M9Px+nJKD4ZxmejeDBJJpBUYAyWUAD+MIFcds20XNlEnUpdB/65Ap0kEvmrjioRVvEO5CDHkfi4gYLCnNSZcksOKSfZ1P1VWTbHLLmS9mdWZdas3AM6JQ9tkpno3gjzB0H6xttH3/n+3je/v/+t7+5/8zs8/uw7h3/y7YM/+fb+H3374I++c/SH3z75428f/dG3D//424M//u7oD787+IPvDv70B9M//cH4j14c/tGLoz972f/GK9E3XhreuXVUpFCd1B0CE/5gyBw6wQMEAhPgoxtK4CVDCgJEAXeWXeU+TpRtMAT+z4ojoQeKCs0FkSWj+rF6RAWal3rwRZI8CmF9iE+OnyCyPfooMTQtiiAH9SmDUpufhLK41Sa39OL6RVOHhJqyPy+arooJeT5MAj+75f1qMBQqaQ1/cTmrxlQVoi9AqszqQd750JRaU5KU+pBvuJaJLfCyaoqWFenHwUBCcXLT7FwuAQ7sJgzqZnvzSvfShebGWm1pubY453S7Trtp1zFKKS2M9zgBT8hjfwKAwEHWlKO6kj/4RxLjYNTIRGPMHamR5AGG6EFJKASE48ihu4WzhbcliSGkLGclQn2ulxU7kSmqfJNfeq96EQqiNZADOaIJHs8BcVJK5TJx0hu5Sir7qgFCtoBOCBVKVQMiPBwzSVGxmkBB2tEwk+fQKwoK8jkwQSy0CwMA1lOiNL//cHzr9uDBw0kaFq6iHu/1j/fODrdPTnZOB/uDycF4ejAJD6bFSaj3U2tYeBO1NbUXw9py3FhLWpvZ3NVy8Ya68px78Unj8sJoY2m6sb8d+cFf2hgBSNRhBQI/GY8jaG0H7qGhY+DiNhJ4KD78FZ6hw8Adxui+MsOhXtKDMECgWmtYjF1TLlsPYFPErFBUVWUyDoen06Otvfs//P17L3/r4ZuvnuwejCZBEXH3GEEQQanE8TG+KgTxr+BVGFqUHjuWfJAOehB60TK53T1Nl0EkI16mx1PkfoAUJpBVoSQrkL6yabplOMkgf/V31Zf/VfHKv3L8vaarw5l9ePsuoHBq8uyICxYYFTiuDSGK4wQkv//27Xd+8Mqr3/rO2e4O/Bl4Dq6lwcytLzQ3l5orXXe+bi40nPX52tJcvdn0PMcUy0MCcxAyGF6gXTADxyQ5GBi/8qPGhdJqNRqNWrfbhOtZqztmrebv6ueS+ZZmVwNnY6BLXgR+AGcR12g4U+AHx/CveM4ZBPhp3AsbURWd5LxIwihPEri66A2BpFv3smS69c5f3P7B7/S33965+8ri2uVW90IWqJ1u7cKFuduDvX40RaxToZ9JVABPVTVI47uD09/dueVfcDeuLQHxOuhFPSiUISEJpFAT1jMPkiQAb6SZL9u8w6k499Q6wkk/jCnBlfBUtfgIOo9VQFz0bKfTRPAVVl1THOmQgRsZCuNEslUqomR3tde4vz8+LrqRu5bZbe7LSeUqEy5yGIat2TXFnc9qK4m9FDFomGk8kIH7GMURIICbA4eFHFMIhuGFoy95wAQvkvBV+h1ngDHL4DrRrde5TFc4jfPijqpuNBvzNbfpwJPiriVIsN/kQPxHf2IaAB7yASaqQnZQn3iu0GCXxjkNTivn4xnDoml+FExWzMDRZwgqb3zrJdfk8kNl42kc5Lm9ZgaXgm/febc/nADMaiZO2Ab/yulwGiGmhadBg8TtXwLQIIqKnBvWAVA4cwW/Yx4lsS/fXAMS/CQO+GGhOBiPhzs72+++d+vo9NRpt565dnnvzt2Hd++f68038hyBOzAjmIMgqnRXDINUk0FVQ6/ORZIpytUvclBFsKq4ju0myWa3dm6xCx3KLWPiAOEbn+DIN4LKDOeM2aoKaAoYhquKoogsqtZ+evoxm/RXEllRoATc+EvepPpBLmel5UEjOI+fceZ37OsNq9Orux7fnmcJFkN1HkQ658agWIoI0id70+M+SOK6lmXrlmctb8wtLLYdF34ddRtG4spGfDIjCdQw8kCY02y5C70GkNxuezivN230CCKiVr1dr3drds2Cmy6eOtkMPjwi5yCNHo4Pb97YYHQBVV3qObdNjICAKC6SWDgJnGZpC3MeYgb0CRcmj9Odg8kf/tkH3/vevW98870Xv39v6+7AaaGXJkJC7ullmKuXlp1eZ6809jTTWGpy9XoU05vhSjuGELAjG4v65nILiCmTyDEsMGy6dFNbfWJ6cNzsXmmvPestXHe6F9zWmqryw1BIIKjIODkVGIGBQdzhFoHgVWtocc1kMIkRAlkYOwg+DcKT6dSotYEuVENB/AdeCrOor26UyaGqhBASuJJoE+qSAspZN1U3rOnQRwQPXEElBQj2I25WenQSvX1n+Mbd0cP96P5O8HA72N2PDo7jrV3/7r3x27cHb98+2z0YV+bqowkxAI2/6HhCARagoIOYFHUpjUzyEg5IZHXgH2/JfbghULeVcy3/0RIgrTiaGcANK0tFzhxqaFCmDykFyJRiMvH5uBo/s1C1jlKsKoWHg+hwXDPOf8G+9AXr8pfsK1/yrn6pcf3L9Ztfrt34cvPGl9rXv9S5/sXujS/2bnypx9+fnb/5s70nvjB/49OLNz69cvOzK098eun6873LT89vXCIlqnbZL+EiIASYHVYg4YJkkVsoIHiqylRFqkSJlkR9h3+4xVZmOSjHwhS+SncIHli9+uEfqSF3kcDLCXcEBfMjTAPfMjbGCXQuykPdwjdgO7PyRKGcsCPplIktYxzQzAIALx9XEZHl5C8uHzfC2lULhOjxH8nkPfmtqgsSmPCHl2KtJF9usQz5haQF1nDFpxZVLbY2qywXPIhjuXoMKCuhFG8JrpkNNGJksxL88UwHIRbdvVkmU1WH19IBTjnfXLU9y0PjtJL0XAgw/n8YZ2jQkWB6tsYBCCnZOlpl5IZz6DRiVoBDom2WJzKwcJDPLFehKvmOGGgEcyKlMBJqUlZkU+CHSnnBFwBq2AxHS1AQJ6MGytEI6Yi9jYr/UAgQiW5hWRnJbJCSw8TFGASX3q90Jb1x8wyeCwJwDrhwxmfl+3uTd789PX7FnbzVdLaWr+c3vr76mV9b+tTXVz756ysv/MbK83977RP/cOMTv7n2sV9fffpvrt/8ldVrv7B8+TNz5z7dW3+uu/Rke/6yN3+h1rlQq685bs+yG5rhlVrXsW0+j/2xRMxqWhoBQ/BCJPSUcISgCiE4fQfTzqcZHC1GB7UPCwUHAxn0kjUFyh+eMvTzydGgfzL2J2EMD0wt3BoXjbc7bqNt0XPvP8gOfzB+//f8rR9YGHcmW7aTJ2mmiGxZ9F+JunQlmK8YVUJQWAnHcVzOOVsAHe6Kj5ggCjOuneQMImkN3zxO+N0luD5pahowoHxpCu01+UTRbtXddt1p2XpTDetHb9XP3ps3Issy0cijO/cGo0kcJI16zfHshE3BPwmD8SScTPM4me7vBAc7djp1dTIRegBCwWauY8w13XMLrWvn5q9udpcXYdg8xuMYSy7fdgTyIElCcaC14nwkRkOcF6P2AIthjFzVbRmLi/PnNldbtVqclhfLhZoG+w3MkDpVQj0ancf2AsSL4Iz7E/CZPOaFwHDhAQY+GU90y4L7VXCTYrjrYZxEsFPL567XGq2uNdbOXmrm26OT+53O5mCncJv21Qvzx+rpv3rvxf3JAD1yqOAGwEoPqYyz8k/v3fqnb/7FXWs8f21JxsThzKASThYOV1AYgRNu45qKMefHvRBEJEkxvz53GITHA5++D/cLopjQpCpaAl/RKLWguDzfub5ZL5UBZCjJYGw5se7ofJkSEmPDGjOmLjU9s73D/ZPxceykmouerCLHgSAJIYSEb/BHENJwHwKwXKZosMsClLC7CCqA1d0a+B7EKbJsOp1Cz1dBlsgIZ1RcsLOpG5CMNEIwxBGrKrCR5vCnuYAGYDFcTVKwBOSl3mp0GzW4VOBysRG6w+1BcEqPFugCgwAez2Hki0yckx2AB0PLltV8LikQdkkATLyCwzV+upHTtIxY1ISflMrhrwRhlNLpd/qDCSIi+5KaPDF95d378oRJJEgrNQ1V8vFoAjZEVyQRlTBYkpPo8LTC0B+ORkk4icNpGEzieFo5G7gTIxpPouFwcPfRHhx9GlxNQxTH7T+C8fajB/Pdxs31FbvkazPCmMAcuiYTwABhxDCPnJ0SZx3ZglImnFPbyAwp7kGvzHuecnZ0rteoOZaKaJntpTl8wbLkDvV8dYSzMpB0oJDtoX20bjuGaYF6VOl/XWKvPzmBJcgVJBDFVAhF5gS+5HmvyC0ojVzggU4wKJKDFw2ZjJcnILiL+8iXdsAZ05E/6k+GA38yigJObVB0ASzipVbXW9ucX9no1luObmpODQpLR2cEhWSn5wr8zCZpZcadWoXvvWtxVpycTMb8dn+KTt0GN0YSWQKBjFQroP492yaISBwK4lzTanrcGwxl6JvLA2B+qgPKGKxqNTq1m08u/dLPbPzKCxt//2ev/+InLlx/drW70mzN1+HlAAVet47hnZz4f/qnb/+T/8ef/5f/4gdv7Azh7KIHKB6wFCDttS1Xb7x79xTBuDodQj+dnPpKa7neW671lqbjCVgWt8KA25VCX1f4lPiEIRelUjxvDBx4AjayTPNjja9KcxCc1UAIT5sF2sh4RVbJ0PLATanVa3PnnzPNQT54HxolHXNzBUSBMIKQP3ANOLxZq8GMdRx1wYbhVdC4H6LF8tyi+9Rm7fKK9eRF9+mr9RsXvMsbzs1LjaeuNT92tX15tdZ0gU/C+2ECt2cxmJJWX2T5w4WDBAZ5JCjlCQDP3Es43bQMIMjs1VCNW1LJgHKQCqWAjVkSZwJlKa254IPqi6qWIsL7wtVsGamqI+Q12Sv5lDXofLA7bm+MVhzLaDQtxHW0FbKyFnXRhGzWIAGGAD9DME5ZG41zNyF5skrjTTLxnbBqaAodHZYjQVCBw8GY2Kz4UwScBBWqogyb55hkADwnATkCQlIl2RdHBiY90HZy2AKYYLPiCBkjHerHd8DgcApQgl+HtaF8yd8fUgOowTlsEo5KyHBU8BBXMAEpdGImqkmWlmViwglh1TxBEoxXMGDYaA9/kANNS03BsVcJoHPFBW5zzJznBWpJdeJGCs0YBBASAxwsFKnsWoL7RDy9RUHUjyViCpU5g4Rwlm9FIw9ASQuEgJeEiv3gylT5nUXhCdylmoKHzUeRLMaaktiCdCk6HNxh6oIjEFTaw30pKo5ZxRlEAhsAteFDwrkWbHDAFeugR1nkzIIsycK8S2QBVK5iQgK14f3AuNv8ULGOQYFMYE/6PazCoJqdc0xVEpdVGgN15U41EKIKGS7UFZzXkk6VeJq0MaxF8DiIApfSIpAAkhAP0laFWITeqcL33qqZQa6LoPIlctDm8cH0W994uGmtrzuNDdc951g4eo5ZM/SWrtc5NaJZWgmnlK4bj5IvK5aF7AhR2KosiEAByJJSWnrhaopZKlGZLDu2+1iBfJgAHI1eXtQaTrPDj7cI/qEYkVfpSaC3gEKr1T1SUO5i0DC7NRe+AV1MOCHgFfgy3V7DsPgZjEbHA3FhV9E4ezFUy7XUNLGyrKYWbavs1sya7Ta9BuwryUBXhpN/siKA8kV0Y2hwTSzLq8m6PQc2qICHFAVhEoQFvBR+eUdYBAmhHP+JEwewqXHpsyLEAnUAMX5sx3L4wWa95hgO8Eg+yesmXxOCVEZREkwnlqePAz+OkrpXazRqLkICjMi1nn7+Yx//2Z/JTJurcQsFfgcAckx+VBLXFbXJaZzPoghQTphVYZJaCyPiSIXlCDATpZ/ahSEK6KhFacnvdrMhs9VuL64sZoo5pzUcPhkijwBmOl5ou2Iq0drAQbusXZ420u2HilG25pqj0em4fwRlg1Lj8Rhd7Nx/++Vv/87O/ffKlB+oBNALyxfXLz9/OohsJb+y3nWjrd07rwfDBDoKkDxxeenSze4fH77xz1/95r+59cp3H3zw7Qe3/+D9N/7bt773f3319/vNiddz5s/P2w4GW4IOqWheEbtK7kkYQQ5XrfCOAAonDn5nFOeNdi1ztJPJFF4cBIaKm5wLhCjwP0tP06b5Wrv1iacR9pwhnwFjUYLVPG5ejtCrHCXlhJ+mTbLsIC1OXtwu+8pCwXdS+JgFIaJjm1y3pGmWqjngDwRsaRIEQRLJMi0yHQgBbAJgotNzbM2xc90YR9kwzPf6k4SjEQeMn5jlxyZNxInNZqPRbDfpSqZ5HqV86a3INfAj6Gw5Xn2u5y4u2XOdwWikIaY3+QXfHOoe0s51CqJ3oPCADH4kPfb9CEODEELYuNsgEOIq6jkNBpuczId44HQ6bICDsR8rcgIZLTsGYhqodBh5qkGlNAK46iDDsv7IP0GEzeXtFoppNjKLvD8ccPlMVuSyAwkYjSzKBQtglgRN0SYxqIuh4hA6GnoZR2EUBadnZ4enp3xJQ4XnGfb7p2fHJ2DV3Yf3IFb1uvvUjUtuHHm2w34IIBmfhKduRMAGMvE9xuoSCAGwGLKUYhgItIBWIO7BrVvP3djodevkHcSXUCLwgbI4i0NwMgJyNEItRMJRykg+uiSgDGemZ9j9qQl89lMTGmUnH2mL1+RfEWq5FDLyPnMYswMcUfoszsFJUQoBjIBMfqMwl4AjoJ6EWRhL24AEdoEvMDaabm+h2WxDRdNnYpKmhCeshHv+F1GcTcbx4AxqKp2MQCGGktzaMy3guYNgCGahyFzPqnk2ms304tKVVW5gxheR8cuNQ/lZZEMbjKGaS5sqE+pKk8cB0LYgt64XaavtbV5cuvH0+vWnV8/dXOxutNGmjSiVChrRhdZcap1baf3cs5tfvbm+apjBILS5IS7ao2flgeF0db7ZfP9h+P/8g0e/8xfx/+f3Hn3vtcHJQT8aD6EL4ZpjRAVAEE1EEkqqsAtdiICkKBAu9s9Gk8DuArdwfuymy3CbTKUAFFSEHoR6t4BfcBzYqvJn4C/mxcD3nea81/14crbrP/rOo+9sQ2uzILxhDFfTp6exAe0FDGiFR7MIow/rArNamFpaZlGWAMOJkqcqonxo0jQq0zBLAq2IYYAfk2eWADcsMRmELhhYm44d3W1yEUtyXMgRwy8nVI6SXzHTzBHDgSuMTYyFiLQk6qnKmebBW3SB+SgZw3pcDJ1LX8SEJJxW3C594AS/qMW6yER8a5aaZ3HyC8Lj4R9/ah4OWFwa3SbsLk5ofr265/JwvJqNwyWjsgPx36De2bZAzhPpQB4OoGfck54BHcclF4BHRo4kUPK2wI5UwcxbzK6qSmEoK9yd1WAPPOEwQToMqiJK1QNv0Mdmp5A+W0G4ypfraEV5FxqDraFEAsZh1mN0SeJfOmXAeAUKYkhZ0EIhFzlH9/SM6KpIi0IySWioggLV6MQzW4jNEyBfJj2ZWFgSzqEEqQdz7rsIBQkVD1ddDo4AfaIOoZK+6FbOWnv8W2oxxov+HjMWi8865RPISRyQbVCUQDGThRTFhWbQOetYXc7SjJGA8TLTYFHhFAq+gDHgT/APgjweMBPOGUGBCgQa6KUTJJChEESATT7uRAb/0SQ5oB6qWJpacxBZ0YkCsVDY1KGueAbUobKYUso6++QWilAClA3J4V38kVGSyeFnwKqS0BXvExxoOeg41IUewT9O/vEma7MJIR0aI+lgTXEm/h7ljZJGruJy2yzOT3f9bGT0DL1t6q6mwTDC9yQw/FyxioP7d1XuGrUqsYV7wKPBaTN5rA1dquS2wS85IAjBL3QzVGTHNO3HKrFKABzNWJbZmW8sLDYWlpuqWSYZfDWYUKXAUU2OiR1NoMbEFpCKZOECXofABh+Zq9VteLW2WW94jRZk3bVcLvyA1wXjytWVCScrQUYDfr9Weqax1G707+0lQVQBQ2IRh9UTKu6KDUcErcOpgJmPojCOI4AlKpnx3SwBOMkhWjk5D0OBpuDZwBbw8z0oQm8NPJfzSUjNMps1ty6btHBmkQ4iRskJJjSZx2E48ftHx3vbu9PJFC2157t8p8e2F1Z6T7zwzJVnn9RMi/sdx3xbldWADShk8otq8qvhNB/4R1eCZNMSLtIlD5DWAEhEAMKCSzIcCOQ4tWbD9TwUh6XjUgpqA5gV+IXONMybCt0j1JMptepreghA+IgbbEASaIqt6ufzbvvQP959f3i6/eb3f+/+ez8M/GB4evrin/93wfgEVmh4NjjcuuO48GPt91771qS/v3HpaW/+vB+lWlFcWmnUyrNRv8+JXug2Q1+Yrz3z1NLqVU9fyk680yPnJJ7z2+eNJ57s1Rqmtdpsb3SpSIiBEo6ga+ow5gCs4vmZwJD1CT0S0USScRK6PbfYu7h67AdxLLOkjLxBIsZffpgo87Y+yJqGsb7U+PiTRl48RCXSmi8dlPyIZlYEaR5y8XI/0+4onc2pMZ+BuSgrYibo91IacQ62sC1EhmbbtetmtYCBgiBIJazgMbS9f3g8nQZRlPbH0dkkDKK4N9+pOzZEFF4m2C+VrV9TekZU0RhaVmgJpzsZaMLTxEhN+KqdBsLBXrezudgFlyCeb5LdbHQUhWEKn1W+EWYDz4CNzg+f+TBhhNWEtF2oqzTzVK7kLf4CUJ4L2EAinFzKJxwPScAdGoEsTsNkHEZZrRx1wuPTMRoAI4lZUuGajyc+Bg1BsPi5fj50Yu9cl04xdS2HOEZLcI3T+Gg0BkDb2ztHB0enR0dJHAbjQTAajE+PTvZ2Hj68d7C/CyHgZ2TyrNduXZzr6FFoyvRJCkRVsQs0NzeMxmBEGkEVoE7yOWJJgA3YaMJHPTz4/M2NzZV5E8gE7YiOWTQOsAAX+UpwQhXAIfGwbMu1bGRCfKDHpaeflojYn5SEV9Ho479cfgncyS3erXqszngCWR0HUBsJcMwM4plmg0BS1xPIWs3i8hjYRHnOS61DTPDJQBKBH0B34Ej1PLve8qCsqh7YNilN9uV7nkm1Ql3h50AR07gmXGcUAqYAC0eeFKDOZBCA5eFkcOmSUXS7TconGtVNRP+GZcLnRr8x/FVVa0JLIwcmAhCAlwGe7cJygbHhdrcW2911WIamYbO2PKhDh2hOdTxrfqV9/eriZ55Z/cwzy88+sdxdbGKM0O/oHajJ4QOlahDpDw/O7w0++eaja/vxF4c782fv7k139yAtKKTZ6A3tUieIHyAKE+iGXi7Kg8HgoLCP3DWldxH44HY2tjdOUj/04ySMwIvB1McRwgUhm5BJxAnitmwCAtRkb+Pa6o0vWfXL0Zlyenty8u5kugexgZrQs2lNNxzoG7jjpppXX4RtOlznmPnTIg7omieRmoZqKr9JpKeRFgdaGtoatMqPJWDGaXCvZuIHw6FOhIGmgJMFWIKORmUvCJ0wIWAWs0CuFr5GLRpU4SFyAQsKF8hdtiIHU+Uyzi5wd/ZndiJ/pV2wGpmNDiIbleaQha5E5cLM8Ku5/LI3/4C56MBzjRNymI0THvLDmTDDEB0vjwDhRxLWDzuUcx6kI+WhypABzMyf3KTzBFMtBCda5BYlQgrMEq8rGWc2MVm1Xd2U/6gwqyT1eSKJeGF1yQErJpxeo4iBs2TmjuYagCATKqZq80eoRKOVxJDhhS/pWRBsuV0BwQuCjY4EQDaHLLmc/VaJMAgsH4EPmK/us1bVMFiY2k6cwaoP3JW2eB8Q44+gi+mjGoy1RS6rppCYxdyKbXCCroMsBKkyRZUZNWldIINSQKOAR3JYljeQqiJoR55pzGpUJfAfHUiXZPRZhhAZKCXr4xSZrCM0YuKsilgtlgbT8IdNSF12yRyFO1EgH8ZbXpGvACnhENG7pVPOdkBEAA01WS3/Q3VURknGTviHhDaJB2kV4FSjkW4EM/TXKgwxi6Uq4IF7gCSRNm9wTFW4iUZp79E+E4sOB9HRtn+ptuhqqAC/gxsVAySL++sBWsbtpi5PTeS5ARskGQkT2YqhX2mqhaWWlqnS0eWMOwaYH0anNTTyGLwqAURgA+LYbLqtVs3mfm8aZzuyBLCliNJgQzjvRRcCFgVMzZkQep5oGTjS4FLzo0YixZ7n2ianBCHuuEk9UBSwI5rOjeqi0cAE/8vBJwia1q7XTt67n01CGHJ58kHfFPVxD6hDFXgs0jk9isodr1D/IWJxkC4ViXJ+PQrST8gZbMCwMZwKfB8+N1R7Mvbh2QA2vlVfczzYdkQzqhanxXAaBVFCfBb59t0H77z0yq3X39rb2uH8fRhCb0VBeHp0ikFuXL3sdLq5psPhCoipyhfh0y4in1QDiollkhkw8t1VARoaQ55lURzlUiBnGeDHlmf3nFhFCd4hQ+APlEyc5ZxGlWYBoUyo4wR9kQL01Om1I77RCj1PijTwh2+9+I3jvYfwqwhGWYzPdt5+6Q/7J3ucNk0TKFvTtk6Pdu7efjkvs+7y5YPT8cFJP8+TlaVmveO4DY8daAjhjGbdWVtubqy1Lmy2L13onNtoLy/V59rewcnYWWjqrkVXSyktA8E5wkiyIkUNso8xfOQAOtAmnBlKlqrBE+QkTruW0qMQUaBGBb258nvgh+qCbY1Lm2tG1Kevzl+5eKqZ22kRTZPyeJycBVmQxkE2yLVHqn3L6Na0xjkNZreKu4Rz4HwjofMKofjl1KGuIYRs1+w6t5DnHUoBuQd/Nc91E75yrbaaddexDNucn+sACUA9mZC+LN0fcCNalqVVma4UpspvmnKbCfHpkNh9mdUbtaWlxYsbyxfXlhdajboDmaaHigI0jhhZteaHnMvERuG5JfAG0mJR0edKB2aFz92olwEsqCkDkekjkV6cVNVwRRESsYIF5BdhtdTa1O882AH/UAtw9k2JkzgIQjQBc4ugGpRCLeE2aYc7JHFmfTweP3y088pr724dD+BJ3nr39qtvv3s46I8n4+l0NBz3B/3Tw/29MPILJUNEPR5PkjSe63a/9JlPXKw7jSLn+8WajigCw5HlYyHax8AJNVmbqYrQkIMYxjVN1GoGk89e33ji4gpAQz6KkpVEzqk1uYYJwTzFlI2QdkJCZOqgnY1gDDerNn96IvZ+YqJmJjtIEkGepUqqCZDANLuDoq++vXV4MILVoPmS+2RE8DxtBPm+O99qd2qWQ5ca4EM7UpXrYmnSvPDjLEwguyCgg6HjHmnN5kmbqmNFSeMcpAU7wnmC5ppfbEBpQH+5Na78gWOtWwYfBoYp1JBnwyonpVnWGGiK2LFXHU5+reEIGJyKdi3DM426pYPwuXx0Gr6zYTeUjL42NYvDaJKRJUZGzFewAL7C67jzm93164uXn17bOD9fQyvg7xRBLY7S59L8zFKgYhU1s5KgyNVuni0kw9b4wX1VjYt0nGWTopxqSgTdOfKnw8lkMBnjBOwy8aep23DOP1Fbu9hoNYFHxpSZdZxp7wwGbw/6ON7qn705OHt3PNpDtGog/AC2yBNAPsqbaaolITirs7q+fvUTnc4zB9+r7/9FLdpZdBsLumn1lj+JQKeYjswkaNv55oJ1ZcW5vGyvtNRameihX4wG2egsGfbjwVk67hf+UIl9q0xqVmnBU2dfP0rAi27DuImUVgxEfIGZeCUCXCVcwmnGlYiwXOC3QiwZiJwu5GeqXDI2VpWVP7yJ/1JPfBepzkxKGIYvAsAMal5BCicspBV2hRbEzDDa4JwkXSvUA4GlHpvmJe1MdSJJMsVRmp2zMGd/6X/wvjSOO/RM2AZHKPKJG5QDIoyQsSjaoOqhzqqSZNJNFbxWUD9OxAcsbJXPbiocM/KA/yQ5qC59VGXotHC+g7cwDGSCJ5M4T+Gvc94CLjiMLhqpYMNfJhklL2R2B+jhLYlveBcNyz9gXChAHDyuWRGRV/yPEzkXWCXnw3IynBkC8Z+0llMkCbpQkJoOWKqWP81QTXTiDopI33TzftR71QC9WOmZDSALZKlKiJ8ESGiDCYC46eBVCTxgrflICZ7xDFr2Rp6tRlFdMpd2in95g41X7UoSMj+GRdxpMABLPiYWSUKUsNkiT2IyFClOopMUIMisTyYwALd/SWHVJIs9cMD0GuUEgFczsjike0LMEEf6q6SJUMpKOqhSQgKNIEyD0wpS3Cai2TzzCCOzmUPCywl+kAmkE2k8fyxNSEW5vzsenSSXG3PEHIJAsdMmZys5lU5HkGhBZUJXmfAKeNTFXd0ocSD84Dy6Qa9dFxSBVU+jgatwe4S/lGBK0TMlBsoc7nVZwrLC2uE8CYFX2O+izGTRl0wNw7DIq29Q5cQ3d9xzLYDDh7PEFxgBPXLJB3Q/2IJhumWVeZKMH8mnXivcMDByXKeum5NHx2XCLUpQC9Xp/dJvocMFshFDFGBqGko1CkkS+gCRjFhwLpSCIcMd1MviKILHgSFAYDGcMAqD8TQ4G6Vp6qeweFyE4Lp2zXEwiCDOpwE4g4tPwA/bH9wfHJ/u3Ll76/U3J8MxHBN/PD14uPv6917efbBju06t00XHABF44PwqVQKozqem5F+BjCwl5MaAhcC4QYpiPLwCBvBfCsiJEsZ5EHJVHeA4OJv2p3CQiAKMsdNy+qrPVdUyYo6cvMVagokqKWfG5NX60elKLRhPjncOi1RznBpYIgr6MLh7jz443DmEV5nGaTDllmjw1I72tve37rXnV/vD8LjfPzkbQETWb3Zr7Ro6edwDRQpyDS/ItjSb35YhCYejgM93OGaOw5KZftyoRkrFQ19F3ORZolSSwwRH4KDRsA9nGwyJIAOuFhxYlIfixbhP/UhrG/VUw42sUOqu+bXPLTVbHxTGcJD4/SwIysNac29+8eHcwiOrXVrzm6VmiZ6HluaBpogl0SJgEEIB3hLtjZHZlj7fqhNruCHkwhlgb3Q6gARebKPpwbpxK7Mpd24zbZNr7VGGb0xKa2J8wXSOVsw7cA/hRyXoFlwBJZMmKVADUqZZ6Tp0IYE17uQDL4tTUgj96FMSKFYhZGiRa1ZdJe3myg3N+phm2tzlx+TzMS6hI4TVQITZZgzEdUz8WBGAhB+G2NOQb37By/KT2Foz7u0dwFMnUShGeRiGcQbJxUCoTSp9ybYwEkKeDqeTk9OT199893d//5t/9K0X+5MIHL73aPvFl15+6fW3d3aPxsPRwd7+/sHh0fGxH0yC6Xh/Z+vg6KjRaNY95/za0te/+Oknuo2errYdxDqciwOctJHUCDJUEAdZHA6fgJhFMWcZ80q6rGWfurZx48IqGImxSxJz9w+KS5EmEUbJ179kfh0VE7SFVoSASFy3o3LGgRmz5n9aIkv8lDRzfnAQT5DZx6k6o00kRSjWKKJrD+4d+f2A8yCzEmItqQKIWjBUq9Nqz3URjgPPfCiTpHpeuJa5vNTqNhxwog5x9yNIAF/SFwPE1lmbP8I9Rq3OBS3oQcwmb4lmUTRDaXU9t+nya7nw83XNVbOWDfWZaLZmGwY3CeKDfxgu3XB0q6arhVazdVPDMAobViLPogCUhisMFQY+8sxax7DrEHxQgrFzmEjswQUAFDMEf3luGKpbs71mvdZqIuxW0iKPstBPpqFMYOZKHBV1p3SMB5P+n5eDP8iH/7qY/p6pvrhxfWFlMe41jpfmhi33RFcPV569ee+s//7J6fsnZ/en/m6RH2hKe/PcYke/uqKvtSAahREFtj9SN67snH/i/vqV++eubF984vjas8Obn8ivf9zy6hgwkQXCQOihzodjO4usIrS1aH6+ceGZL65d/vLK5a+sXP18vbeuG/bSjef4eC2L1SJFNG55Wq2mOw4dB6XEqBN+PTFKcPDxEF/Wz8II+jNHVBVxJT347EeshiEHEcyNPJzlvB/z4OKAUSoFBHHHOXKQX8jTVDQAFhE/h/KJawgHhIUVRYeS1iwyY6qKLcn/1KHSPS5YFiW4OgG/+A9nSfxXsimkgVUJJmpVf+BCgHqcE9LBOuweLUspKjCaesIBGKm9eU5waIz4L8syaYQwIwkwaBaGBjnstLqLYQEoAkmWocSK+05M4BwNVT0iQQdBJUIXoXQBqDJi58PE5j6CHBxyzkswPy4Bl+w1xHkGKl+uheQHnyNY0yRHIMzNbCGXsLwyJQFFBE4HWPLCHmCcJfZD2Ngy2sk4L0mFA6LDIeGOXtyMYTZADlrShxWRKPIYpkAsdESngJTDpycqhWeJumOG+CrhFBghwSGMUq/SYghFRNOjbTpbRMXjHlEEmQRImp4hVHpn8CQdkjpyu4JLCrIBWB/E9hY37is904bJg3qeVWbwVbUl5cX1RWX0LaPgrapR/Kd2JDtV/YG7iWKAC2FADkYA+ATNHA0K4B7npggGqyJB1ZHNkEna090RaoMDYM9YDB2hJPsB4IRFgGILMnw+QKMBFTFik8QS7wusfJERA4MCxZgoDmRK4pOBH044h40GKasGhwjQWLDiauIWies8+EeuQQlZvZb46e7uWM3MBtStLDdHE+RvdJrTua9A58QMiFFweziORmIYvrpoFOitGhcnstFrDkWh0lSWaZSGsIuz7j9MwCHGQqeQMoAxTMYTSCMMLNkSyidIQz8DLjFk3Ia4cpGrlObLbJIXJ+l0EiYRv3c4mUyyjM83uPVIokQhpCYJwyCanmbD+wosAdx+wgVkqFESz7WbkwcH/YcHcAjYFgUupRIB3uFDlAgtGDkJNcU6AXOzSLyiF+5xyHQfuYSAM9yc/IRmlc1P6LIzPiuSIISnHsXp0Sh6cDTZOR6DczzXA3PwSYGYXr5uoZXD/YPxYJgmydnO3juvvgUN/eC9O7dffmW0s/3uD19Lw2iwu2PyjUcVCAgj+j2giEEho6iRUUlSShkgA6DVdACArTiBY+BQyA8YKKxakpcf7A23jkcXF+tXFr3X3z947YPjswmy+YLW4pz9fnnk83VKqStNsSXyLjGAa2jmV/Sd5JnzC1dvPrz1hqU2DaOu6fDL4+2770xGGI6u5HW99NIwGZ4eICyyLSfy84e3b8GRKHS302gWaT4JfKup1js16Yn2CmgHegXTnAGEjMNlR3WwDIYmQ0ZAKOTAPxalWLI6x0ooUZMlxS+krw7xADsW+WDQR/gEbx91ud0iO+RYoGlPQr8wtY4rnzEqSrhuvbnaU9fmDPeD0r5nNbYvXrz19a/FX//5Tq1bLzsXVatBWacPyFTxJzsn4BXsAs5jCeQO/AlfwCPcAJq/qBsFCRxZcGB2snc4Hkymw9HtO4/OxiFEEO3DHwY7CeNRmaMuLAz8+UWPjwjGfgxShkk8DacAIc+0w/3h7tFg53TY90OLn80xajUPnisBJPszLsUZzB8g1Gy9mNOMTxre37G9XzYcjEmnYoEJNHXqOCgIOFvEksyOw9JjSKgHiRKQ+bwEzXLVrsG3jxOEDrX0OBnhLkdORzybTHzYZ46bpNJwg8KGlgAIxAbyO55++1sv/dm3Xr37aB8WrcIc3I/x6fDu+/ce7R8BjGg8pZyP+yd7u++//tbO9tYTT1zr1O3EHyIQnptr/fovfv7L1zbcwYmr5PNz7YbLFQ7oAnIJ9wejN3Tdc+z5urcAr/L0aDGcfOnq+tc+9cTmyjy5RVXTIDrZP/bHAXATTic7D+/5k1GWRsS7uAyV14+yYuV1oDFOE8DqgM9I678m/dQy1dJQ4UVKLJUwzynOkFtm0ZcCw/LRv7xh9OSV3spCHainRApdhJehmSHqiOAJIh8x5hg53EGn3q6BSqAt5Em1NA0etquadpEVUFAB1QPro9PKUNLDYYt55tmlwy/GCBeAiYEORak1XBMupzwlsRzTtsgfpWpAbcMRBa4pw6Iu6bG7XJZsQ7Bsre7oHXCKWiZZEUfimMhuxpQjaHx5bTqdhPEkwHX/sD85GwcDhGchHy5V/hzKwmeFf+QnOQTAj8/6/vEwYERgIhgw1ueaX//C+f/w3+v8wnPGJ3/545/9uz/3qd/4pRtf/uKNL37lia9+7epnf/bq577wxFd/fuX6Mws3n1168rmVZ55fuvFM99L19qXrRr0N7QymFqcYYyIyEkWPFCsq7aiwwtLyM2OS6n5G3UK5orkHARDuq8fjbLufPjyK7x9Edw/iu/vx/aP43n60dZr4ZMLyeJzvnMUPDqO7++HtXf/OTnB7K7i1Fby/E97ejt7bjm9vx7e2ovceBe889N9+5L+zFfJyK7q9FW0dcj0FQPowEWNBmcfMBLoo4lBJgIm0EEqKPhRTAPIJEcE+KAG+oEOGPPoEMhCCRyLkqs7ZHxThNaeKK45gXbo34BEIDN1c5tEbIOXkNmV+xugQY3IiNbTcEIAIEs7RviE+Ea5Tf/roB38Sv/JS/PL341e+H778g+iHL0Y//EH48neDV74/fuU7py9+Y+vFP8qTiLYLLaAvLY+i2NRzKBNAxB6qobFzNEl/ij6JyJT8gyqj8RCdi2ZYDD8wDBUMkH4wXiKbnaMk++EwpTdBizjReRBk/jQJeMTTSTweRONxzIWFMnlG+0/rT+SiQVRE9ItfeXpLxMLz9v2EAQO7mQGLWxBmg5sNAzauBECCeuFiHy4F0nX4WII0UuNxQgv0/zDOaoTEK+sTdCZQgMFUNV4Okgk6Ay4cPTr2KgmkkiETB7NSTFUB/p/VpeomVXEqHu2PUlUPJ2yNlJZLHByiwllTqDYYfluDFecMmZIbnDBlq6gmcZTAL4mNsFNxYRjWqCAJlxiTW+iXYkjSEVpFRRbgcMRtJyZwKu2wgLSnckODWZ50x4fvrM1GZG0+l6pC4hXocOBcylIeWJM4RDnWq7iCBxvGOFBQbHLltc8mcJg45UFTjbiBTjSRxRMims4xYWeDBEdA4vksMW4kWekWyBh5U7pFs6U63J0mA2WzOa8bOZDJT/NTA4GBOF/LqjKxAaR8GMJWpMI5Eh1bWYtBYuoajDd0HCQbBsQ0+Uin7kBvS4UPk0CKH1AFHH50fBJHIRAFoiQRtIJerwMKTlDAFOCgaeBDfz7Rjjg9x/l4RrCceitMVccJLCisqMqPrGdQ/RN4LqfH4e47NW3KZpUyQZUsHZ2eDg+Osiis6fpk+zSPyc4kswwHfzASgAWTTOUDFIEQfItX1DFwRrDJrFJY0ELvixsyogp5SuUO6xW0dELGASwOZx+z3G00IbrQeKmq8fEBqQYSUNhsw/AMpaYrJvyTyL/3+luvfeMHb33/xWwygAGMz07ee/VNRwU++aodyMAvX2UpXE1dliSSmIJU0ofkIbfHgEgIzgskjkWormhxpr77aPBHL92/0NH+k18495s/s/AffHH1//LrV/5XX1p/tHf2jTcO0tyse/XD2tg3YogMQGSMLvSS8TOhOb+Is25rOhl9/4/+f0kApgeDIHbgQ/Yk5heV1HLOgO+n6SDJ1v03QS2yiGJE03Rv+25rYb3ZaaFwmKd2TXMbCo0x9SI8JTIqZAp15ZfPlKoJOjADfirxJtmEpVGk0k4EkgPmmIWmDLngs1DwVYBCWYkmMfflEZqSykxanBdnSVgG+XKnxbXdkFPW0b74/MX/6O9c/F/+Le/v/KL+73/l2spi+09e2d1P51WniR5IdzDGDApCJNNB7B/9SWzHVngX2FH5fhHONN2wrGqGW4GwGQiPocoM3dHKusMV7aPTwf7BqUxLF77vT6aj8WQQBNMwCsMIfmQWJ0lDz/J4+u72wYODs9E0nEzCtx8c/ODWft93tgb+xqVLm5vnwWSng6kfxA3LnqvBRRJRolrhE4AMcG2q7X/kuF80zGXNpJwi9tP46h/DfqIP1jyTh70ILPm1K7oBDPOANVCT037gRHnSBSVBzaEoZ+NxpCXcaZzOPEQBnvokQ0WyDnUEDU4lXXT9iyCKtu/eOz46RUkYKlgnINJ1XeExeMzh22+/+8rtO6M4zKnk1Ua9sbG5/pWvfnFxvgNeBwDUApzEyJ+9tvmbX/3MebV89M7t/qCflbnp2I2G16zRTQR54pPT5rD/ufNL/+CXv/jzn/v4cq/NuWSRZqTQn6LrOE2h8072D2zbhU8IXkTwmtLlz6GSQEcylaw7FfpqsrY+oWD8dQnI+SmJPCLaVeCRRGGdsVVVAGjnA7KsyIZ7Bwe37sFPBUZZEpglvliWNYuSihMGTCkcVWm33OXV1upqx6mZLIJ8BL6e1ugZrUW70YGrLVZCukL37ElXa0451zbhpptarhWxBs4LgywMobMRAdT0stdy5upGx9NbJpRX2alZNa7uKmlA+LSLr1GChJAyMI/lcupdzwrP0ADIQtPaGYV9iL68V0w/iA8LE8T0Efg8iBBdPXrtzvuv3tv/YOvN77z3jT94c+eDozzN8ziHiuccpmy+mvjxcDA9OB75cYLYumbDJyvSpIhD7WykWoW3t3W0fRxvneSPDrMHB8nWUfboMH54mDw4zO4fpQ+O0ocn2aPj7CGOo4z5B/GD/WTvNB8GwCM0dXnm5/ujcrtfPDqVklWVs/xoIp/sFpGAOIE3AN0gKPp+3p9m/Wk+mOSDaYGTkZ8HMTDBR4FRWvhxEfAo8RtGRRjnYVxGSXUgbCriBCEgIpkywa98kJxWtVLnP56QkfHrPzBhXBIndhaSJ+KNO2qaKWgA7WXwEOUJE0UWoZAvW+BMfJ+Lf/zpyWh4PBgenp3tnZzsHp9sHRw83Nu/t7P9/qOH7z149N7dB2/f/uCNW++/8s6tH771zg9ef/e7L7/5Fy++9q0XX/vz772CX/ivAI+GVFiXzii5GJfQ2JVVqjiYahd+CPQxhyJ5oJeZ579w8Qt/68bXfv3Gz//6za/+rZs/9+s3v/YbN3/hN5742m8+8Qu/dunzbvyRSW+0htYZB0rLtEQVWsQ4Va2Ch9GZzK1KjvxDVMNIm/pHFFNe7SmMa+ShMNqCEa+i8qoYf2moKVnUWYjWKwNVOdtwABg2shS7ZzGOR7riEcdEvXgUbCrlLj2ETeCcjR86MooSeDDczzuCT8NHKIgZcBMQJghnM74wSZmcDbOSUrYh/hgv5X8l2XIXBXmfqOEfnrEi3XT+ZWlJrE6aSXpsq+jW0LmBAUYRtlCpPJZBBme9qsRz6VCUD9IsBGEWXSQwoZ9F8FkYudOI00oAL8Ceq9mGqgdZLMAIMiRBGcPdYJ+G4tiIUeji4i7us0VAQRVY9Ylf5KExuIN0vMTLZlmKSQVQxYLSR6VcZ7lIZEzWl/u8DbZFwgkbrSRaghKCI5ifoR/oyYgQDqXKIt9B+ARLxEopGxuxTyoHnKBnJolaCB5qVEChqxlIKCz/JfDgX0YDwr0gMhtTDXVre2DE2prT0kp+iZ0iz5d7qIDAhTDuGBNwDYtGJcyZTb4+yc4xBIapJKJOegAYmEzFMvmuG0vgPxxLxrx/KbFnCk5aDCfTJKaFRiCZpXkacoLF81yn7nL3CxTKC9wEP/NLRv0g96G2ME4+bQf1/VHEAFTTYa3hx8No4zIa90/e+8HhK/9WObptAx0YiniaMFtZ4E8OD48ePlKh7k8Gx7ceMXy1TD6UwSAxVBYEvDgYyQFLMwIR2cQ0OA4HMlEPlhpDTaB7fa4eh/hDZsHtKIBSoEM0Drh1IyOZAqzpmcRRfzIBxBYtPTvEQBZ7Xc+zwJgoQ8xn0cHdO9PpFOYISSuyk+29Rt3lt9o11TXUpufUarJlJEVT6EqoeQCzgB1yzvgCf6gywFR8EEI8lHCkwnfuHSw4xT/+0tqXr7WWm3AYQaWybqibHf03PrXcsIrX7p4atnPtycW+50dKzBkVjp39CHMRSTgFnePx+Oz0EGZAKz20D9Bb7QW4xrC4qgqvADChtFbmxu69R4HvYzjMy/Oz413Ha9fqze7cnO1ZmlPoNVguGGzEfTkMCu0S4cUQwXM6v0QKMyeLi0Ak/KCdqkROHmE3AA2XVTBMYWeQicCJOJSS1LRoJJnCU2eIyziU0kbVjJZ9LVNG2XKnyYUcxCITqNSqucvzjc3ltmUZ79w7GmiLCoQFUkncE0DQFL/CMQIFGgX07BOSziBHJJSTUJxIQhHaGQwykxrcxXU0jbiBo4inBTc5CSaDMWJSuPN8S1nmEiullaXh8HRv3D+zi2SRH/c3/dA/HU33+tFi/cIvPfu1z9/83PPnX3j0oP9oa1i3lj599Wc+deEzXqOzsrjYaTYgrIilqs1pVE/TL2tGU4FvLAGDiridL6lqKvwtIkjsFH44JFwCbtGUfBGWWJP7OIFsVs+S6CEofhBw4BwgMQ80gcSrSz2X+5UXo0kQILDVjLlu27Wtydi/e283iQNxQ0AIBLV8IRsxALAK6QBa4yQ9GQzHw/HID+x6/cLl889/6vn5uS60ED/MC/uXJyV9uKTUC69h111bDwKr32/0B/Wzfu30rDUc6UfH6dGxMp2u9zpXzi21EBLRlZUEhYaQV1FbrRZczWajhsE2Gi5UhAECcp9GRCsFbAcnyVgeCbQUP50AcgOUigd+etJ/+7d/e3b6V1LgT0fDIXCG5sEHaJdmmKqff8g+6IcCpiRhdPj+vYNb9xfbejSK57wOuISlyElcigcYYfbhpTTmuwiq/Dg2HaPR5tvFqe+DXE6zqVJJK9wwC/d0PrDS6bMwviI0YAJThQb2LMXRClMpXL2omzxcnZsGNGpay1UbZuGZed3Mm47SdrWmo9ZszS8Ds61vbMxzLpFywLkOOB1AXTqMTw4DCGLNs7yacziOQYFnbqy0mx4y+dwUPkoAhyVRYG8cQ4M3phSD49HJ4TCP4rlufW6tC5agZx+nWciPJYVBdHA0eO/RyZ2DiWvp5+fdhsOqIG2UqlGiPBpOQm8hLmx4wFEMhhFvuDqQAx8WoU+lPksNDjGABQ4gtI6ldz39bJQGdMHpK2c5/CroLqobLthRNc8G7REkyiSbCEkYwQSSTtSGop5EelTT0jsNyyiLkxFAoDIiLeWH2qEqzxMijL4dytDDY1bVCH5dJf3kxe6Vi+eF8ZgGg/7v/d7v7h3y3ev949OD4+PDo+O9o5Pdg+Odg6OdvcPtvf2tnYOd3YOt7cNH23sPt/YebO8+wu+j3fuPdvAr5zt3Huzcf7T38OH+g4c7Dx/uPtjaZcmHu4+293e2D7a29nd2Dnd20ODR9v7h7s7x7t7R7t7J7t7x3v7J4cEZXExOQkIvI0KDPZtrdnoudQiYDIwpIwNb7h9NjsZmo7uimxiRBsMONs/hph5sf/7cC22v4XBbHO74b+PEsHBZc1zohTf3b3ncQB16mfPbMPapP1lvRUtLTXAw+RWJckIYqDR4yjPeEA3y7vtHqXO1UK2qLF+Ko52Z0YGSVv1IeZ6KmGMIzK2U/azELJt/JYMJepEVaPJxheJ86UMp+bUqxvaVGaaKqBpEISCKG05z8pWfSaoCAClJNQj6QiXRGEKMxcmlGwwWRWV0AQB5JusyHgOMoRNM2NrZpYyCaTYEVkIHJIoUoBEFAVCr8ryrQRJuQFm1gFxAL12pWXjcsfauXV6ZNYj63KqveOU7919w1tzCMm3XcmvVHdxKsyJWktfGD0pVfzjaeTDc3hnvPxruPBjsPBofPBrtHU72Lzq91E+adVfAYwJJ/MnUtbQPrOP6JXeuU0dnFYXYH/9WI64iPZnJ0NXvvnakd1bBL5UAweZ2W3Yc0w2ApoLaTMJwmCZqt0W0SjRCVFctsGfBnTSPf2BkufO4jCRcCIYYvMCugS4QWxFVlsBvcnLatcy5xR597cIY+RlUMZUDpB3VARO9LNUOTy50UkdAJaqAbE4zCnk4NIIBEvKxA7IIHYkCiHM/e/XVnYWis+41CBhdWgWOKBAOJxyOO2wQOuBbsBhCURr0nokeVAb/IATlNBq9EGAFGoyQ2yjDPBWe5tuj/Y91ak//4t9ora0TLEmw6X/yp996dBzUuj0MC8YZkJuWFYUJ3EK0pdsa1baf8KMY+Ieu8E/nc39ShluqA7dAug4VAa3M6es8JZcW0MPB4Rt/nB+9Z8ZnesmYDVChDVgKzrsyzOaSeogHlLI/iRrrC5bnEFuzRKkQyjHhHKcCdXXF8+oXvcNZV3WTc+k4OHh5sMBVxQWfAEyCo3cfBnDtWEWzNQVGEbqhPxzDIHr81Ih4RYYOG4pYXiaUZ3IGxjDpDJA74Dheubi2stite0bd0nodb3lpfm5h3rIdzujyg9kUeVJbiFsxXxjE3W4b3jxoSaIyE5arODybXF+yPne1udg0ERuArACPLMKIW2k4WrfufHDoL863a67+8LTvwjtSbLAfaVq1gsGwB+qQO+n+vfG+oXQQSJKv1Xz53Lm5/z9p/wEsS5aeh4HpXfmq683zru2075kebwAMMAAIQksTEgUShFYURVI0oNFuaCNWCmk3NhQbFCVyuUtuIChpRS1JkCLhMeBgvOnpad+vu59/975r697yld7t9/1Zr2cAEoON4Ll5szJPHvOf3/8nT2aurN5+97vzyUzXmizLwhhZevbKE4Pj++PTI01N627UcpSLWx2g+yicGetlMou8qS1vAWeExL5ERkWDcX0FnMvv3thvXVx2Wx4AqG6goZjoNooUikF8qkypzkR8SFPYQK1Gwz5892DFsJZaNSgThlYibgeT+etRX02UT61udzw+/FaNF9XQD6QbOWGc/+q370/tjVKzKI8LCBf/KFANlR3zChMar44ZaWBgWXqyd6dpP2UZLShxLmzJ9hvNeeiPypwPZxgYJ0qXuTwbqTWy4ExdmwcBmArtAtA8jYYnffgJQZQeztOotfzUpbXD/mzJ3Xzm7FO9Rs8xnabX6nlL290zl9Yunlk+06q1gzjUStPWPXThmBr83ThJypbiPGtaS7zlypVUmkpfFOq8wiR1EUDhWCAblB3RYMxjEUEsx8yHKbmAVuZQuEhtUq7tLD175QLcR4bdiPZNs9FqdjqddrvZajd6vfbyyvLGxqptav3Dkzdv3J9HsKUJ5AdaCxBi4Jy7Ilb5Bznw6t7mUu/ylYuPPHplc3Pdc2xcYPhbcKoQosNJRHF5QAJQdLVVf+Ha+ScvbD9+bv2RM+vXzq5f2gBCWmvN+qXttW6nSXqJrGGkosA4YlDIhn8Gv9U05PVxLuxWMJ+d9IezMAZFoPnmEUJ8erNgR8dxWEZV59OZHwV/5a/8FZL8D07s6IckQCOJ+JeNyF+o84f8iLHNhtPhe/c4/3l46vLFLuQMshxHAUmvzAzNrYQ7OTQ14yvOFkJFclGXpiKwzqjT4StlJXSSlnAOj+hgK/Dg+aioZ+meAU9dcXXFo+MOR1xx4Z27ar1h1F2os8IxSnjzDWfh1iOwdKEQY643QkO8l5jS8wXfIwZzanqzbkL/uoa2ueQ9ut3hogK4KWBr+F9ZGoNPpz5UJ6yv6dhLWytL3YbnmFtbrSc+tLl+vgfoUrBKEMOhTwKo+ngexP3R/HgUwqupGcpqy0ZUjTjMVNWOa3igUOQrSQxu5po6ur/kbOFxRvPCwhg3uZ66gDhmkgL0WCi/NORUrrgORcNwUhpBJebquu3VvFbT9XjXZuFdP9zwL4xJ7cB+qG0oW9yJsZSVfszgMYIB3rpabOjrYXggc+qEn03+YArD+OWX3/72y29/53vXX/neO9/93jsvv/r2K6+//drr119/7d3X3njvjTduvPXWzbfevvXOOzevX7/97nu333v/zvs37t64uXPn1u7dOw/u3t3D/v69/Qc7h3DK9/aO9/ePDw5ODg5Pj/ujk/7o9HQ0OB2PBpPRcDIezWYTfzKdTaf+fO770Ex+GIWRDIHqQoZZsSpGi1ThGvlEF+8+QpypucUk4WpVqirAohUe4N/QHULimOH5VGSSlil8FF8hDLNoXkEqFkAfVSabFNHBCf5kJ7ZZSKlCZ7GjCp2sKYmQMdE3lsRIXk5kk3lh5GHj9B6v63wpGj0HtoO25Sqj+YeN8pe9E9gPMqvEKuwcm/SLLkyTZgIbssSRrgBiEZSsVAH2wBo2MnOFQGlK9DYwSLVcYVKOOc4qVdwGOeMG/5EsJRNK9J2SLOHrQWFd+AEUvhkjSiI/iqZhNInCSRxN0ySKY37gpoKdEPAQyKe3uMC1ACI77uum+/nNZ4Lp0XCwc9K/t3t4Y/fg/f3+rb3+zePBnQ2LD2iA8Tky1lkkEkpoxI6kWTnGlQW3SCZ/5QgQVCXZ54IpSAtuyIH2M+RBHlYWpKCAkF4SG2Fp2AJuwl2LoAno5Y7orAiKgxzWhlEVkMdE92HBSEwCBt1X3hogKBUtBFRyABxw6GIDupCn1SAk4RJ8abA57A25mZdwyjKEDjmlMrg30SJryYHrA1+cugoUh6cOW1mFHoD74ailIjkI4xOoOERwFZqvrnDSZyE4AiEjZgpmJZW/J6UZh4l8DIbRBoJsLkOS9VqaGvrRbAhWKUfj0A+4nEXBH28GMgpGrxD5OMkn4zDys9kk4O3vTI1DMKGimWrqnxrZXJdFhkCQiDZBBHTIwgGUPz/CGPjFcLL/2i24+4Jnikslk7LxXTzVqTAkRoVhcNjgDBFTw7QdeCjEgIgPehM8M5TCuOaHA2zoFsyI0JoPCsmn9UUI1Xa7bTsunGzIJwxKo1F3HAtOOTdDgz2DH+PZfDk3rvQazupyb3kJW2dlaam7tNLo9NxW12q0tXo7tbwgh8kV+VwAqQK9gIfDJ1F4iKsnEx/oeeFCow2rBjSCQFyRTPqQ/eT54LM986nt2p39IYjeveTcXOk/sMaBkgjbkZBoCIWBr4kdmT2tXaurigluxYYgKArmCFJIf7nlhU2wR+QBv16tzvXaSrBUV65swHfkjDG8OZC3fzgCMFQ+hJYb9TStFctEfPUP/V0ynAT+lCIOtRoahUYypD57o/PFHBERnAIORJXhPLYLtd3wooSfD0SlMMoGE393MMpbhj7Ph9PgeDgbTYMQJej/kX/QADyBg8HsKHBSvvNTGmf7RIh0Sigq0a5Oua8SeYFBbJik4+mI/AAEih2qSoP5gygezcC+QBkf/rQgfllcUCkAgiIJw9FkdjKeHZ2O9/vjUaT4hTrPlZNIsSzTcOtBrJzpbsO3Ai7TNLE1Y621tNFZ6TY6nu32mt2PXv7IRy699Nz557d6Z9x6zTAtSK5e18y2xMViIMCTYhQIH36oLpnI8NgWTERskr1QEGYMsgrScjwYEf0Jvoav6JdnW0vQJfC5K0UGSwRfpt1tLa32VtaWsa2uL7XqbhYnd3cOB0R1hJGiA9QhCHQ4q8iTnaOjs+fOvPDi0x968rGN9VXbsjKueAFTwE3n2glO3ZJ/C8Bmmfrjl7c+8/wTT1w+e/ns+rnt1bNbK9vrvUfOb7742IVPP//Y1lqXjMVxLDwf8QY4Y0WhBmZE/IEXw7EwviTjajoih6ihLkESBhDuAX/KVPCC5D80UYn80MQ28C+eCaJ+KmPJwQ/NIY7TODvZH+hRfPVC88aN0zAoADThYTFOw1D0weiWaVpqOBkV/qRl5I0yU/x5MZu4tl5vuUYR23nkKZmVJ0Ya6ti40hn9UFtgUPQR4Vo/nOoDHelSg7mA8sUqlSJJ+JwcrdXC6Iv/Wiie4WazYjKeyrSDBq+a5NRK+NRGTVtdd1o1fjgMBueJM21XV9NQ7kXS/sjSwKKM+I2JPDoN4lvDemCcWeqeP7O2fn69ttRIkzSahwnCpTBJ4Kun6SwKH/TnB6MQgUfP09s1fXOr016mf+9aRtuz64j/kkCsFxm8IiB1OHQ7P5FAI4whYCyIMrHRmSnoHItbSYrL3DYwyxAI2Kh8aAom13vpbqPmdbt2q1Pr9MAzJIMQEVIv6oAsI5qJ/eNclBrDBrSPkA/t0BcvVGwYO1dnCC+TnRdkRaqiLzn8vQkCNp/N5/OAr67xwxBuc5JCc/Gx1ASRmjAvPDG+loxRM7QYnAyYUU7xkH3xQ/RzYD/gdeQ0WLI8XTAAzmOuqFIAJwqxGhLwSGeIE2g8gNTQohS4ClNIbsxhieQisEWfjAgo0spX4vgeDqr6qfgXWqc6YacsAkNFk4mr1MTSIwCARyyfwkejAhGuUlJIaQFOKlc5nITC5ULWgyGT7IY9crDRSSozqFzZ4AYVOjaEuGWGS5A5RUHYGStFpPL+csKtTDQl0VScxkoZlUVQZNj8MvPVIlDKMEuDPAlYpdrKUOOGY+5hhpR8nkbTLJoW6UwvfUMNTSUwlLmlB5Ye6sq8TMd6GZiKr6azMprlsZ/HswLlk2meYj8uk5GCfTwq4rESj5RowC0ZKPFA5TZU4mERHhXhYREe58FxEfTV8KSY7aeT+/lsp5jdL2c76XQnnd2LRzeSwXvJ8N109H42uZGNb+bIOX0r6r8enbwWnb4an76qhg/qXk1YkTQh7UkOHgmekcjplaBVlxq684WtF/70xc/8/KXP/JmLn/r5c5/6M+c/82fPf+bnz336F8595vMrTzuKIbRDWdaVA2l4kUBbOgsVQ5CfRDGSRarEHAlZqiQ0RhaVtXABS3DVA3/5FeQgSudh6kOBBKkfZEGYBYHkBAkCTmzzIJrNo9ksmfsssNjCas9ic2w+35cehLkfFNgHETYuYosScWRhE7mkgdAhEQ3YuOMUEkWfXP0QfNlDwiAPvMGPoVVbhVBew0D4iF2e33n/aN1or9o1U4OR42slOe8uC1X5LqlchAR1YCg4NUMxRCvVqgo0RNmER1sBxD7ZNee1BEw+JaFy7nlx/v1E2EM/C2b8cmUeZhB/KgzavJhPmiZl7Iej48G4Pzm4P4AthFYJgiSOMs0w07ScjPzByWw+jeGgz6ZBEaZ8L0OUxIEP5Wm2NwudH+4VmDhg6BPTgEfClbSQvRBES4sYytmPBm/fmw1G/Fo4sQNIxT9BopPJkBbZ9FcEDUQuDmAKDb77NeONWLojcFOoUBCrAzlcXZbkSTa6dxycTukN4A9XCQ3JAQg5s8/ghHnwk5545Or6me1et9mEt+Ua8M5hUqGDUMfz7GajdnLcd2rt1tJ6Z/1sfWnbaazodsfwenZvw+qs51bbTw0BYTFkGEn4mcAaYUVitzRAg0lwftlu8ZXz1GMQAhpR0pBhEoIymI+Goz++4b53rw9rdeFM99yLrXe29u+4xzMrmmlxAnzQoTEA2Fv6g/Wr3cvnl0qoLCKZajv053EcWk6DpleTz58AiYQjt13H9up8V5WS+BOYFr7d7Xg2zTx++jIMizjP44T3/GjlIcNiTHjA13Rybcxyu8aZW+TQVoKSZEIhCQ6JZRxUV6vxIeEKKSbyC97cu3vaZvhjjGbBMPCPgvnbx8e/8/6t10aHyqqd9axfef+9/+21d7524/a7x8c7k8mRPz8Nw0EQnEzn790/tVpb8qWBBZorjPNIyFv1x01gJn5JYhpnjAjWc3x4y+QrpaQy4YRjkE5m0ziK4LbyFSMSUFDs6LiCCS3LbaRG7e4k/87u9Es3Tn79naNv7Cff2Y9f7ucPEuV0Nn7z8Cg2Sx8OTsmpkDj2o8iPwnkS+Wnsw1SDj2q20/IavXr70upFzj5mGUDQa6rV0l2H3j5IxREQSzR+1cL+DxKGAaBh3ha5VQyLeBXlAaWimqQwWIxvn1dGyvpyDywoovEwIBFUCIMQdVTBijIajA/7I9Cbs6gQHJQUhNJhACaqfsFumrZ5dq3WqCOOFqRx9UABHQHhZxESlhIqCUJrGQY/lsOq0rMknEEbWSAeTTUQvVg5L5ZcqIm+yEnyT0AEG/KgF1rh5BYDTg6EV6SK3AVdLJSX4n9IIn8sDv+NdHJ8+OD+HXhY6AYKtSCXAE0YFuEjTFJsMJze/u71c9mktWT98u+8u9Y7c2XjHEDkMPksZsRQo/ouogCJJF0SBWgZSJW8KoOStLhMQdKyJAlmfiLeIhzSjO4cy6EUdIcsmSVlQNqqeTIKdBl5n74akQ77YRmn+djcLF76yKOaoUXDGWIG09SSWTgfRG6r7vfD/kE4DTPNtN46mD//xNbjHzrjtetoEwwTz+K9e6d339wvbvWbWd5OYHWgbA3n/PLS/+5J3VFSWMSUbiBczyiK7u4P/scvvn9w6vdq5gvn6+d63rnHz6CpeDwP58EoLb767v7d7lZ59jFV53QCiIA/alZiR3heBkBsidByggkXNWW1Y11aNm7dDwcRvGgdOII+AsmJMSnvWPp613GWl5NYDePMcfR0Oj7pTx/GV5WDzttMoF675VxYd80wun4YJxIJoBMyKQoKLCgMccGRQZqzCWQCzdiDwyuG7Kn+f/aZ8z/xo5+BHUPTSDfev/HTP/7jcNLZoZQhIcnUFDg5RwZPYQoWzF3VFBRwQyAlZZiHHx6ge6oDyjubAvdDztkAZYBcxDAaF4Ep3pMFm/LpKZmTMVTbMc9vd89e6HI9HcGpxseVY6+8ffjmjr128WnHKdMCgZmDJqPpaPDq1//yC3+mZiMEZ2/kBC4DI5MZut4PT//BK/9s/WM/ZlgekJRDxwXwDg4+vjV56slNxNMpYMMw2BX1AfpSFKoG4VwoKHUySf7pv3hjZn00U21wsCCHfxg4WmNUwqHTWIImfOwuC5nDZ/DQNBpBRAWXJEG7zGYXaF5JkykUnGCIfeIPuFSgmBgAVImkBG0RCWDPU1IU5YENhVoUsBCjglYufGRF/AttkAvLrNrQyDIyFOA6VUWxLOg4UqoEyjk+zolxPaNkktpCOJhe0+FXcKUlalNTteZ+VCipYSuu43pOA+DqagYtRy8NuIb5ge0hQfl+AOpQlEBDqlJ3zOVVz3VN3l/loEAoJQqjv/dffvEvNT/SLWpuvY1gVYwCUTedBQhCvZoLMhA7EndyR8NN/kY4yNtjQbS1vSLPj/Fj2odrAAD/9ElEQVQaNNDp/v5S3fpl953ejy5durAuSKTmrBJOscf4hDAYGu3Df/UP3tAuPKPVWlRNgKBIL56vDYdc4L++DBY1TvcGb7z8nZDeDkdV8HMeldSj9QpdaIjqQdpHnkDII2EKkpYHzEIefhlWkM/Yn0AYHR0//9GPPPqxF8ASsa/f7yPiUkK68XzMEZ5irvJTHfX+ez92drSy3ObSZFIZZKX00dmT7pEBSrEf6QlH8BbhU/39f/itz688cqnWJatghAgSlRyqFaVQMkr0KCpcq6Tu1+HY555j8vEULvNQ4M37Ue46RpbBeQPXwJ2CSgfDcAoG1EBY+Y/uvvKnrnT+1P/wS9vPf5RjkwQF+5f/2n/xr760qzqblmN1l516l9+ZDmbAJdd/Flp69P5rs6NbBNvwzr/4mc5yV2MXmu14sFbJOG20PMs1ByfB+HRuZqFtZ7PRnj8+OvPkJ6bjo+jml0xEmKKFikL1bPNMr9lrePCi59F8HvOZn1mQQjABQLK9cv4TH2qt9AA6sIeBk99JAfIYEpwO4gNtwd6B1DINCcvP++CsoPBZT4gE3RKq8yxNwvH85q99Z3RnD81wmk7XVjq1Rs2Os3w0D6EM6InnXFbabTU+94lP7s5H/f2dyekg5otAFAhLVnLanhMWulZz7I9+8sfsRo2aA91wGot2KoRTFgT+ZJxP+r06RI1iCt6BNnqwd/z4o5da3aaMgbyW5uVxf/ipq/ULyy4wI3oc+FVrtm2blu/7XE7PeQftZJr/rX96+wsfv9rkS5DhnueHx/P+abj/YPR0fO7zzSfqrov6NwZ7X6m9HywlN++NB8M6Yj3Y83OPnfvQS5/evX3zO1/8LddqGQiZShUWODemP/4f/KW7771ydPObazUQpZhEqe7ZjYvm9osNq67176Sn3/S3O91Hzq9urDREd9EiCyUqcij9weyGqdSvrOh89TXXYoFbQBTQRzauKUY+a4n4AMdSF3Ga3L2wrO/+6utPtTrRPH755h2/mWdn3GBZy5p6YenwFuGYmBrcgbKnKnZYjA6j9KRQhok+zQ1fDQLP2PwIvRViTrAnP0QveYa9gjmIRV7iZDDQCy1HK6ap2fx0+N6X0PBS/c/WnC3UC+PJKP7a9pUon+6YKYhZwFNPEffE8fJKd3NjJTk+/vGnz//mrZHdaIZJuntwNBjMmlZjGMyspnHpibWzj6yAknGcHb4zfbL++OPrl8U3XszGgmE57Qc0QA2RM4tZMPvi9a8ezA78NCmvFvU/qtV6hm1Y9JXzDK6SIi9BylXVzzmZxFYwKsg7VQrHQk2t86EaTiyKxgLKoa8gS5xUnZXOW84vnPv8hdWuAW3KBUYoBoYkIaBcEYCQlrJ7+/Xr33rtxiyqVnPSU0c8QzJDRXA2F2qYthI8/J/8x39yudYALqklUTBPMB7iWwJp6CWwCkZH7IPkLILgXoFeAgLo94OwIrwLGUaCKSe1UZSsgiL4lWsAsNANS4PLa1kYweHdnTev3xxHiWFZQZz1pynkBP1aru05brvVLPlM/CkC4we799n1H5zIJYvDfyPRU9+5kyASpllFWcLFHfFOJVMN/fBgsPu9689tu93t2i/90leWmmfPrW0LlaigwELgcV3uS7I2aYMEoa7GjVMxmIsDyabfIkv3QOU0CwLeumLFDOU49Si8KzBxZpJkwyHbF8B4RmmjUSHqadrU03B6Nzn4oz/9PKRUTfloO3VdlIXTOJ+numPnijkZpvduDW+O4tVu/cMfvri+vaRbOqkAhjKM+RuH6ZduFw1r7GmTELFscDLx9W7zmU9cXDnTsUwdbYZBHM7Dr79x/7VbxyasUVlcWnXOrrWWz/ag0xG1+sPZg1H85sH0Jszw5Wc0r5XwDQCCKyKYo4CIYlxVyML/orRvfnm9GM1qq/rlZ86ut299+5WtujsJgiO9VSyfB6LgrJOr6AlpHc8Idbvd6wJFWRhCEYdRTM0ksoeEESXwCtSy3bbPrrhmlNw8SWSpkegLXHgIDMpDQQOv9LdIOFKBWBYS0SlW1I4y//Of/D2e+u1bN/+DP/bTCPRREkWwQUZZGBxKogl96EPDgKORKtgWzapzsRc3UpO+YFWFB/CbQE20hhPpB3kmGYDeIurSg+U9d05WyiCqFoQnwKiI1uRrV5znYmVwVgWJ8u3Xj947rG9eelLXMFYrU/mgVTQbDV77+l9+Hp66LXcq2B0wx8kCaeLIP/mHr/yzjY//uGE7fEAgCeN5GE4OXtoaP/WhDYgpjTP9bPQmQJILq0aYAaCgWN9+9+DwkN90IEIAD7wJQsxoAl0ACUAJChMdXDtOjcSHgGy5/UgcFqJZMGqupRB08UWl1O3UioCWgT+/kklPABtwSSUHEIgwbIIeaMAKFciWWVFkozhKsrBMnAFg0o+YQxMywSBDYahNoAklazGxHSQRWVKGq2DFB2ADbAmcL+OS9gAGHVyoA/QC5xzAkwtRnVCRtgSEL/5BQjsMGcDqrAzwSA10ARYyPmDeMEj+zn/zm3+t8fFuBre/WW8vkRWY1DThnRxAiqbYsICEnVxd/Ajzl7ZtsQBPyiQOT/b2OnX1V7u31n9sdWu9gwbJEignBVAVtCGwhFsg1/T/8h++YVx61my0udaOb+EtrpypnYz43NLaEjSQk2luMDotsgQOFXQ7l5ZI1EBS0IFAqzBonKFALmCG+WAX4Hf0I8XgW6AUZYfEEHLwrjH5FcAXYuub3Va9ZYPvk6l6/zRyDQ1u+jyAW8UeMr4sTKmfvPv5s+OVXpt9VjjgnRzSjGQTdJPwjOsELmjhqDh6d/AbX979zMqlFds19BJxGj9hXObwy9m/VsRpGUVcVagzHID5QySm8skjtsP4JYrLRl2n5oLFpMdQchE5eQHKX52X0f98542fu9r5k3/n/7353EuESxIUyy/+zf/zb3ztoHDWofdadcfr2JxJzenTwMDbNW3ne78223kdQ4hzffOln2uvrtkOeSAv1CjMg0lSBcIpXzJRTu/+il0OLJPzF6HSWX/sY+N3f0f3jwVqJS2UhmedX+ssNz01T8IknEfZ0SQZzPnsmm3po1xf+tSTvYubjWbTchzd4GcU4XDjKvAPiSINwQPiRsDtsS0LBiwmIoTWlC76LKCauEl8vv7By+8efee9eOqjEVlqoC93a03x1GdB7Fj2k48/MRoPZpMhnP5ub6m7unR0uHdyfOJPZmgYHGh5jVp35eT0BHGnaxrXHn9sfXOj3myCGBq9kIxvoozC2WwajE/caOS6kFH0RonTCuXoeHDx8tlmuyHU5pUoy/ung09fbVxYciuxBHrwA250LAswg6Hg1oHnbhz6f+V/evfnf/KpRh0eOVxPzgmj7Gie3Pje8eqkvWK2gPad+HSy6rc3jP5o+sbNUC2XQcKVc70nXvrkyf7uq1/+sqE1EdejG8QuWRlefPJSNDtN53tuV2tddOrbpuUZtYbueWRSeNnhvEhnStgvzJG55bSuXlgFPwBCgEplCXlJ8i/e3mt8aKuz0aF/xq/VwrOia4qgCYET52ZlsDDArIDRcd6HrI8LYZh/+Ze+0jnjWVftdEWxGlaOuDfnko0EIgIJ5ffni6alNUwtTfPpPIkyUZO5UpzkyRez+spLnPEXvmLrsscpfWPASSvHOQUYdGCX/SMH5kDjJ3vz2eH87teTot5zf65RO4M682A0Sr564UqkxcelPx3PYdV11EVvGxsrm5vLt27vJ2G2vrTRq3W7XqvFTychNLYfjI7vzHdn2qx31l3aaKDj4XGg7Fsf33yx5eCUkCARL5JwDF5Fy3EcDYLJ//ztfxFlsXZOdX9Kb1y2THAIHNuC74+GD6RDN+Sln/N2Gogu2osWgiiVGW4DNkzToywDR1GBoTtoJ4aCRTlR3O85f+npn1lpuEIY8g2KiL4AEYgyYJoAKcprL7/18hs3uHZNZioBK0qiDT74IXoK4EONP/rY5T/+Uz9icVUorT+RLYte6BfSljF0pZsNtclKMnZKIppiCwsUsBpOpGGSh8qaxYWU+Mc1ztjLrJ7t1qAt4WwoafLgzt23bt6bJzn8w2mQn8yzEDE0QLHMRr1ec700SobDUZSlew920NQPST/8iVLQfwT5AdPQxhNTNAtkXJHfiqaj/mh4d3+zrdY69ttv7TTcXqvWlAYAu7wUBYoBYRfCOsTXacpQCaIH1GADX/FWDSejMHg2B+6EmwKZl+8/wsl3PQubV7O8usnnPl3LdQ0HHFftHX6glM/6yXfmTL65ntxQfUkUyprTqooap9k0inpbDQuBHQgGbGMghh5OoxgWsFQgVcR6kR+Pov1R2PaspZZT+YzQv1bNqbXdTpQtH4bLZmPdcLdSZVMvV5+/2NpqWp4F6KMo8f3ID6Jvv7W/0jTOLXtNTVmqGVzu5RAUcGqeFiM/HoQl4tqy3TEaXbChxiiU2o+jFoeLCBeTrEKjPnj3+fzOYx21roajUmutbMY7N5+9dHmj3ZrMp3OrUWax/+6r/r13NMu26i2Mfu5HCZcExdE8oCYoEfNT4EX7IJGhMTTPNpo1Q0eszM+08hUNBu9A8G4Uda54jSgNfNrM5yVsnF0gWmCbwfmqp6bPnelc/oEnSgN/fP2NLy317NWV2spqbXXFW8fBUmNtqb68XOste0vLXm/J6yxh73S7bqfjtTtOu+s2sQeSm26r6TRbbqPp1Zp2vWE16rbXsGrY16xazfTADy72JqwLDhzPdMgJmuxN29aBbXlJNrkCTi0Zg74KzSaGIyIqcg8GVZUHh/4wsOutHqCH888nSlU1j6PgcPfDm09Z8KHElCJV7C44UeZp8NrBe42zFxHEiJnlfGAWTbdaydpqQzwt0UFVTe6lMlOl9sHhSrdd395snD3TPH+mdXa7eWa7cW6rdWazvrWF/ObmRm19w4N53Vyvb6zXNzcaG5vY6shcXXOA0rXl+vKSu7riLi8Bvd5yz17qucu92lLXw9brOp2u1esAvW6rbQHD3bYNxLabdrvlYGthA56bdqNlMbMBhLuNmllvGM06cA5bb9Yalnwc0ebmYV9h3gLOuXex2dyTBLoIo2U5puuYjm0KLRCzGDZDC36nbCGh5g8cI4Tnojh+J1q+r2eC2fgsOYtxQr56FAzybEEV8JeBEmcLZZZLuJXuekUcQTQdo29989bH7LMePAfEx458vFASWADNojqbYvtohxtXWlJ98l57lQM6iRJmo2WWhtO57ZQ3a6P2ZX4KkDYI8lpxBLkIhWlQJAJgJTDJV1870rsbDOTICcxeallhzJcwtpt6aVhLy/WV1cbSenNlrdNb7Sytdjorre5qF8fd5U57qdXs1pu9RqPbbLQbjU6j1qh5bVc87wbcMLdZ9/gKMc+tezj1oPYbruN5NgiDrYYCLadehxKBjQGe+WqKsIAcAD9ctSuj4+PxSmn5J5faSUOehMOAASsODNSU0cmAwOKVR4l/MnEwjd/69oNNdW3FqclNYTrYcDTZAHqkLYUJhBQUMFhQa2gCF+ENP0Qqu0GrlgUjyUZBRwk7ODFW9Zsq+Y3p6bNr1mOf/yP19d/zROkX//VX7u77mtUqCuhuxWtCUYMcYAmwT1lrOkkwjof7lprAlNjLV61aCzwJwGBJoSOp5fnoNs0vD49ecbKhlSdwcyJ/kis1JT81iwieF0CESw91V7dNl4+K0ZrA6Z5HMGU0G3BMoS8mp7MEFo0TqrDIULWM6AEqYIMeACqER8C3YHg+owmTiK4FFcQmdQX+6AkUaRif3n5w+sr7cMToKYEQNASaB2kyDToiuQJ5WdvchHNRlCnYGFFBp1kDQEkc87VlbKmMUiXO+SaNPM0BSr1Zb9SbtVodUgcKoQD6hIvD9yEGc1tNeMNfAKXW5ys4olanabu2UEo8c1U7Gs02mvp626kIWBERQ6vuc+McTu08zL52YzyIlAtbHYiTqDrKA3gA9qLdc9N2NmsGfi/yzpnL665SZN2au7pc7w+HWa4hfIACCWaj08NDXXe4VqEMLHPebmTp/Mj3B96mcfaT7ca25bQNr6454B+6U0rTNVRb27ywXDQUq6eO57MHD6YevwBJzS8AA5Pq/uEw9Yz6aqvysapxEP2Vq0dgkVNpfBQgQqoC/jx583ffLi5rxpN2saQqrloYKowOWBuDdAzVVRVEvSF8G5neQiwccaUP13aUllomSnGrsGpbxHvVi2BbfqQHSQ/zq/8FCNjBs8yCEzvuxxmcnSdts4W8hLfy9y5daYXTIR+V43wmsJEhOrLgWOgrl3sXr61dubR0bqu9vtJYanutug05sFtuE0HKNPFHk1mjx09zQofHaTIfJme7m9SqoBwn58B3BKdKCAFQ5bUH74yV8crZdqvpxUdpquc632RDEQb3Cla5aLaQlyqLqaQ6IVNVo4H/wNDdRFGGLNWQNQ1uOlrQQ9W7733y4qMwuiQqrnLwgq7qn8hgAkufHPQfHPSBcOpeiXKlMb7GkSUAkaouLXU/8ZFnus0amhJ8ohCDCmlK2mQXyOVSqAU0jCgWvbB7HEN7UzhRBgwCT5UKilcfAoMk5+hZ7r/zxbpEHmLu8XDUH04QxcL0BEnpy6vgadj4FTMXmXmWB2EA4P/aX/urVVN/UKJC+UOSACTcgwPgvdqTlxbZfByztC0tHgcQWVCZcEsxbFAlNNdiIAkgDTW/5E9zbcNimyb2tqXbpi4HUEj81jPEmq9thomGIYd6QXG6XCZ8L4fTioaNqzrXdJsgPjV9tamw2hgTNgBGiYPR1PwsfuAP95Kx49XLwpAJDr4jUK2+vKVqUGhxlM5G8yBM6mY59+N37pycnkyLJKWku3xJu9qw4+c3Jxt2kEZFmhie1nvm7NbTm/WOh2DGnwb+NISnfmf3BPH6lYtLV863L27Ulno1w4EvoCE44XyeqsABnStBqsyD4U4yOynk+8kEnBqeG+IImBEgDyrcSINHw/ceWfa6cEyLKDvZBVt5CMhgmh3b0ZUUfe7dTIdH4Knw8Ba8drTDVZZZquaJWvAOKd10vgeNC8igkeGIMxZClzIfDRpCn8GQ2YYGowsuswwuEsWBbLRPUpcW19T59UHLgJfP9+DjlLMAFAKhuSQAAIe73fKaTafRdGA4XWx1y23A4Ya3bbqeIe5E5V7r4uSRC1yTFOa6N/yLp0bP6YOIC+qeT5jz1SByDsmGceCsjdzaplpAHvlRIOLw5EyGyFO5xJlYETJ6BsI0YFLoDXAxyjNoXjA4RLsS4+oqk8giQmpKcpXDVDXPQsKAAgMypJdK5hdA4LhAlMRstYAp91wT3lSr7SEsabcQn1R7+tMNuMh1B85Yve7CS/bgKNftWkM2oM62gTEHUQocYnluzLJ109EhF5AUWdnFl2fpJqMsg3vxQckGxCdYHuzM1cuMXiQwE5QKkjlLzXlwohkb42YWYqrQiBHinAOt9kShDJDjJwZYmkUqZKAB5gjBUBh4Jedxph8/vLVKRS0nUl1aYjmWlqwqH9gTUpFwzBG04hAty6ppliAFeUlwzj0cxwXlWAeJHckmMBFEAZejlijug0QOeNi3gEFeYRfSaUVqahnOFIFpFjNgyGaqCoLIiMzBQZwxZhkiikzBnAZcJiMj3yKH89pFxtnbaioHNgzuNLYCKj7lw+JQHvC4+ExknMCXS4OkCOIs4qtUscl69SgNojxMCrhoiWycEknyJMqCsJjOs6jggOGnybQdEoASSEWrE8DFwxvY+JEyHmAIMlQWq0SDg1eVTJmPwxsHoy2v4dEPIqW5rJmL0WHmOHj8w9rSg6fA0YNnI9IBMAScAwwRZSKPnZOURNrC6UNDcE/5CXmUZd0fTMQGF8uqtm3X2q5u68ghwhmMKVDpS2ce8VYvQdJsU82jCcwLbBB6Reju1jjFY9giCEZZJIFeJoAezoKRplaRzA7egRcEjU1oZGgQHB6zdZW2iYZYLsq8HQasT2azt+8dfvvdw/fujU+HoQ//GAocY2GCxubo0Ih4JDHv6S+gxQb/hu4DF6tn4dTvv3u///V3tPEMEUmlPIAaoIK4RxWpBHaZTiZwL6AhkUs/I8+gMhGyNZuNZqOG+DnJ8+Fw5M/5auE4S5M4iYIwjfgyDagvNMZJMvTJ57oySKHMFoqKEm2IvuXezILq5F5yg34w4QPcAotc4AFjLSpKLiMpDsbxd++OH7+0yjCi4loJSVACSgh24eyFzvlrnXPXOtvn202YA4RArvXIxaWPP7e6vY4m/Jtvf2d4vKMovqYOu63gsSvOc0/0rp6t92plc1XfeqHlLZm6Q1lLc9jRMsoQcih+UjhglCxp17XOqnrpRa95LXvnaH/oBxgiMQf509RzK63ocDI7nUHNAZNU7nT0ORjgGM4pXGvGlbzGcXJQaTEbBzdfvT2qT+3HnLylhVqRcMK1iKI0goeb5knCt+siC3Bl/KRKluY5Yoe2pdngUk31LFF9gjE2jsQu2P7iVFJ1FdkAqcIqAaxe+x35rsUPgkktbGwAPyeno6RE9Kh2uo3nn72yubmy3Fx9YvXRx1euXVu9eHHlzFp7uVNvwYDAh6IZ0LS6611aPXete9Et6v278yLlu/a9JWs3ftCfDQANPHV0QYkU3kOax8Hd0e6rgzfnvfGjH96+/KH1CxdXLrZWze9Zky8nyXFZpBQVWLWUtk1uwAr+0IQYGbYE+YcuAKgheIvuOn1CIYQk2JxM75ZNC1qDWhAjFCyhYdkLr5HpsAPlOi2v5hhczM57ZfT7sQdRyMMyP95qNj702NWNpQ7fT5BFeRrxO0RZBFj5mKMkQTDlkQhHHSE5QaHe44a2KmngAfOhqqoC5BAcUiyg/iWuwD+IRdLxBJfF0gABMhahJYUBW0VrIqka5P8fCUj4oQkeiIAlGrvStGxasC68DtizrA13tOHkfJ2JqJVFYlmoNtO1LX4HmZvpwKGwOD8GFc+0sJnU0yyOBqoOSNwPBgEcQLlhS+Vl3lzRWNGxqluVYOeCPVgL3gJgW0WpztLkRnByp+7XtzudVodP/Q8RiaG1MvAzt1OvN6DwjSjOkrIcjPjtWhDm5v7ojZvHgR8R1XBX4a/DyvXq04+cO3ik8eCMM3xxK35+m29i17UkjINZOJuEx8eTW3f6G213e7u7vtVZ32q2VxqWa8NnAJGgucIoa/faR8px9mQrWp5P0jtR2c/yaQmvGrEakMFPald0hJKIzfHuJ7bcTtOxbCsIo+lwAH60LBNMCoORx6kyGOmjyPY6taVtjjYNbLSgw0QxFEJYBAzRl+G8F6e+DFnMIPKDU6IfPQH3cNfogot3DjeOe3GjsAEcqctZefH1Fci7ZdOtxykyF0T6gUTjSq8JNAIXVyuWECKBYWnOkUkq8dsoOKCLUPGY0BLXIN9kf/Kc8BD+eYA9+Y8qDDSCp+KH8EJSbH6Y0FmRLQhS308ms3jmRzM/mfrpdB5P58lsFk9n8WQe89IsnUx5Ch6o2qbs864vk4CNX4rXQv54SBbDgQi4SIQkqSzVKaaykofu2OICNyaOhVIMHpWCVa7gQUb8/cLiXHI5B2lE+WDrkCgZPahGBllsrEpE44f/PKE4sKi0jIpVtgAlIluVlK6ra4sSOK3QzcJylRu8dQGN4C5yKGL4fagHeMJsHlPqcUrySruV8yq9ipxzLASGMPIK9sJfPKO8Vu2z9YdJumBrdIaJOtIHkAr6kM07OyzAHmXYgnhpg9zzMCE64ibj4EZqIZvkIFFAEKhQHshVEnnR18PCUq+iGjsid0MpsEeCxaaQxfFVuBCY+EcWZ8cVC5GKSEmmzUIFmufk1D/uzw/7wcGhf3AwPTicHh75R0fzgyMcT7gdz4+O/X7fPzkJTgfx6TgejorT0+TkND4ZxH0cDOLhIB0MstNBcjrMTob5YFyOp8V4Wk5m5WicjcfZZKqMx2W/nx8NMwqejGKBQhkN1DDnvKl9qmsS/1YYQ7ZQGsMStgBzEi15kk4Ogyy3PMj/4hLsGHmOuOMEEp+EhhcOK0zkkbY4fUhcYgNZUAVQ1IKuqmPeD9GKnBwEroDigClXuZyrqvb9hC5gWsFIzba3st3RLHidfCI9zVIwBQbU7K1tPPoR1VsBbMn8RFM5h+7PZwyA4NaJPrRdHf56Fk2qhUekOT+PWhrpqIhC2mXk0k3ns6Rir8i8yKQM8pCVKs1g65qTJMVO/+hrbx+/c2ew3/cRG1V3LmR0FVrgJGcZXQSpSGLgEpcr5HmaJPPRpP/uvaNvvGmOJipMHdJCV1BXsyh31B8aGDaLtTwF0VKkBNEcrIZhO7bnuY1mrdb0DHh1vInLGx1wJQEt+FC6EgXGg4T+uzzgDyDpF5IqHBH2kNdFDp0UPtECSFt1995JfDKDU8Zz7hYJR4BLTfLyTj+ap1qPX7bnCz2quAAcBFbjn8iJzck3oFCxbLPeqLnw1g3tkQsrn3lx++KmoaTTPDi9uGY+cs544Yneix/avnpxvea6qamvP9/21gyuM6BlV+AuR7kSF2pUKPO0RJjqT309yxqW7jW0S0/Vl66pt0+Pp/xiNqtgO7vWOmtZJ2/vxfzqCzkbEBIlYH+CSMEm14uG4vAKZTaav/fyrf2w7364mZllmOVBVkYFPy3iR3waGV1P0mKOwFgpYBMZxiEs0dRl16hZ4A3FNjj5pRiczq1wUeGPrCM4xJ79SVpckqxKoOj9ZUkR+7wqF/BfFRFlpIK+kG3LsbfObXru0osXn7+2drFTazmOZwHFcsuSk6TiGnMqzLY6zdZjm1evdM4rc6u/MwUXOHWre6H+6t7bfChXkCKmDtFXNg4mbx+/98b0LW07PfPYUmulZnCVGky67szs+W+ls99Mo/dRDiRl+wxKiUzSugJVTiA2VJtAQQwcInRM+Q0IXCZhMJpM0QNj0+2BNwUlghmRLymEJqudlFfVpeXu1hqCNigNMDbkizwsIEO+1EbDe/pDVx+/et4xINNgYQyJXr3wI7qFslvYco5TuIDEZiaLQlLklMs9UJHPdtDvoB/OMhVU2D+0GmR2hGspWIAqBoPDOaNdAMcuORzGDw89B+QAJeiEK+LZBHXCD08/fPXLbDoZoyeyCAdHAlAx84x51K1lsXtzV5uMOg40XvHGzcNuY7Xu1FhfhrQ4+MFz7AQL+BHEL66hVeZICfzjEk5xgLHHUR4EGHse+lkc8k3yBo18ZfNp/OkICH8QLGkUnWQ5Au7iy3vXyxc3u2dWrnnNnqWPDkfTcayo4CgD7rXmIFI1NBCnUCbTCI1PAz7afzxLDsbhStNZXW+arsOb4ojkPaex2m6fW25fWq1vtO2GDWUI7RtOgarw4Gj8nev7uqFc3WqtbjY9z+KENCerLYZtacH3+3OZkvHV999s/fgL1kefUF58VL/S8W+9Ee8dqmZNtxw6L7AKxImqzk+X+69/9Hw7gjbN891pGtVXGluX9fHJxTNnwfnTUdZ2Xrx09nNrvSeLwSwMBu7qUrvbjFKuaDbgXBOFiKgKaEZKNdoULgVmeKvAMRqeWSZ5lJFvIEbYoEKBS+yJW6GVtVj9ItNgcgn4hkqi4tVUR0me3GpfuvD91S/z2fhbX/91sC0o+wGz0PTyvV5CV1AWcKBpoRS5oKIkL8E/gOHkciC5QA7hD7Un5y/R43QWXX/v+PBwenzkH8ObOZofHXJ/eDQ/PpodHs329yd37w52dwa7u8PdneHO7nBnZ3gf2/3BDradU+zv3T29fW94dqt7dBpOkrrbXlJ1uO3yaJuipXHI1S9bT5lcY0vpJDTCvByLpgZZ+NrBu42zl4BlenVlpmZZMD251CtXVprQ96hT4VqG9f0k7o8Mm0PCD0gtZeiZkPlZBWWYZNwsTU5HHc5UAAzAx/CRTgN1EspD7PELfciKbEuqsyO2RRSyYnVNLuGYV6pT0pnXRAKBAVTgVXTBBrnGkImum0RZLCQNsTpwUaGlSpLB8mx48StcwmCNFzEonHItvcTSArDwJX9YRXK5VP1hQh4YmDDRt5NS1ajRIEFkVao97tmqlqXlt7956yVr2y1Nw4ah4mtIIKXicmATzVPwADnVJjkwdihWlYFJhY6m28gnylOuajPd4pY3aV5q1uvOAmNCCsICYIhGAAFkQFsSvK+8cqgtbRquB7zC9mAIq10riAufz1kawwl86Hw8K6azYjIrZrPSp3udI3M6LSYTXMqnfuHPlNBXgkALfTUKtShR+NLwWE0SFfss0ZNESxOYai3ONB6nKoL3MFPiREGZhHstTrUk5bNeFbriNI85ZUWEAoXQC3bQv9iKXC51qLBKOgiGIXLVUCtEU0kjhYPo7punW+r6qusik+Qia2rwTEEnicZZAZjWVJPeL4nNuroJ22UA7xXhiUbABM8L3fBGosoH3StdrmIU2YNwfnndvPbZn6yvbgnlmbIs++KXvnrvIHDqvbUzrRyDThOGAbqepYXrgeYW7966davWGO5cTzKlt3E5GA/7t9+vddfBSiAaSEWVaOuz43vl9L5eptWo+fwOMJAXhtwNRsLYXVtvOFrdMRxYCrl7Bx8jhHsEq0GUcUJNnIvCzrN0b3ByMMhR0Oa3e4BEGmFaaGJccCnDIDJpxNMUJj4OJ/PDV94fvvKel0QQFphGeDFgWZQDmPCzbK4KA1zAUlZTU8fMynQWR/7Ij9M4XVtdqtQvRY3RYDKaRZqOCIYVoLTX1lcbzSbXqOkGTN2i0yDwpxM1GbsGq5FoD1k6jJNm3bM9h5wgEAN61zbGQbrXnz+2XReBJHgfJMA8j8rX7s+dRnOpXZMFZQCKiTy1OGBTsoO6g60xHNvybIvTXZrmuXajZs7ns05N/5GXHrl26Uyr6cL0pfTqytFS2LxoGxQ+QsguCRobAyxAclIqcV7GBb8KCeFG/FLvaqNZcP/WdLPXATExOpjxpboL5/r9nZOlc10YQdQmcdgO+RAMCHUrpxxdlubvfP3d/ezU/jQ/Ex6j2UJFhJDw3WjYSnZKYpGnGZZypKCYBqUDxzACUiTQCuCcnqRatMJb1FxYQoGQESwOqmOiiAxK1xaNMFPCBiUN8/EDLUOAb3jWhxarX7LQT2/BWU6TucJ34CknJ/nHN55fayw78nEi+Y4pLUVFCZEs3eRiRECoO5a93lrrDwbXb95q9FwEvbqp7fYP15wVSA5q0Scq80Ew/tW3/3W6Fmxca7k1my4s4qJRfOfNo/dfO0gmypLXaU7qwdvZ/DBpXHJaPU/UKMZA8gAl+Ft4D1ADwp8pZLjyUDl4eMZUykWo1nbd5xqXltqNhc2pMEPKkMpEBfZ8czkyNAwEqb9/PIkghuyt4jDsmo365z7zwpOPnGt6Nupg3GAwoScIBOJqhukgC2CSUfAP80QeAiwohCyxBZVRwJ5jJrRiMqQVgQs1SCkZZBIFp/0T+C22AYWcHB0cOg6imfz0dHQ8mKTyzSwfTixFGuQgAwh11CxNgyBED7/4i7/IRv/g9EM99WA+m3CdunARmAcJkFWTZQAPbg1Dkf6dA20+21j31Lx48+5pt7Hm2dDgnAsRsJBkxlY3gSI2AxYkPvk+TVHVcq8E2qwo4zgLg7RMZb0/pA8IgvvEtzAVNsJTs3T4ggjU4WKV+SxOwxTxAVAuUxbAJwLbLI9jiGkcJsfjye/Mbm1+4Sl3paWcTh5tNWw+4QqvFz4j43qwd8A12upsHDLIhqzq0MLKNMqxQbp2j3xbV3tt6BKLE51kGihAWZyjw44XURgFE//4cPzmjaNvvXs4j9Izm91zG/WaQx+eggteQZspzRHCGtt1EErGm7WT+3sBNO/SktFsWY+eN5/aTLJ+eP+uHpt2na/Wh5g0gsOPNcdrLTcMiqORP1IbWnvd6G44/vDcxtbdnf2dE7e58myiqJblNZtnHaMZTm61t7bCKIeEWnRxkEpwj/xWuoBUgS6DRnFsve7qZQypoW7iZDmII846lLvYdZIBqsVhnCzrjBA1s4xmUVqoTZwyeXyj9Xs89fn4G9/4dcCPjihgFDTsK7ZBIfySB4TmFD0WQiJrsViFY5aVY16hNcQhWqAKi4bz1dPdn1wJn62HT9WCp73g2Vr4TD16ph4+7UXPePEL9fhjvfyjvfQj3filTvLRTvJSN32pl77UjT/aiT7ajj7WTV5oxbcPo40LG8ejZBg5XqsNhwM9VN+CAQv5R7sf2XwapplqQCSzSoAItA+y6NX965WnLo5dhsDbHx1dWtOWVjx66mgFraG01K2GDhVAdPCwGn81cvxU3A43AOIPbBGTKAEeQ1lpgq2gNOtV1eSfL5/EL46qJCR+2CrnKxH3iW6qirNA1a+UwhntJfoUoGT1PtwsoJgwVAVYn1VZBQgiJYUUrMMqvI+DcsjjoABfVZQ12CTvKcspaggWdQ2RDcGkjhNakyVwhYcEWFqRHqs2OOkNRkarck6EiH5EeepzbAgtkbMAEv5NWnz7mzdfcradTINGUlN+tiwJ53kc5HGYRkEExREFSRRSR/AZ8CCN/CRClO5HuBoxJ4r5bow4DOMYG7/XqtnlTtdfutKtOY4Ek8A8uJQY4OCFfcUfAxwc81dfO1J7G5ptEzIyOhUe/ADTkDk2eaEEwl3HhELTag7sqmJZmmspplaYqgKJk0uqY6vYezXdNAtIKOraJuQdfqBqO6phMrSE6Ze7XlxPgjJcElgtVIMS4BcE4XRybhqwweDQ+MAIE1TKIjJN//RiK6nVPPIKxgFWJH55qQJeRkVOE9pqD+4N33978GTnDG/pYyAWicRPY0EvCweiJKjACSagAsPhvXQwPxkNilreO0UHlHOjOpQw5QucDiQlAI4Wk03geC8eX3bVa5/7wu9bp/7bv/PV+wd+q9ezuzY0MIwp6JBJO7WaTRA54aGpttd/cKcIB8F0OHzwln9yJ5xm9eV1iBU8sGieuqYx2nlH8Y90vvyUbAeUwHqjBVKH5p2eFz/c4fCFdFwDSRbW4e3gKrAYJVzuLpN1ZHAwhGco4TQY3z0a3TmYDqYZFAgZgwiXUJCudjURjoHwrb6j6e43rg++c714cGwVslikVBAwwFmoXpPIxWmmbhu6a5u4PA7jWZyt9zxTT+dhdDrhfN/6Gjx10Av+Kr0KOLeTOdrmi0Yo8pq22uk1Wm0THAYRKYokSSI/nIwn8XzYMAA20Q8AgUeMHQPx47jpuTVEYg9XluEHdYGWO4fzwTi+uFrdUKmusf6No/jX3hj4pbO11tZ5NxeZQBh+DICFY+EiJrRPKRbVwAaQIzoH1/n4dZoCZytLbduBu6lbthWXxSs7u+sfrcNNp/yTVdAUIGVl7KgvqMnYnOCZ+zBKga56x0iK/PBusL26eGAapnup5ZZBfnN/UAMaIZCcH2I71HXgSo4LSgpMqd7+7t0Dc5o/24gNLYTd5FSLgggNIDQstQFJ5O1oBTznaqonzrWjlx4EoSh9CAXXO9ExQS2And0oLa8FVNAHfogNDkMSFSRfBSi2T0BlCepgoIu61x/tq4VVsz7k2C0Uh6ce5Lc6PTWC7xKFeay+dO45uOnoCUjjV3WILSYqVSSIHBCqy312SaDa9tLGO/feC7OovdyA++q13O9+953t3mbHa/lR8O27r706fGPjQ+3ueh2eHAZyfG/42tduT+9Hl+vnf+SRlz5+5dkn1y89tn7p0aVz7ty+99aJtmLEtRwOBUYjw1TRpwRiJF0C1QO7JvzGkXFRO/hc1MYD89zB2icfvcabVwvkAEbsaSKAWCp36ltyKk54GUqtNDLNaLu6Zxq9VvPSua0Xnnvi4x9+cn21Z0GlPkSysBnpCh0FTZpzsQ7OAAKh4BHpDWgh/amYfE6tw7JDWCBTJA10HIkm3gA4V1bZoBLqImQf90/4dWVha3/sl6aRlbmhaCcno5PJXMivzOIyZEAPgTBM12q0mp7nQQ9MZzNk/41/J0+dT5SO8zyjHAnSBFk8wj+PJDeJ4nQ07TaMqR++c/ekbXU5LwfG4aj4KjCEJhhNAb0EyxdGahZrJbQ4MlOuGSoSXJUvRSUQAvjy1RoMUJaWm94BCCvMRXMHe8AlTqZt2i42Th2jKJANxBGTss3jeD+dvtcNz37+6fpKBzYym86XS7PbrPtBNs4YdvHRImgzP5kNI3TvBzEMD8JNyNjJNBmFsDWMtmajEMatZnPtR55kacxPKRRQtnEyn84PH5y88fbe7762+72bfVw8s8Q1x8srNQOD4gPlCkJXGJ48xrh0F5rStoKinPR4++/wxj3fUMx6q0x4o0RtuuqyE57uaJPcsGp5OG+cvnfZCSbzaOZH905GgdmMYD66m/HebYRrr77xbqquJUk6m56k0SSOJv7sOEj2m9tnZmHuWIYDd5vLogtLlCSFA8Gc5RhQwI16vdNwamCuIotTbXnFadatet2o1TTP011Xtx3NtFAeWKW9NzR5Ex4ljO3AdYIppEFU7SJ5ZL35++bUv/P1X4dIotxDcaBLQG4lv+AQJR/GPdzhOk7YrByA5qzJDPxXjCC8J/KqxLOgPR882VVbhtLUS1iapqlUW8Msm3pRN4o6jKuZwWryQFc8rWggXy/reuFhb5S2Wn63r6xe3DgeJ+PIqbeWAZZMayPC5DdK/cOdj2w+BfailDJRtRIcAqQFWSie+mWIHQrw9jXcwfngyqqxslwHpkB6CrGMezE6ogGJgSlHyLzqivyyGN3mxSGvk5OrY5yI4HH8C8MpxR42UBXhCbslpj64iKNKZqUUkA2dL0qGGWxW/E1elDpCC4H9YefIE+GrzjDYymXjv+yFfkgsI6TmES4sEEC0sbsPwF60xTPkQ9WhX55V13GZ/eKQqGMe2pd60g11I4ZDf5LOO309/LEYC5FAGnTJt75x42P2xbZqC7hcOcdZHmpemIUqgFEEDaA3WkcUXeAUdIEjJhsMYwmGlwMqeN7Rtcyd1qxzqeW4Mt1ArLJPAUngq0YjcEJRfeXVo7K7BVHCZcgfvEN46QUcylxJszLFnvNz3OKUX05IsGVcqABfJcu5BjfKlCjlFsZFwK0MOaeuhsjBAS5VU+ypGmVqLOXjQo0zNeGadw2ZCNijXEmYqaWlxmla4IBIoiKlthT4zeD0YjtucIIcObwngASkVoRBImWRMDqMMSruvns66heXG8sQDmgADCxJyfAoBwQLVri68yFWwNW8N40mYbJJAYm9gDawFQLjan6fU1wqMFPQyUYbOpRucRTPzraVaz/6k7//idIvffX+YVjrdOBU5WkMAhW5WvBT2tRb8JqpMzhdqjiNJVs50sphOJ4gTiv8oeHVFbMRjCbDe28Gw3tpNNTSsQGzKvoNo8iF8+DOwI9vOla3VWs1XIcP6mimCWVOY44E/YaxwP2JUpgFhj4ciLwWaRpnMN5WluqTefCgPz0YBn4QTOfBCNssGE6xnw+n4/2T/jv3Tl69WR6cWHFo0D/g3DBwgF5oNYSj6anrat2F42rB0ZmDG8pytdOEQzMPYDoV+Cgb62vAMm+1A4qML9dG/GK7DbAjFBNQv9xpI7CxLD7BhCgh9Oez6TCYnJbhXC3yOE5jxAz85kVamdowSWqeA1edvELx4gYC4bRes++fBN+5MRjOsygpJ2F+t+//zpunX35vZNWb3Q60HyepMJqMT1bwtnaUAZ5k7kezIJ4E8WgOWxXBrmE/nccTn5lTRCBBNAFuJlO4bktLHX7xkQ9A5/dPRtFW7K3A0C8UKniLfCd+EpJwpxzIDtgDB/HFGhl5wvX00Wncs1smp9dov2zL2FhqzY5n+4cjxGFWrQqnK+1LHkd0f7o3uvnNmw/yUXTNScBUnDAs4dSTxtIL/kFr2FbE1ZZW2uK0kCdKBbxcNzUEvtA7wBi8FTAKX5///sxrbULNwIWtYEUS4KtU+YcL04FeOA5mc69ZNQhMNJtp6mNZ4fHxg3xcOm95dQ1uOvys890zz51/Es64aZgOlJTJdxexrsyV0lSDsuIyP2wVA4YbbTRs7/2de4pd9Faauqn5cZjN8zCMvrf/VrbmL11sOnWTzDYO77x5mB6pHzv74gvnnjrX3Ww7db7UDy48PwNj9LzOqrE0uD4bTudZs6i0LyAgCxFllPoM5IQGyLneDHlgWES5mVqmk3LpQfcTa4+utuQNmxWIUqgCVdQJ8SEYk1NxkcFFZqf9/BMXr10+d+XSmbNnN5aX256HeEfUUJWohSicaEGqilEAOYFqdA5HVG6lCoMjSRkKIyqgF27yT91G0AjYQyOGHRmG9jaNQsiLBa41rTyN6k24G+VgOB1N/WowflQmvMcCW6A7oJDrOJYV+QE8dYDyN/76X2eDf3D6w1a/jEcSBTHRqgmcvAb4iAnCnKTp6HhQt8uX393v2ms1sy4+HFxD6mhBF5ED5wy/DNGp86GvuR6JDjzXQkG9gGZAoDrK/X42m+nZuEwmSjJVkkEWHM3Hw5k/m2RhpMz8bDJPuc3S0SwZjJPTUdQfxthOZL93Mr2fTyaXnNWPXmuudAEhuoqDIDgYn+v0xuN4Ok/BYIxd8wzwzMZxjKFZRr3p6EoRRPm9fjSOIGOqa8prouDJwxJmeTCJpiPfn4Wz4fxwf/D++/vfeW33W2/v3TqYwNa2XP3SZnNto52ESRFGfMakKAzHRGBWpmqr22u0GnDpdkajeKPe2VxOT8b+67ebvu0dzJz9Se3Yrw0jL9fqhd5udVxYQTKwdVDUj9RW3+jO7Y7Z2zC81mQ2H0C3Os3UpDXIjWGqnsTqaWaMrW7baHT8OHddg2vmwEFlyQiEd3tVw9YR28DseKbmGAWcGlU+RcQnEdXCKDK9yGC09BIHOY7hx9tqYSu5qRbYoIgQwwJjXKlBOYdZKq0iurreunThnKgAJnjq3/4aPHW+p4xcT3NTyR4lFhnwE+QcJ5zApimomIrMIsqSqeIcXOUYFM5MSfulksyD+nx8scHH0WFaeUUayUtoQJhnHNM3SkozKuyksNLCTAi4qcfsCXYdfUBfvHwMT33zeJIOY89tdKBwF6tf4O1B+R3sfHjrKZtxOYEhRJwMoChANflp8Gq1+oXPT0NU+RQFYr7LK+rKksthEXqIjAxERsK+F1EH2+NOWmX1Ck+SKRXxv6jJQ8mR3+rgYQ6rc0+ksHylPqSiYJGIrcpJ0arsBz1ICSm/uFj9sqkqg5sIMHNFWUk1EXwmaVkqSmWhJ2pw8gxnBEMAkAKyq9qFW4VirMwaolpY9uHVql0huoBAv4FFmclW8EMqsDCq4Ryd0GmXxgChmmb517/5fiuzBvl8L5vuF9OdYgSLu5OPd/PxTjbintvofjbeKcZ3leG9cni3GN0rud0vJzi+mw3vYV8ObymDO+XgjjK8XQzHvXT7ypKFsFU6XsBLwB6mRTax8OVXDlRIq+0gB9pQXvqhJXCpM744PIHGoyvDDayYpUo19wYfHUydFvJ4KXPo7sAnlKd01Kow8uGiQOfT7abRoTql3QEKSCISSjxjWS0kiCVeOLPLXyEM7BhnugAnmjDmfXrqnrOwTDIKVsCOf2RZzukhllGU6XFw6/pwWen1nDp6EO7nahDpGISBK0C1z1FkUlMebpH4Cz0DSF5iH6Q3VCODLXYBkSn5ABK6RQ7ggpdzGoXbnfLaj8BT/72rX/711+4cBKXZjvwUjaOBJIKPyqZQi+2hL7KuYriN4cFeNDjJ4hCGTNeKaD5MEn26/14xvpXPDsNwbpSxY9B7A1KKnF9fgZC6ltGpO0ttr9drwvjyM2T8KL0BZcNXpnBWnG+H460QRQuzTMgnk28wyQizFE61Qn9qSQJvIj6dRAeD6MGJv9uf7BxP73Mb3z/y90/LWWjy3XYYOCrxP6UHQ09dBsI7JLZtOvIWBvrieYrfzc11WKjh0G+oecMxu+vrkBa5ipi08OPE91OqnzzX89Qz9YZreraRBrNgcjIf98PRSTIflZHP51ZpfLkQnQ/L8+E6eCkUIr4QSd42i5yMb2srEJNw6ZS4Gwej+Pru5M37ozd2Jq/dm7y9N0sUIy3VsZ8cDYKD0/nBAIPzH5zO90/mR6PowfF0tz/b7U8f9Ccw0Hv96T72xzyQ49ke8hHUnM4G83gaZcNZvHc6PR5MT8f+3mBonzetxkL7ovcFpn4gCbdWvzjgvl5zW40GhgaGdGz9/vXZxnLLkIcYbdOoOfZS3cnn8e7eaVm33WaNj93DvzO0CEN49yC9d3r7/l70dL1om5Ajdsppe/khldkZgvnqUw7okHm8jy7ThUoJD75h4irlqXphJ+SnGIVmuQaScg6QHjkTYZXpEgqJ1MXYfkAEuce4YXRMt53F8zKp6WUDTm+U3XFbD8D/SZJ0rObHLj231OigVdvCn43yAInaExK5cNOR2Bkak54X7TedxtHoZP/0sL1atxzTrpm37+ztDPdr5/TOlms58AXK4fHs4L3RlrH94bPPXFo73/aaDu+aQOIYWgjK4UCZDau2pHYnu/7cCLJmlvPJNIYfEgBT/yAGg6ai0ysRL+SEfmCk1G7Un9MuXVtbt8Hu1egJWoWcCvuLHBzyTCCHh9UfzkDds2udJujtOpwBrW76l6KyUOxhO1U9UJieCWCGd85JZBCMIIjzTqsD+vGPlMBW0Qh12QrwxqZxLAZLNCsBwZFhGZbcc9MQsjj8SBe8cETMg8FkPA9RFSSYRkUMH1fMgRgw6IbEn8/DIESPf/Nv/A3p6w9MP9xTn08nYwwDzQJ92AQsXIEHgjNaSpwnUTLpD8wsfP/eoGmDPhDpNOFbCPg+XT/K50EG9xr+8RwOjjzzhwOcTqeIoePZLJlMYhyMpsmDwWDWK8+8cGXpylbv4kb7wlrv0qa31kkc/XA+PT6dHZ8Gp6dxfxCfDuCXR3DNT4fR6SgZTJIhtjEO4jvz4/JDzXOffrzW4cuYaMPSKI6S/m7/bK03H4ZTP3ZMxeQrF6B81SxO/aR0ml676wHow9N4FyYiYXyy5Fk1S7fhDiRlPI/9SXB6Mj46Gt/fOXnz/f1X3t2/fn/Qn8ZQXXVbW2ta6z3v8pWVaBZPBn7qR0VagPVhUWu1VmupB3kJIv+7J/vdJ87xSVbXDe4cK3Gzptft1LBT3c0NBy60a6Ezo8xU0w6M+txoxtZaYa+XVkertaC2Q7OZu83ScBUE63wJlFaY8KYVxbWsRksznTDOPYdLG8GdcKYR4sOggmKIQxBB6llcxjGiZuwpZ3mZ8HOGYRaGaRhhy6MoT8BW/PwXdD3ZGdqcpojRVIKwJYMm0uZxnnGRavrYRvPShQtQAxXb0FPnnDoVlDC5MA8AIO9IGQIjzCN5EAjqONo4lhZ5oRyIpyEqEc4dxI56krn01Kfjc1RWCj+vmahFquap7mdWmBuobvMLJMo892apFWZmnMNZt/hRlSCn1uJryrSsLF8+gqe+dTCMp3nDrbUMuOiqXnBeFSwRBZWnLq8uf5jo2VRpnvjfO3y3eeYi16kDSPHUw9ng4oq6tOIymoFu/mCIHBQHg+HLILmRHpR47CqBp9zzSFDAH+x5mYdVS5WukVxpocqWS6K8JBdtQEFJW4ui8osdEiV5gdHqCjbmSUc4+wBioJrgSU1padE3KlPZk0JVraoiq3JkTHKbW2oSW4tOWOxhDR6xEfwCTBZj/epi1U1lTwQtyOZoBGhWZYuEDuVYHo4mClfleR21YQJnYXzi+sft4LgTHrWD06X4pBdx60b9HrbgpBsMumG/G5wsRcFGOV1NJqv5dDmdLSeTlWSK/Wo6W0n89Sw5U4abZbSpRBvlmWvLvV7DhBgDLI1+cxhm0LYWb1oBAIyDlwAGeOZ3X97RupsWIma4qtAynMMWXVR5koSbMS+VNg0e3/1XjQGcI64sh0wyEAUYNt0U/GF82AEGsf10lOWQKAG2xSKzPJIsg2SsDosKGEy4oTQ8aBZookuBkIPqEf7rvH+pHbmeBXQK+BwLpaE6E5iwyRXl9rvHg53kcm2LS+pKxv8IHlJ5rgRdCxfQx8QokgRZPBfJYmnE98iHtkQxDtyAcgF1hXc4Mt5qwDjQIJOqHAfBdk955Ee+UF/7/evU7+4HKjz1MDUtPvvIebG0mjPaNU1T1fkoBAACIyaJEU5G/BavWuBSms7D8bESnVhlWDMVGAZDK7gK3CDaZOUx/RvHMpo1q9PwvJqNpvIkVqBiDH6OCz56lsIKZ1ECjagYmo59mOaIvoRltRixiEy4VnSBx2RkmR4nWhiXQZzMfDiIWQA1GyNcI64FufjPyQZcniQzesxDCy7nLUEpjp1T7TkCoKLRWh7HymAwRoBjW6bXWw4xEj+qpq6nsyAKYyVNXK3suPpSzbJVPk0Vz0fRbJjOp3kUqlkK7IBlwDN0jsiGnDmO4jzmOxUKeU0NTAEbvH88Px5Fp7P4dJoMpvGYsQjoZmSaVehOaTquV7P4LqqaajhghlTRc9UsdCstdUWHKarBUqQF33uJg4I8oCKwxOhxwEx+DxvI58SLohm5ok/8pD+c7x4M7z04noeht+p4S/CK1Twp86Qo0C71NDgZrLNgeCQU4B4bb9eUS71eGASGXnQa5vXvDa9sr8BHhy9nWxbCHjBwt+Yks3j/YGy7dhHm/DZ5lAXH09O3d7uGdm8jy7ccxQJrknmlffmRLvgCBvrWZfVIa8S7ZCAQ+0U2V7hB6CC1IGteRnzZiV4aeXIfV+uQAlREqpqiyDKRyPK7GEU1sCqHks0XHOrpbOgZGwiz4+JuazkAd5RR9vTmtWvrMMFQRHAQ4LCa5DzUZTWQdrF/mHBctU2WskzOi9872ouLqLvWNG0DrG23tOUzbcQtcZiMD4PJveha69pHLz+/3OB3Wpi4FMqk4spyRDhsidypIurpaM393ZO5E+bdPIdHzNUtQAtnankko2RhzlyXSqpa9+ynZxef3TrfbngYNoETdFcwCsALTCz+BW3YxXF6NJgiNFlpeQZgqEqCg7CvSqIsj6QdngAALqFHz1QN3Kg8hBJsdLFj59VlwAlwiDq5giTNsEkeVbWq1qEy+Qt55zO84A41CYOTk/Es4tcJga+Rn0KwBEg2gubjOA79AFoLx3/zb/5NZv7B6Q/31OHMgdsIGXDAPsQysEP2ii0Oo/nR6ZIJoYxu79+/vnvv3tHJYJZO/PJ4EB0czXYPpnsH8weH/sFxAPd6MIpH43g0icfTdDANTyfBdJZNpwyjXz1497P/3qc/8akXrly9uLq20l3qNdvtVrOVlobpNTYurt0fPdjfG2URmEmJU0UmqErOP5XQsDkcz3kejNZHj//ks+21pQrloA30LJzNLC4a49w1rHbP7iy7YQCNpDmc6irTpKzVbMfWgnn29p1JAF1AKikrNadmWTC2tqxKh846Gc7vHoze2T25fTjuT6KIK1z4spS2a2733KZrLq/V2t3a8cFkOg7KvDQs1VKNzvKKaTth4N86ODg9W68tQQagvjyrVf/Wb//OqFmepsPTYtQvxqfYTP9kfDB+87X01lvze7fvv31LP25aJ41k35+Nd93VlZ37e34Uz2/tZP3IPx7NDgb+4Tg4mswOjvIiaK1tBHBOLQ0+fJoWp/OEn7+OinlYTKNyEithos1SZR7zviSM2tzPj4PST3LEfGPEVDFUlhYqZqzY2PulEfFurJ7w7rmWK1qmaLGiNUzVL02z1a7b+iNLzsXzv2dO/Vvf+LUMzqvwN3Y0mxVXC0+T//lJfzIwBbaSAvI6dhVTkePYHHmMx+LFYONDjYkfebPJ+Ra8c62MDSXVy0JPUj1W4TTzZgk9dRWjsOOczyZKf5y0sGG0waU2glqE8uV3jsuVi5uH43SS1dxakxPmupGr9LrAMEF//9GlK4BMTEMa5/xcVsItxTaIZm8P7ja3L0J9itbhFwPi+fDCstpb8hC5i2xyPOweSRwoij5Pq/ESMrpbkkf/TLyoRQGiiLWhJVCaDdAq0UsDQqRQpdGAEalO7LKMtMr8KuEIdFmYBLZLRLIqzqpijCAE0+yUso1jHokFFDhYTuqzEAZFn1FaYZaAJZdwykZh96mTpSNkUt9JUdQRdHDEPFwUXyQ0CUUrAkvVWPVHX1Y0rcYVK9Xw2BFa5kD4KxNswJ1opKoluDWPXt18/Intxz60/eiHth7D9vjZRx8/+9jjW489sf3o49jOPPYYDx55ApnbV6+uXbmyduXSxpUrG1eublzG8dX1q5c3rl5bu3R59eyZ5TPbSxfOrZ0/32u0vCyHH8Mp1SzlE59ff/kePKSVrkezX4FNKHGs/e43bijdDX7bHd4qrDVf0JHBUPCpG4wT/pYCzUqnTN49wvvCGgJS0orLnukDwDXkG1k47UR8wQxyWkomSVgehCvg7KMJYpuTyZCpauoKzlzO2W5Z7EIKAK9y45nd4TQrsyyD3WcelMD85GIncl34FWJshGc+oDEy2Ir0jYyXX3mgT7ztWhe9g5aIAeBY4zLFH01DU6ASRqypcPUAsjhUQigQrbAAYzWZqCN+MKC38cspZOAMDn2CEfALMuiRscI4DrvL5SOf+4nG6qZAwgTIv/g7X713wM+7hUkiQZCWhHDW1Sjy++/8cw0iXu9U04mI25x6Vze9cHbsWblnOWEaG/AkecudX2WC6wMv2JEnjzAWqP0Y0MizOo5ltuuebZtpCQMRZyk/eg9w4abzTXxRNg0TGACgVzd0mCF+GZHcq8F6sCQ5kuwpuxK0T3nPhI/TMRNkFSEntkFq3iGht8rbKSQXOQllAEbT5m3dGHEAlC/oKnMnMz8Yz+bgKai4COo6zg+PTg8OsQ2PTybzeQBz5emcP/Js2DjNNuBfoUWJFLkDaOia4aDMKxKrZGCVb9IgqEo+jQE42LCYzMPX7w9z3QEa6/VGo9HsdtrLS93Vld76Wm+513ZdB8R0HAcuCmie5Rk84WpNP/gA0VG16qZyiTjgRVowmPCanEjCKTw/1EKDOJzP/SSJwT31DSedKbO9aHA7iMZpY4vvemdF/lBzVNXRIJEHvZ1nfuBjcDVHbzjW6VG81WghhuNrHkBF8GcKQSuAXjPM9l6/d/DWg/23do7e2o32Tpdc8/3xyP9Ys7TQJKhZKTT2J43z2JW7OWlRzjO+JzuTkANQwEcDX/EDKoAFQRqHB0lX4kIpGnr4br+I6prhglUEVCpIoTW1KI6oyWRczOVwQCJJKAoMZlEx1TzzDELdODtwvFOolAuNjae2rtbdGlqCPXLgx1RuK7oG1RcYZjPYI1e6WyTJV5tuI4qTN2+9e/bKGqqur3hrqw1US7Li/vsn2YHx2aufemLrEceQ97pU7Qi4oDIwDHrhNAE+kVWUNbdezPKDk366kWYWlzgLdTgC4AAAAE3IgjpUI9Xat87f2Pj0Y48utepoWVqXsWMjSQnkB/CSAtB/7Jx2K4rT/unUhD/VcGX+BCUq/SvYWuCO+TiuqleHzJYsQkT9KaLILKopFMuZC6ovtHohZEdRSd9vQnZyzuooQdE26KZT84Qzvz+QD1IhV6GnnqArzq3wDgo90iSBKYE84/K/o6fuz6ZDiB7AJRwcKZDHkcgGAIiYeBYMd/b1INpsuE9e2Hh0tfXY42eu/uhzK0+szJ3Zg9mDw+EhQls4rKpiZbkKP9KPEa/zpU4347vHKoVRz700U12tvT/Yeea5a6trS+LBQcFrSZTcvrF//frR/QeTbm9Z8eJ4nDilJzLAGQhov1kxPCkP45Z+kOx+9Oc/u3ZxS+hD7SivdM3BYY7jZQfj9V63ueINTv3hOINVb3icE7XgTULkhtEoyO7tzWFPYbQajtlyrbptNBw+FIHRQokP/ej+YDbw44zWlIF1DXqQL/HV2nXL1cr+8RyYgXmezRLo/Qa/2VRzmx1o4t29B18+urv94ceoxcBPdMKK48ND6+f+qPOxp52nr9lPXcXmPHbJevR88s5b7l6y3vqpx7f+wnrno0vNq47WDpVTY9maf/PuTA3a9bNXLnxhY+ul5ZVnVleeXV5+xjabSX7Q3NgM4swlzLylDueuZmgW7+1qfNENP7fU4NvpjcLIpjUjN3WzKGM1mqTDvej4bjo50mHmbdNu1qx6Q7NMYK9hlPL2dN2St3Gbnu0pmVKrO526VcZXW+bv89S/+fVfzaD6RXNUSkJXDNoZygpZCUOnSPGMG69wxu1hEjaj1cM1yI5U4+yA1IhnkTcdnWnA1qlKoleT1QY8eMsq+fZ9zdIzeD+xYiacYoeTgBiSS4C4ctTMNYvPAyG0+/axAj45GqXj2HXcNlfbwVMnyykqrHat+b39N14Z3HjlFNvNVwY3vze4+d2jd757fB3b9cl9o9NrLG2o9K24OgEBYTwbXFwul5Zr4r6DCyploXIclYhXI+UoMCzuqKcpSMgjNwAGngARxAALy+DF02J5YEDcNPljO+KpQ+4fzoAS5SzHelJg0dHiKiddecwFJNJ4zr4eIp59im6qCiNRjckh+pV6cgl/AgEfKJfvtgIWXCFsdKnRJTWRjI5giofHhHaQ9UFT/OFIIUdkB2TxgFqMw0RD2ISB2Jq0RCSgX5TCj8DJUUiDBJJAPNx4QRLYTtewQ+MgBAvRo+SOrMk/NlR1vqhTNY4iUZodHI12dvrtTkfXiwc7h//yt67/8pd2Xn711v3be9eP28nSc3tHk6B/98L5NbHMhKNUoG3KX//t1+dBEgxOxvt70/3d4PBBOB6Fg5PgpB8PTuLRaXDaD08H0aCPLRwMcCkangSD4+D0JD4dhCx2Go9GwWiQBrMiDMPJJJnP4vksmkzS6TQP/Xg6TuGuzYLEn4fzWe5P+ILS2VQ2P5vMtCIx8kRLYjWOlDThvTB+ZiHlbcQoSIMwS2JTy914cL6d1euOfG62wiApI4mURiI/q0VwGj14f76qdBq81wQC83kV0JTrccAOcF3oapOYqJRBzjhfq4odp4tYERDeKnU734unw7TgIqeQWangs/68K40mCcE4iRrN6LHP/kTz986p/8ZvfWm3HxtOB34hjCpiDDSM9jPagdfS8f1o5tvuCpQYYEqjeHJ8P54cQkNkSh5i1BnglQ5AfMtEsIIhW4bWsCxXhwPEoYKrbVOvuxb8T800ihROccg7EVla8CXkpZ8UY6AQJiEvPceEq81b2/KyP+h98JCwJqIsPhvKBxKqGSVcAkYEqfTrCffDWTsZHTK5QgAKStgQPlfNNlGOy4tQBnGCKs8koF+uhQI28iCOR+Np4IdxzPfRoBraMx9+zwssiRgx580NelFI4HNdHjGGIwJXLEhzvu7WT+I4Qc+moRmWO4jzYaIPQmVvGAzn8Kc8z3NhtuCFEFZhEgycoWZZmLphQbEWaSJ3CdB8o9aA5YmiCOS2beDQBdXglvARQzpGBEOGyzFVv4yYKlb7gQQcxqgWxtEwP3pzevrOfHwvmu7N/UG8/lQPMR3KSH1CVFVng4I6/IMgwEGr5tRcO46z4zdOITjxfDI6Pd1/cHR8eIrwZjAYFknU8fS1hrnVdjZatbZrzILwvcTPH/G4hEISW6V3tTgAZ5vcA9ckGVQJXHNbniV1dQZpzFf4OClGi01WPSgZjJVZZkeqnjeBTORUrVeMwHYfpg/OeFWYVcrl4cldPT6rFfyea16c6M6BEuUvnfvQRmcFtEGWVtFIGKqqjv1DI1wxWtXV93uDLCKscAzzaNLXnGyjZzdN1TNVMMOt90723jr5kx/+I9vdtaoREJfViW06qmiPB4AQXA2dLaCCtZabvWSe3hvsqZeE1NIfSM/pdaACGzh5qBivOB+NHvvc00+0XBtEQxG0h63SB9UYiB78ENNVOxVC2CpoejKYm5633HSqSLTiK6nFVBVHC9TyFZy0KiQkgKDxlJABJbmXyqQFTqQZ+RNVxVbERPEiivEyKwhxASvEi2DnKc75GT/enkrDuX8ynPlJCoxg5JMwT3m3VCyf2Bu0SPUBHaGqf+MPW/1Cbbs4/DfSaf9of+du9UhK1Tb2jEZxjVkkFS5kQTC6fnP2/l2wu1szEUkoa+vNZ59TXRshA1+cEESzqT88GR/u9ndvH/T3xrNxBNBLGPGW0lreOH2wp4dwOeB05Rce3/jL//nPX7h6PggToGIaZbv3jt964+7RwRyWbj6eFOHJ5PioSAVxnGPQ1rbWnv/Ek2eubL7x8o1d9eDaZ55yGx5xiiAj5cM9WRRyJjQqht+88dNPPDEZTvsnPtiq0+Xr3aeDCFqnibDMcu7sz+aTHOzIReY5VH+GyB1eriUPDk6C5P2jyYPpPBWs4R9kt3lLSmt5xpXV+nLdHPpJWBRLiCPSwjP1Zt1a3l4tGjY0w8585L54qXtmVeMbRch6kR9e/86bb66vOy8+A7OAPPxBIvLhyP5H71/e/dBS+1FDQ/zNsY5mD/bLrzaeXTv9nUHfOsidctk612lcrDU2lFIP5kfD+dtFd7Z86ZGhn7XqvCcPkxQmBV/kqpRxWsyHR7PDO6kfFBmf94V0nH/0kaJ0brzyTdWAPaAEgWMhaZrlaKZD8YPbZRmXn/kYo2foUzAM9JNnd4popNbtTrOVjL6wbf/oZz7JyEDS4cG9//v/5T+B4scxiATIYfUpRuInySnth7wYiQklJCKt/CgeQjDIxfQWSGXKOH19nSW0cno46u7e/ew2V/36kS5hFR0JP4XpN0DGlpdpWjqJzVkMHGAMaQnvRFUdTatpkW1n0DZRVv7tN4onP/f8q/f8/Xit3d20DUU37ZjfoaHGgbCm/Lw0PVWCQEBpVimkkgUm0S2+aIIRA3yMKBnsvfdjjyrXHlnhk7gyogKCW4lLVYupklMMDKJa5bA3us5omyNFk1IcvVKxIBL4AFGLJqr2hBRSQWACpoAHZnOPHMmU5qQKE/vmuexQgHNF8FoQQssFlCAMiyqoj8HjCPwILkBtXACsUNmioBgkSBaVjtgAnkBDoCpzOfwy47OCfLSKATWhJjpQT/phYht033mNQ0E7aJu8wYIoAMxIU1SJ/AM2pHVwEY5Ei5L+vMoGQDu2BqeIjS9UtCQaANJPmEjenb/AIn6kFLlM9jg2jG98+/23Hyh552JhOunpvVpwvx/UoubV3OkiFGyYyYXHXjJMN4nmO29+SR3f7Zj+Jz98/ux2D7ofrbz+2p17Nw7KFKiDE5kDC3CwxAKgQ120PH0mDobj4SAqYwN0CIZp/pGHpvjeKAmHgBvWBngsRpIRfdgR/Ry9BCEyLhaAiwb8EBjZdOhDmkC5BHKgM9JXhRirV7c5HUFjTDLJvBdaAdaJ7wWtCjV7+Uv3/Dv6ZXvDEaoAfAg9DA10uawAhqkiG1S98NtEGp/WNSq+ZCDKA66tADQICxALwbABlJwxqqWrQcobCgCJN5115SCYdNcG//7/7e+defojaKBK8P/+s1/8P339rZnV3BrsXc+nNyzHq689q1idcHqwYrx5unt37uda82J761H/9K4enmwuOW5NH40nR8eDydTHiDB21zQadTdVtTQIzLJoQFc7Bjzjw3kIFegYes0yem1vpdvQbSucT+LZGB4YHMpSM9KsGMzT01kGO4um2i3XT/PhPAySPEmzpFToCINBZdwYLqcVgekFZbgHBjjHhB8ECZBc0JpYoUxR8zB4IYEROdRt8kAEv0/Xa54DzA6mPloA/tEUiSP/ghsk0aJAvKY0bKNhm1zVoyn81DJ8R96tIUOqfOcwhkKVDkUNL9O1+fwFiAgADibxu3ujzvKq7ThgmTzL+JgiQFTVdqO2utRF49z4hjB6bgAAfRAMVZsG8e7esTAlMrlAotVqITCYz+eVp84G+dHyrGItSQCbiJIcyqWcMgfn4xHSEOyBUmIxSqtlrj/VOfexDqWHiKwS+/zgZ9Goqtq63nV1uJ7z0+ydXx48s9lZ63iAgauVELeCBLy/wAQ2RgAmOeUwSr48G2U/syyWqmqYrcFqg5khGziw4J1j7IoGUwIwPEM1lAJ7rtFBBfB/Ls9b44DdgQe0WamGYJRvpPrhGbe5raEZJGJgAW2VPjiVbh+mMs/mJ8G9t7v2H/ecM0qR+dHevPj//szTH3ts80oD/G2YwGyaF44DURbS8CFjTngTe4InZoH8vz8hR/Xj8I29t1/pf/NHfuQa182WyniafvE3bn7s7EefPf+EY7os95BUxBGBz0HjIsuiKAa4uJYkCNWgeFWwxqk/+t3+t24+d7s8g/hBN6ikIN0ZdG9+XNj37AvB6vPbl7bbXc8yqfColzhoAkn25jn7w78oN0EIskSEJHs88d96f7+2tnplvcH17bhMDYgriN+lNRZkSWbJMfbVC9PYNmHGmArIIaCTwUllkoCmAgqbkOBAPHopStJjJ2qY7bMEzAUnpAr4mRA8u1YX/yY53j+8efdg7HPNCzTG3jjzZXodat2Ed6bpiFviMEo56V6e9PuE7w9OC7b4tyZ46gc79+IkAujEIGGTeRIeyKAJKkZSJIeHB197ZW3JjhBBRIl59kz7hRc022QrUhe9pELRyenw6M7dvdsPhid+nJSmDS1bJ/fzc31oWestdR/96HPXHj+DaAPaYb8/++1ff+tov0+RivPBcNQsp0qW4Iy6rOQcQ31l4+y1c25df//++8sfv+i262RNYJSL+jK+L2wewFNP47h/48FnW+vqNC2TBPgCvzmdmuuawWBmW6ZiOtffPYF6yTISBmAjmFDTzOB3qulADPzw7YPRNEuFqqo8P6BGeWnp+pWV2pmek2fp4SSZx1m3ZrYMHWoiN8qj5cJcaiierTe85tlly+J7ZEh2pUzjdO/27ldu7bp//KfVpQ5vSxYlgA9eeevMry2dTV6oey2yILCXFuP57oH6tfpTq+OvhH1lJzrbgTUzo9QQVzwrQ3Ot212qe44DT73btOGlIqZPciWRdefhbDq++Wrc31eymDcW4bm2vLNPPxdH2r1XvwYy6IYFVxwDx5agThDw0wSmXet2r3z8J8GC5FpIpq6YLacZR2GtU+vARp386Lr1+z31/+bPI8CrWAvkF58UwoBTIBRSKZNslRwCrXTNIBxi18DwvCKXhbuqZ0krwaick9nR2Lx966cvaomiTyI9R2AF38dQwqjQdKPuGO1aBsTPYmUWGUARjQgfxctdw6hpsWslcCDCTPnvXi8e/eyzr94NTvKtVmcN9NcNJ875TjF2DPJI/0jyix2JvjjCv+RyeGWmwkAH8fjw5k88pl251gMJwT5ogFUIONQ1f0l0DqtSCjDPVAzMl2agm2ioqLTQNrKr5vEvVpCxCl1mmie2yUCX+KAfxxZYjujhfwU5OYyWuyov16RlFsUJf1AQbUuP1fXKqwDCMt4ngGLiq85wyPUSdDTDJEHNmPOHBe0+12bygTN0zTes8Z4eGkEma0kXuGJ0ep2traVur+ZYJhrliAUA/ku4AcoSGupQXIS6XUCIwRL0CuEcpWw8BlI430VuIXuwHHMFt5XDirELCSp8clBVK+gAbeIEjruoXWSiNssSCfxAXvnrX739br/WuvKS6rYyRtQT/+BemNqKVePkn6p228a5M5cx/CgJRrNZOB+m80F3+sYXXlpbX22jF77ncc4XSKEv6CHkyHycjADHgAYxBnsW4LgjpgRsgZhwkSUWPr1UFMRVIxOQJZM1IRliV8RPYy5K5qJMcAjukaI6SAoME7VsAL0LTsiHXPtB44yuUZQdopBwI9tks7ymlv/jL718JTt71u2iNOIk5IBbcR0NyRShAuqjAdCeP3TN2Z0INhsA5sBIMW8R8/kOyC2iF1uDg4EMmosgZgEYAvQPyg6TwOz1//R/+3fPPfNhti4Jnvpf+It/9SuvHrvLV/fe+LVV98Q0rMC8YHQfnR28tmodhtNRHMe56ih6XS98U1ceuXbOqrv7x8Pb9w+ikHoJIFmm3ml4KaxAGDuK0naM1bbX8qw7h2NY1pbncH2/rrqODS+2yKMoDBicw00vinmYzMI0zjjvCKo5tgkPbxwm43kSxhmElJ460INhcy6Jr2WuCCaYZwIlwRlgCZyCKlCIMJZQVWgNVBPPntE75AUBA1oI0auqep5Lty/k3BkpTfYlgcjFVaPSDRQF/HPX0rnGnS9i16pvf8NgwYeDotareT9NS7M0nPp0zPgqSJo5AHMyi1/bGXSWVlzX42oHNI5GpYuaY2+s9IATSgrjFqCE2omT92ADRT04HR8cnAASuvIaujZt20F9uOnkeLrpNN0CcpXQarVnwhHRRMwtjkej8XAwYIxnwNC7zQ176VK9vm5DEIGBh+hkAoiEiZhZ6DUcA8K6oS47qhKrv/sPDz51aXWrW09zfkY0YeAC4KWu3CKATzUNkzgv/Cz/bjanpw56kI6QBTaOPRx0+JW8faLwBS/I5hp0pXT5EpjShuKHxEKWATC9B9KXq2QQNufqSco3vhf7cNYLI7voNJYqNECXEohq2DIE+X14ICdQtdloN9q/3XX+lGNvceYtO1pqfe1nn/t0y2sYssQo4xuqExj3yjtHNeAb/gZaoiogNgCWDFhSNShikXdX0usHN3751V/+k//+s45jQpkfPPCvf2f2H37sj9WdGkhZlcdeWBQSS9hBSlKUD25wzViaJmyMhpoN3pvu/uPTXyk+lZeuAkdNmRfqVK3Pne146fGlM9ttBMIen89Ho1RiBIWb6MEFoMgj90nPLCDQcsf//sn4G997f+niuSfPrdhoR8wIaAFswgpBidCQiAqltEkrbJ9VOYWDJsk/pCR7QrvVKfthhxggz/BPT52U4j+Kyl0/KmeBBuXZDS8nkQaBcz36N3l2sPPg5v3DKYJCPi2T7U1yBGwEXlNdOJ2miWbm01kknlL/39FT39+5B6etAoq0olXEmZhCDIHY5bDi46P5W2+cOdM8vT+ZHM/ti2e7L73AdYgkAFAvoSXHpWbhLNi9FQwnsykNmWHWzly50Frp6hZ4nKiBq+I0ak5N3pmgqr4fnx6Np+NZ5IehHw6Hk2wymg1noQ+epEMdJWVYWG6r4bWN07Z/7bNPq/CT4MYDtcCnzIvH6CmO+LGHIPRunX7s0hnFzwf9uR+lw0T5yMfPlfMw9VM/LN99bwT3FAo5hiDkuWNZjoHQh/dYwZOTMNwZzqFGoQd1hImWkfKxgHy97Ty6iahOOR7M+1M+WdRyrJW6B5m+lZ7UPnW1sdSiJnRN6EKIEHBGHsB482J4NHjzd18b/ImfKM6sA5+AHOiaf/GbF7585Zz2EehEGAzgLonT0Xz3UPt67cnl2VeiE3s3vbKteA1EJCV0Tp7xnqXn9Bq2XRaDebbSsQ2GsJxXC4N4ev8da36ipWPHVGxcESJGpda69PjkeBztveE4NYwJ8PBNvzncsyyYz2GcMtVwetvt9Qvts4/qtkduNlSv57WisOgte+2mPel/dtX8Nzz1/xRswxEK28AVIEOLYSIDUaAwVJ7IklQKuVbARZYMyg0lgdwm5WQ2B82wFv7HRyPt9q1/77KWKsYs0aMUzjytUYJ4Xdc8S6/buaEVQVrMYtRDXVPJ9TzjVwlqVuKYKaKuICn/zuvFtc88/drd8DTfbHbWLQsoMRO+QQJdI1VaDElUBhIuMGdxJn4W8AFHpNCKDNwzPrj1E09ol6/26INQIquqJDeOpFLlkpL2HJkcUqXwgEK26Kr6lfZZiGUppbo8a4iWRRLxC1sP/MlTACzGemieOgbqSorhUI4owCiCPzYqA+E52xRfkC/Iy2PojCjbe3CUIcoHI8J2wcesPHVqZNIzTXk/Cb45mBwtcF2ZmEU0ZgB/XE1AypoGvBy4Gjg1gqQY+JrmtpbX4Kx3dMuSQbB3JAyet0QXQ2UCkFS18iYvws3hywWOhSwk6GIFXuSohYlQGzgR/EkpHEKW5JxtcjwLLCwKoRrAh3+7oCvczkIzzpzfcBz7//o/3eg9/YXG8gZqBmE8n0wQukYB77HAAiap0myay616EubTwFccw/Rq8EOTe999vnfwiee3oHpAAbCGjIZ9E8kElR0zgcEJBnf4I/roiQnUUkyUFw8WA2B4Q4eetwUW7VAjCeA4hfgo8BtZWrCDVlAOJVmDwBA7MlQmKYEfcpPAh6v4p9DJKa6yZRCfnIaifFNCGU7TX/0nNx41tpdcF5TVZGqFHYlB4z05NMaNk4gkG/hBbp/RhpIkOC0Q7yWw2VwIDm4po1x1DWRSTTh26YcwcNQQAAGCOM/DrHb4C3/771187vfOqf+5//2/+o2vOCtPDHa+98SaUreN49jrR3XTv+fCIwO/kqMwAs73FoZx6dJ2o9M6Gozfu72L2AlaDrBZug533G570dRvmdpS3V5u1WqecefBAJ51t1UzbR1sDnfONiFiZFFT55ugBtNgMIFOpSBAN5u848qHduHncVEqo1oyqaADxYmiitj4FwqSJHIFGz3FpCBTWXTuWQOSJcU50c6nbkwEt3zRIQMcFuAcAF0BNgcqF4ABlIBZoUkypApfms3VL7YFH92wbR3Gh6/sB5xQTQbVE/mTk6AJbKvBt5LknbrbrLuGbUHE98b+LCr9BGTjEhO4gRwEqKzrS+3mSq8NIPMiM026/RBVuB1ofuKHDw5PfFCRQ6PqpbmT12dhCKiOfZWIDEnVQXWG44ep4tAC44Knfnpygnhj5Vpr68WOt4RRgUMwAsK/qFWJAVGLmuQfpKpZAFEz1RWHC61+++/v/8iVjY2OByLN4UgygAKHEJWS1DSDXUhhTQdh+nI4i392mXOn0jzhE4KC1jawj8J54cozSmEGjKqeeOpw3SENScFlseB8dAARQCAEOYIhHqW8iaQGufN2arylRu5WYfegcwQLFQyLtBgQdpRJYrOEAZseZAfvmNpHdXVbKZOac/Czz6+dWdoyQXzEX5aFIohR4bJLNMaQDwiED49WBOd8YSMaq5hR2pbGJcVp+uaDd/+Xb/7Tn/v5F2s1MwqTd98YdOJLn370I5wQR60FgaQKT4gQGAZ46WiCkRjGy6dLqTMo73kxCMb/5M1fU65lpVtYhV5LnHpurzita2fX4a+JJ4SIpmpTiPawfVp6HEoGemJ/BBin1QUK0mwe3t893j+ZeJ3m2kpnudNAbE29JHxA54JiiPLgdNReAC87tkg08PzhLy0GL1UlZFcpNgai8P9m03DveGx6dreFeBnKjoLNoQqHEBecLk0NE8ExP2ADXOzt7L1/72AuL3yBl7g/zSPoDFziSmwHIgPbN5tOwzhCM8fHx+z0D04VQ//bEzz1vd278G+hUsUeCw65kXP4L9KYpfnpvR1n/9a5q8vDB5Od6yf2+urqpz5i1T0OnxRYJBxnsR8d3POHY6AzK7Kzjz3Z3j4DVw4OIkSfQ5auiUEikajKMy6A44cc8B+nwXR+sndytDcY9Mfw1/uDxPVqbt3JvMz6yPrKuXUqI6gFPtBE/oSrzpgg5kv3yyI7vfXgU2c2NrRa/z5c/vB7N4c/80eu9Wp6Mo0mk+zmXT+K6IjPZ9DFCcSsAeVl6PxkSpT6CeICqpyabQW5Oo25zLdnm+eXrZWeM5+lp8NoEme2otVco96oRXVttxNtvfCY6fGeGAbEV+NiWJVVlvFlUXr9n33lvWev5i9+SPNk0Y6ihN9849LvXrxQPA+pg+bPy3mkTCfTo5Pi9ebTq8e/8yC5aOubW7luoTD9NVnsaBmwPYatlKfzdK3NOXWYpCQv4XsfvPLby/Z8fXOpu9ozLD2YB2mYnE4S78yjk/4k33nLNNAU4ILcxYxB0G+SxQFCm2A8Rlw1Ofujf9Zsr6WcPtVWttqdIossz6p5bjz+qYvtH/3sp77vqe/f+2//6z8fxaFM8gE6MDSdApljAGEBMkZPS0HrXZGat+ZpXDF8lIFoiLniC6ihFq06X58vr16kLzg5Hmm3bv3RS1pealFhzyI4lErNMUs9NXTN4iP5BTz1KCvnCfkTXoGhWmWWAz+mmVoav8IdZsXfeaO89umnXoenXm412+uGyRdRY0MCqQRKgsNzJkJOPcD5URzjRIOlRPPQY7aulVHc33nnx582L19Z4iOrUh/jl7poCUKNVmXyEGfSmog4UcGyHBnVAkoDXbgAR5VA4FTKoSAbkjwiCjl8nxt6oKJHLlsQeYFeoE8G11nqwFpI+6y9OOSevyiJyvDj0MzJZHJ/52TYn/WUQa/Gz+Ug+NFVeCGkHKEjBwuAqAY0oDX6Y5IFAlR6hP84ZinybUY6Ch60MFVOfe1kjvgQnjrhFhDYkhjxRWVk8Y82V/D8MOEIkMDJl8Nqj19+KMQxOQgZoFxTlZrNZ2KE2yoclrquePJgy8NSzAc/OJwVKxBpSVih7YzN7UeffOLR7f/uH9+qP/kTer2TJNlgMA4m06o/mCFEsXCKAbdra9QoaMdWE1V1a07pj3rjN37mo/V2yzW57lYkAj1hgICHmr9K1E9EGo7YPbMEWA4Mv8xkzC7GBuMBPiDJKEHKohFqexSuPB7kg0LYcnjrUgXjE3qgOCJkeVxEOIZ9oGW5KF49YWD7vIgDuLCyrpkVRHbVjLxH8NUkzq5/515+r7GitqFYKiY2VLhxcoddLUEaRHaqAr8NLMf4TdgKcSxXubBVaavguyYJIxfTlnxjhmtyiRDxaZZBLLPy5GGueI/UaKDu/oW/+/+8+uJLAL9KURT+4p/7j37tV39trtTjePb8pttwzaOo3D0aLZlFEGdADoJKjI8rVWAEDHNltdNbbo/86O7uEadMxVOH0wrN3urVw1mw0jDXOrVeswZQ946HWVy0m57jmuDgIID6zOI0g1fRcC2M/MHJ1IfjzDAWI4L3w/k/OEu8gcnXTHJRMpjkA2oLqoAKMjWjXm4iJJwm5iqsTFa328CdymiKjCtqS2rzB3wLWpMXADYXrvBNNWgS1yCX8MMd2/Rc23Vty+a348HowhSAhcaB2NdKE8YHuWLLKbokCRf9TyczUylgC9ZX2qtrHdvzhDv41v/j4fzWg9P+NIL/gcTamtb0vLObK2GWjUdTGEcXFiCKIVitTvfgeHBw2KdIoEPgi4mz7khiiynn5MCHB0jEDBHJHBkvE/Eq3IoOJ+NJ/6Rv1/Sn/9jZ+pajwQ4IYlF+gaKqIo7lHhGBFGed+dA7GuduVj2akt/4u7s/cnlztelESRbAUwcbEEfcYY8jThSJWE6j9Dv90dFPtTO+3YSY+gA8U9MQp1rU/UKvUgkyOgx1U1gdROGz1BRiiFKYF9BaHsgMm56XcNP9XHWO8pU3o0f0xu3D6YNsLbaXCpWqmjU5G0NVy56443AotCVEKrHj0050z9bt/pj32J88c+GPPv9JTTdhOcU1J5LhqeOYb3OhNYBUWsA/DnAJzYmnTltMzLCPBRqxj9L4e/fe/hev/erP/Imn63VrOoluvjb6+NZnLy2fISSgJktzHQgOgGFUQQIl4zgCjTNyPHGE1uCBcyVDDmEMXtl9s9YNao5acy3wJ4NFeaCXhKGrTk8dzLP4XQyZjVQnVcJpxcVCW5zAJc6v33iQKOqFs5tKEr17d395a21rtU1nvdKZC4rhgCdygERO4zCAbGpKARh/C9ryMguwLGNLshqKUQGmb711/+3dU8Uyt9aXrp5fbdiyoExahQnhIxkazF4uz0RBQhWjKG68f//+ET/Wg5aiJD+Yw1OnJYUTCBnlI8eqGgRwMxM08u/kqZ8cH+7t3uM6dQyLr84lmohPDo5ZPFDV6XS+99q7S7O+x8+KKW99rx8r1pXPPLP6xLVFqUUi0uAK+qPj0WDMu0Hx/NrHP647Dt9OG0dAjdCfeFtsQGbBxU+c6+NULzxJIC2X7wxG48F07+buzmHQbrXB6kfl4Mk//WlQHxaM5CDeWT6HVkWgHMJ1jOMAYZ15/PqNFxpLT57bTvL0K1+9d/axjUvrnsbVMQX8/ht3xnqiZgniwzTkg8vELbpF6DOLZt1Ge3utNfeLYZDNkqxmqFttA47+0nrz4CjY2ZuB62qWdRINJivl2iceWb20BbLAu4MckyUQdBoGRJxTlJwn47qJ97/22hvHg+xzL1mPXVXgMZd5ePPO+j9XHks/a5nedHryoPji0qcvHL13fXJnZ+Mjz7/7zS9vfeQnDLee5XyXVkbFB6bjapwmH89WhvO027DALmBJaCX0dfD1X3f2BrAhOajoOZplFnrR2F7Zfvqp+azY+dZXtAS209V1U8sUO9C81Okqyx1jBeQ+Su+/Pv5S7eM/FiC0OTrSVPOxjz+53F155Yvf9ufKxpL2t/78T/3ET/wIeE+4RtnbvfNf/K0/4wd+zkQPPOXbY0SsuaaVGpXmihSCCRKxAB7AznIjDDQX4wZDq9XzBD6Pt95prdoQZmoITZkcjdT3b/3MeRh1JVHNnNN28HH57RJoSxQx6BxkGRwN3p+AxmJ7SDJ/Qu+yWv3y379eXPv006/dj4flVq3ey/liWoqmDAKQUB0RNPkHV4l3AzUlvMlW+LoWNA/ZhMzpSfbg5us/+4nWpUs9EBu1wDkUc/YMXYQKSqHD9anWr6IFAAi7DKQRZEqWAnoyXJG5aRiCgvPZUhfUTfM85ptDqXaBvZBPj9HnQf9JUsRRzrgH11RlNo344iecsA2+4RiIJ/MVxdxHPQQq6IsjTVKKCIerqvN5FEz9xzfUS6tQNywO/PPhJJHIBVYIJBIFlYuZiRgUrQqwhJQSAZZUNU4SsKxqmprjivMqZbFjC8QQcUUNuuiGBaSrKoPIEl3AejiqCvBfrkoBFnl4RQYridcQt5P14I4L1tEiL5IqRIGITtUZDOVR1Lz4zEvPP3nhN7/02i3jhXLlkdl07k9m0AwAD4UkrkBiYWpbXbUtNYTvXuSmZdTbjfTw+tr46z//Jz4GfU2CECaAzpecipnBOXDONRNgHmKNECARNgJHcAg/SYSN4ydsosvoAbE5WfUPeERKpAoGIAUlu8qjz0Em4pgli8f0ZVCARhdH5Aj2TuZEA5IgRKiY834vwabwkIm1ySj6H/7+F39m/WNdqy7+H6tA4uGXExsqfAU1jnP4BVCVGBnfDKvpYDDwOgSEzoE8mcKoCD44ypsMEiBxMBmZ3MiyEUPTvhMDKI2QOdGSfvngL/69/8fVF78/px5H4d/6T3/hX/7zfzEp6rlee6abG56+N5prcRTFXGIBRBBbkHreXOX9HbfmtnvNVNP2j4bhPALwYEloRSDS4lyk1qwZcOBW255nGqeTeRRljmN7jgW6jf14PAvhgsNFa9QcKAL4r7m42aBpLFP0lAZKBYkNXIv8VhQDejlMqAdSguThQnzITyYU5u0weQNPdeeB/IFM2DBZUkLFLQSDTbM1Ll9xXbNRc+EfOy5XoAPn1HekJ+mOgVcAUJdCcWCY5Ad4lNAhXJDDHwwcok3FRclF17OJ7+jFcBytL7eXV7uG44giQUUSOUrzW/snX/zG++sb6x6iAcuuec722tJkHpwMJ55j14ATfgwwWVtf3zs+PT0dAmLUpE+IPuiO8IeDFmYjEihM1aGAu5BDOXmY2Ah5UoGnPpwMli83H/vZVb6dh6JK6qJNVFmck9GxX7SATB3SxzVVONYatn6u66qx+pt/985LZ1e7npXSU49hIVhauAFV0BfMBbNUuNrlg3n48lUlPWMBcQLqonFTUx15PyM4HLVgYmK+k0dxDXjThU0btDD1AHaeFnGh1jjlAU8d7KYFsVr72uS5yDm71IAgPxhG3741OgmU3HBVu6HXV7BXdVNoSkamrUyCfPygkR0/c6F5frmOxo6G/sGJ8tlHP9dr9Ey+Zb+Q+yW8uQFPHQcW72ySyS3LJi4xNAoEfURKNAdNlqFsc+DMgaf+6u47v/n+b3/iJ582HPP0cHL05uRPPffHWm6dPMjYh5hGUQyN1bETtMBTJ/kKfh2euKOeN+ipFwWioYPx0esPvnppDcIEzQ+YIHe8E5WSS0kzNAUeBqjUQnKOFkAI/AFpkAOOA4TXOM8CjFfS0R8EEOfllbZlIzI14a29d/dwa3vtzEoHtEDkCrwBRmIQGgety5wKJyBEUmTIGDhnBQAAb98ig9NPVD7YoDY4NikI9M6n/q9/5Z1xjD4BjN7sNJ95dHOt7XLRIKBN0ru37zQQwjpWEsHzmzXrCPvrd2/v7/anKWiICC3NT4IiBhgcDUMU9qzyHnXG9weWR0dHAvAfmBZ0+rcm8dTvJkmEVolmwZRQjEoAXE2yqNrx/f2TV96sF+loGHbaxsExX+V+4blLV7/wKQyZ1GEdJrQJX2TQP46Gp4j++v3g0z/9GcvzuOKCbzEj7xB3RFjFDkRVCucCG8QrSfnN78C/e9C/dzBcqjeXa7Ubr920vdqsyOZr5dXPPUPdJjzCJxsgM6aZw+cOU36BbRYkaWZwdjad3nxwXnVfeuzScG/8+tvHly+215ZrRaYESQkPc+/eJESkXORJzrv8cPVH/vygnBTLxsedZVerxaXZ6dbh+UGLWGXq2fbZD226dffWy7unJ/51rd99/vzy1W2r5nCdINQwRgUaCeuBU8FGwF/FB0DR9GT88r/8Rrb6iL62OQ6O409cZkz+v35nbdjrPnKpubVitT27Wd9787XTG+/2Lj83DiLb89BG9RCMjJiWF/RHqAeoBvN0uWkjxAc6kR/O54Nv/fpSnK+115v1jue6Da9ua8ad5Gi+veTPi427+916T9W4kjXkTHo4i4Jx7M9SWFJDKa3JcNe3LhjeJaVILWN86dn60vLW+997FXWXG8Zf+/kf/cKPf99Tv3fn9n/8c38yDOYYG04hMuBEgoe9qGjABRLRHgitqZMkC/xEspPwBgbXqnuenrUco7nea67aUP3kblUZHU20m3d+5izHTCMG7oKoszVcfMhn6JO+JP1gSiH+5I48e2f5MkiL//5N9eqnnn79fnqcbypak5dJEBFaAYntgIUYpcOmZRBSnOMqCQpHG/aVEoGCDDFMNTu998bPfqR58fIKdQzHztBCzDcBhEC+9d7e7ZuHSRSQMizBZQkwDmwUnfH5Jx5Xp9ibvIbmmaBG0CohYkGotkUxJCC20r9oE/+UIB7xOn4JtSRpubqwOOEVlEFz2FOT5aZ8hb7KRqLk8rg6k2I8Rwa1jFRFG9VVJinMX3axKFSNRa5VuoP+Ay/Jn0AjOdIuz6qdNIHa1cBQkAUWtF00L4eyI4vhiDksSUbhsRhyeglSFF091EUYqiT5ZXtsBvTdD2qXn/nwJ158PEqS/9ev3B91ni2sOlwZ3tpFKWIDgkzVDrHmmkxKNC7w0yo4NCF9ReAN3vpzn++avEcu/lklAeR6gY8AAqKMV3GBIoGNloXYEERwFAwLZdSSi2MURP8EmNUFMYI8nnMZBhwX1MWfJFnwgquiGNAQy+Fogbmqk8VBtXFoKCCuCv4lgOZV5LHJk8PZ//qP3vr8+pM1w0JRsQO0o3xAkZqH9/oRHloGZ5TRGpQPSqR5YeoMlxGAgg+RQ03FVdulrPZXklixHWRyPh76A2ADJIycOC6KTEvvZzt/9e///Uc/8v05dXjq/4e/+B/9b7/8y1Ol7Wx9enX2LdPJZn4YTuZQ/miURpBIJ7dQYg2ztHSv6RWaPpwGhZ+wjAHSFGmYmLrhOUbLM5fq1lqn5rjm8HQUJqVpmq5rwQbI3ccMzjvCAEGpytWNqMzX1KBDDAhIA7YgdVwogiIW3VTRNhgIX+1QwBajDmtxaPRRMEAUBdKgQJDPskIaaCsY/5rrwBuH4bdtw3MdnWvJ+P5ZA2G+wsc7CYcizwSwHjwfNE8uwkbk8oYcmwbvYOOqL8YPUgkXxAeSPK4xDqaBaykn43Cp5a0sIxCrC+Nw9TxqgNUGE//XvvKGVe/U6nUEMAhQt1ZgTPKTwRheEjx1mNrRdH7hzFZ/OB6Op0AJ2YPuF/0aEuShp45mgQUcCDNiY0dysEjCex8kAjyZzsbh8PEvbPcuw2SxPBIYCa0ScdIgxkFUs7JQAhfxB94VL63pmNtNe3gvNXYaV9ZX2jUnzzMIeCIPu4EcVZuoh3OSQl6fN5r5//TNW/OPtfNtm0/EAEYp6ei6ByXJr9iSWEmhJHkJtQlPXUIDAgH0ImR1TS1Ms3mBwnwXmJ+VPuj+temTI+NK05PXv/FBsrvD8G7f7/Oj6NVrDjVFd0BkxssYFyf5EMgWUCe9lnt+tXVuuXE8yrr2xWfPfwhOKrg9S3NTVrxkfBQwwgESnAG5DUK1QBQDMNKBKkRknAmYE1pThKM0enXn7d+69Tsf+8JTlm2e7k/mN7L/8MU/DmyCSeCeoqQQaFFT+IekFF8zRTP8zXJ0iuABB8RtAWkLf/WNX33qUr2BcJCKC5UBFFGJKmiEdBLocA5oKLAiJnJOpcl+PhAPQkCYHxwHqmX0GhZQzcyifHA0VW17falOwPBH3kJBwgzBF88YIgkccKGQjJoyyFs+yLFsPnUDzwkN8VW5cIUY+aCnIE5GfrB7//TOwYiaTQCE/DQ8e2Ozc/XsasvQBkd9v8harbqrquPBKFW1JMzannlv9/hgNKcjUpRhWg5iJSXC6albfOW6Afr6QQBcAcjjoz9kTv2HvaURztZ0Mqie5xeCEkhu8it7yQc7Hpz27w9brmm3WlM/Q6Cz9ei5xuZqhVZqdaJMieLYD6JgPqu3l6x6I8qL3soS1Fqa5kkEZ53fSAPYoDJUJDwbbPIoW54meRLnYZzJKpQkjSFLxdFwuj+ZBlPf95XYU5ef3nSbNUp9LlEMnxEhbeC1k+chBcI9eZpD7Tm9xswodw+Oz6529CCZj6KAz+yQA2GVg1mMXkhqQq7Mo/hIm+tXuqvn1uP+yWq9U6/XDNOEaCKEWF/xNraaRZrrruk0zYPpTH1qtXd5227I49Lil3PPGSzINp1K4T4m9ABlj3ji4J07urfaOvOEqdb6N141j/1zq9fWnnrC3VptrnV1z6HTCdFrdYNIUWwXcgNGk7uoC+4lE2maycnkwk+LusPoGTYlzdLhrTeWZpGuefPCGCTKcZQe+PGd0eg0nTm91uhkcufOwYGf3h+N9iaTgR/zqRoIfKnWVa2j63VDm8F76/Xy5KBM93QjqHdcy20O+mHoG67lfPSZc1cun0fv5AlFGQ1P/+U/+f9AF5J+YFIyPyDkIgsMXURI+EicSJM+Lt9By4UrugajZOtGzdK2Ol7C+brMMTW77jkAomq+VBBGaKfDR9pcvw4RhJcMow/5XITmlEZ0BFTTVwAWGPZWmRpklivjkAG8fedIXbmwDoc7nw2M5NRK+k7Wd1LsT3hQ7VPsj+3k2E5P7OzUTo60sK8Ex2p0rEXHenisB9j3tfC4DI6NfPbopW695bE/0Tv0tyqgER1m+VvvHm7Xx8vWvKlHHTNs23HHTDpW0rbilhW3zaRlxE0zrhtJ00gaRlIzspqRenpSw2ZkOEDo4uqpa6Suljl65mhyoOW2XthaZqmppWe2Vlh6YWk5NxUqHh4/jgvs4fpbPOWUJ/Y80EGC7x8De9XfAmz8EXb8S6IjJPzG9IPFkCsHH1xEkgOpzn2VzQNKGRwd8j8lQ8y07OUqmwKP8Jxcw58qH//SBJIc8xL37FrOHl6nLADtC+BIC+RVdGAmFRHUACrwiqjyqigkaJKYS9vbW5vLsL7fu5P65krEFUbVBB7KUk3DQZL3sIGJNEKoqJZjwIlBbKkaRR7N8sN3P/bsCt0hemILI4NN+J526GEiJBWn8ISN4xx/7AUw8lCAl76QOE1KGqAayzPx4qJMlcUCvM5ohaUXbTJ4q8qxCg84LOFQnhFGHEo2i9OCLrDCa0GQ3H53sB6uNw2Xtr5qBIVKuuBIFXxQdPC2ReGJksP1vCQOpBUIK8kuiMcliCGEF6cwlqIkuFRHrCyrVyEDahzl04/85BdWt7fZjaQ8y373N37lxnvvJqplrX/YH9yoWakmZgMgkGkUfnEGng00A1EBQA2NH1ivua5XS+ehydd5aVxVXOYNQ6nZGlzfahELTHaSwryUcRWbGUaawheRG7owIpzilE0EG6CDM4Bp9AlLI2aHAwR7AQ5gHx6BbWierdu2hcZgYCqXnWZJNvQBo1BN9AErYDM4Og3PXV9qdroNz3Ncx+TXDmnW4WHo/BGNB11XaTZinrqt4ki2AHwSv/SlSHpSouJwMoH0S2osfiAHXGGcF0laeJ5Zg9ngsmayD+oKJ/EzW6piTMKM3QMAfozJBL6CEDYF/hJX38E0e47tM5zhbQ0CJbCAS4Rh2A7ysZdLPyR9/ypKAtw0SaIwNEy9d8mlSEmLQAKuocGKc6p2hZ3ZNdPDjrCv2UbdMN7/1uzJzTMr7RY9JFpGvkxH1iGYdN4QmXFy1kJHJT+NEWFcWlz0d8Oia6pNXVw6joSiITCKQaGAIx8UwR+wCkjA6QACPpncPEYb5A3khHGR3oqfDdpPbW+0203g+XgSvb0z2h0iVgKHAW8QeX5RwVQzQ01MLYPGNvhhBJCP2jCKs9E8mUZ5z918cvtxj+8U5SocuDWVJw32y2RGCV4m+AV7IIdIAZQVoESKbAvc4IfaBidwtQ4n/Tuje2curwIps2Fozp2nth5DvxhVhXhRs8SwDJP1GHICNMTrEtShdzArfVxqbelSUYf+1PNy11bAwGRfvuRqMUkOZgJIyONeOJdYhdgxi+DyPjozefNIypAFUG4wDgzbbHuyIpwtqEnAlWcNlx+0hGNW5ulk6p8Op34UQGPw5arY4EemScbnscIwDMaT+dwPENwk8xlcXX8ymYzGB0cn793e3zs83d3vX7/14JV37r135xBop7CUZcLgnOSA4ExmwXQ2jwM/CgOgBQpiOp4nCW/VmK4Nh3YwCeZxCuqjYpiVEW8sAnphGD4CbAJ2xDkVA/+Nv/7XyVV/cPphnvreg9E71/ePT4LJJJv5/KSafDUaPQmzknhMEsLxPtvSxY3eoxeba72l8xud81t69YQ4GsKuKDGk8UE/jiNDt4ushO6DQrNdJ1O06TyazRM/4MZnO6M0pEeehUmBTuOEXxuJ+AIsOttQiIhJ2k1+f0EzLc91641G3i7bl1fAYQ/Ft8jijBQSNqQ0k36UTyhLQG8wqKhBu+y/v7vR6+SZ0j+N+qcxWH4yTYfjyI+Acobq0D3H6sx8pLd0dgWcdvpg/1pnMwuKk9n0+nR/moe9uru20YG1GZ9MY7W4Oz/tPHcJSMlCPuAI1QHfUzyHChcCTKW2CCo28vPemzfngWl0tvjM6em8ndYarXXNdGF+4nnkj+fz8SwK4hgkSMTdRLvUxdTOcrtNmBiE4XxfGeZFky9dqz78Vvinh8PTo7FqDIFqVZ2ryrQspujZUr2llVmYTvws0q1AU31eVadlPs6iqZIHCNdN1Wx2inrd6nbUfMwFWHBMvLrmdYd7R3mOeMR46emtK5e//43S6Xj05d/6FcTlLhxsz2vUao2G12567Vaj1ay32612p93utpd62LpLS72V5aWVldXl1VXsV9fWVtZXllY7DSsf+0BnwffUNhy7UU0jUWPMptHJ/tDSEHKoR5G6Fyi7voL9HvZ+uTMv70/VnSkO1Psz5d5MuzvT7s2Uu9jm6u25dmeu3Z1rt+fGnbmxdWl1faW23nM2V4ztNQvbWW72uTXn7DpOzfNrtuRYZ9dxYJ9dN86smdXpuQ37/Lp9YcO5sOmc27DObtiXzrWXV5rQMqQ0tRiUGsgsVOf0SbHzYLjh+W0bwUnlNCtgDZgGes9ALHS0TnfZWOyhpBCNcJkvNi7poTFG+MENLYPYUBncswcq0Ie9LXoEgz08Qh6dSqpXJP6A+eSMv8KLVT7V+qJYVZdG4mG9RU/V//c7YYZcqA5o41Gguo6rC77niewWnT1spzoVY/T9RjEStEAel2Icqex4ncVk0BwxkgySpZAWmXIVml20Ik0Ayjxsmoml8V9VengJZ9PMWj1zZmtjOQyz13eKyF4WTwcOZQ5xgvmDHdGV0jThJPJBPZAawtiAxbCdNI7hsxnzo4u148eurMNRJGxoVgBEJ/TPhEzoSfqEUhDqMR8/lW9cwfRwJBzIwpRKbWz4Z23BMjPwI01Sj0g95kr71cVF75JDnlyU+X7mYqsyqVLkIk+JfEIxOg1f+fbe4855gEvbi0x44KLcoGpZghAQMiCE84I0n2R/ZtHCcqjgVPGrYApwma2AMLzxiUZLJZfidH34miaGKdQnmrKTnH70J7+wvn2GQEmCVv/Xv/mvbr73bgbN17ocTHaXjXjJ0flYjtyqhvmHvfYs3TZ1vsgcGheeps6nQWuG4hRxx9V6NbPnmcs1o+3pnilLhaA+dd117CzLYfNhdACMaZtwPfmWcq5VZO/w0XGIMcI0ZHSS2CNdbTHkotsrzUzk819QJt48DTaKEVd0N3ihQh16lkMyGOD0HKtZt3V+YZptskkx9sLNqkkcVbMeJBsS+RyYRz5dHEQd/BhNhXw63KgDBAAUngo5SVsZDH64zphv7IWddUzDseFm0SuifsHVkh9sh59yNxwFPkSgcsKgpjivD8uIrgExfBcUqzk2PCB4HiK6i0Tis9MKRiZ2zpYrAKoRLBKLPkzVMXZ8nUiWrrba1rquWVySJ61hMGwDaJGmFkoGu+qHIEgzKN5EtJMbd781f/bqWc+28gyuRcQneVCEFYgj1hZcIXaJfT+EW51nfGtH93xyMCuLOHP4WINtwqiC96WkpsMSg20wSPQExiDSJDgH9hGipmzWSEsFPngUFUU/37qtffLKpV67Dd7aOZ69tzPePZnOgjjhW7NIwUpb8Z/eJ/w5uLOVd0vaC7SaYzaeO/eh9fYKBQRQV8MUusBTR0I+59T59A7oS61DXFfcQ9SwGf7Kj5zwN83hqR8/8B9sXlhGh7NBYPveY5tXhQGFWuAjFl2kKhOt0qlCnIzhF0USx1XwAzCqllEdHZ8Gfc8hc6IRZFY8wbQ4xHAlSZ3qtzqo0sPLvIDR4X80mJu23YKY4Co8H10DDgFEveFa5BAGLfvH4wEf10xn83DORcCMoYELeESTgNH44XA+ijIEcjC+RFJZjKfzN+8c3evPH5xMj0fhwWA2mPjgbYhcu+ZCe1UPO2LgcF7jCJwSQXxqYEt4ppAj3gMp1Dwt0wgSOxj7Pjx1SWEKL58aHrCRwiQzUSc3UngD86//YZ46ePoH8f970msv3/7ql96czX20bZqaC051VK9mbKy5SyvgXCZ2DARiAEmq82EWBKxicohqhJdEL3akYX+Q7vTrrYa5tpqa+tQPgTzXdXLHSqCaZfpVNJkMpmqWzPkBOzLRIDw8IPD4KZRbt2/dmO71njiLfM5p5LytiabkmLek0XiOaArkiUJ+mBQeUs12WjU0dvvLr54rezq8vZ2p76ftlg2pDwK+FhQUR9gzN+bKo63OmVVEQUkQ7b/5/lPOVhAkJ0aYb9UBbH1/+skL59q2OT4NjqbB9eRk48deUKBzVQ3xgOXB96aEyOho1SjkvM/C+1qAMOfzROVr/8tvDubt+oc+6dY8GkAOT+ycKFwGcmR6mCI0IloCLUoOkSVEpGpAmzAkeTGJso2OY8m7X4DlZDIoI3jgfIszVBHqAhYUtdya4TZhK+PZkGws8TcbJbrhIPKDSZph8TU30N0IXCidMFRcng26AMsYQ9eIfuGz1z7/o58F6YUyyuH+7t/+r/5zxmHUq9Ah1eIy8Av9GmgVrl1F67Tdwh+kNRtkvxg4F2/5g1tv3doZKEnWdPTGeru1WeOo4c0q2nA4f+etPUETeQGtQPFVjAH4EbHTLhIvlAs+YU0NIYPTSsNW+SSHmDnY9isXu3yOW+EEHoQM/RMOooHLWoARrgQhLYQtqzbZFaqTydkKhiIsCmD4w1GgCPW2wMM8NqEoMPjffuXeernX0PnplDAIKfWS0AgK4EAKs83q4INLi2M2VKlLwMP0g3V58EETHyQUBMDV4b/RPlKV+UFT1SUey1UmdvjB2e9vqkoUVSYiXDAj1asigjc5k44+OJaesBGzD2HgpWqEQrvqZwHYw7qkFZuX0tUvq7NBXmVz+GOF6gcqyfW8AK53mlF4pC+0KMesIf0tjvbC+mMf/uiLzz520h//45fzeOnJQtV9n1+S8zwH7lAwj6CUHdM0LLgr8sKcLNNrpmU40Xym6rkzuv7i2uTidnt9uQVGk1FjBOhVHhYkmzCvyhA0g0OoGtA9ASJUOMXA+ccdgSN4C6kVlqmg5WDoheIyfWCIFG8VSGGUhT6FuHFqj3XRFOtD5RBnAgAxJMCxXemE+JLZbJ5DFeOfRdUb1/vf+LXdz60/qWtcyiutQab5Qhg0SJFBrvQN6UugqzS4klwTArD4YhSoCWRWUoj2uLaPGgxuDwyZKUsaYGaBAgvynUNrsRS8E+y/NHn7v/6lf/D8xz7OQUmCDv8//sVf+JV/8c/8wi1XP5kPX7/aSLoOfMq0P0snYcwP8Zh85hJaZ5pkU1AIgZai1iz45Qb0CaeoLX5VHiRMknjuh1EK6bUd12k27DgI/SSfhSn0lWvrCLD5NgPeIMwBGL8hyvkeogYY4pgBqqi2hSslN/fkm6DACwYBlEAnE3Jo+zCKYRlkkS4RDKygPo4RDKAA0AiQ2jWn1+Y7pkk34Ws+LqIpjmXUHMvl+xWlU5KUlysDw/YlE4ODvQijjA+hVDQu5MYQKoG+omqlYbABYo4s8AMzz6d+ohtmt+WsrHQMrwZQAJUfJbdPBu+FR8Fqor/mtKwOTAGqdxteo1WHA4QxwrmPkmLmBxu9ziTwZ/Mg461slKocBCRBw2IBjFgwYU7CRaP4/YQc2XNDdQ5JUfy5X8TBJz589b3kaPkZz65DJeNaVawKfqryxDzqM5PtcOAAAhRca7jJvjJ7Vfnch6+ZmkrfCt4/XNuqnBANhalqgNI0izCK2RRn7zwYD889He7e1bPhwXoxXteMuqk4gnGTyy4qdBL5WUZzIeeVy5yBuBg23yeTpXGhT8ruu9nn4QU3G/MweevG3q3d07mfoCPgQPwcoRRgRlwnkOOA/vcHOBL2cGz3I+eeevbsEw23TixAWumvY8dV+0hJkqCW7TgIpdgyHXeOj5YX9XH0/yPtv4JtWc4zQWyVd8uvtf3ex59zPa4DSAAEQABsssmebpLdo1HPSGqF9NQxCkmhiB526EF60MyLpAhJLwqpFZIipqMVoVFMK2ZE0DYJAiAJc2GvO97ts71b3pSv0vf9ufa+514YsoO5a9fKykrz55+/zcrKEnHKrkt7i0aB52j+zpMfvzv58SufvWbZ1uGDXnOw/A/f+HVZ3MCa2FGUZhSFKWBYUNehzMAfJGeu556YnlOvVoECtAqWwYjHafzNR9/aWCraVb6bQ5wDJBkggCWvRrM+1Ib6Cc1HYZEghI5iHCykocD29lm1VW03PLGkGGA0D2Zxq1V3wH5wjcLo9pPjMCvdSjmbwxwsTUur+nbVdVHFYBpbrjOcp2GhX15rXO3AWCJmdg56f33vsHSC4XASVAMXA13mtqFdWmu1Axf5TybxLC0gBAiXPDfzXOPGWrDa8OQTCqwFt4imvHJvp3c2iQAecDaKy3lpcKgxrDSHDFgmZZaHYSSefuVvXKf+C1e/jAdNO3z9xdZrL3ZuXW1cW6uutVwD4ipLqw2bIwc6AFg0PbkqCs0DEDFjSFYqwCpzdM0Jw/qz/TVd8370yLQc3XYD3/Wzir1/ptUCywO/265teTi7IDOHFxA5lg4HjR2DgOAh3hNUBAYDlCeOJi5vP7oX13S/U6f8gzZKMrSehEmRZOAoy+XjPFFzEFl5LlMkEJfUtY5lN/wffetuZW4Mh/FgGo2n8WQGZynlF/jTrJ+Pm19cXbm+5Tg2l9CA/SzrQI+z9aB6ZanarJqeO3X0k7tPG5qFDNvDwVnHbC53naqPzkCQwzCkJDfF1QY1avC4aEYCdNI8YDK0/nGvuHtgmFVzZdOyHd5dMBWZEVCzoxx/JMn0ufK52XkkACvIu7iLAmAGdL0qHzKBXITL5jh+tdn2g6rt1+xqy6s3Lb/h1VoWd2akhHE83/JrpluF7W75OAP4quX6GCm+YyrvxonJbZU099EYGsbQIDiQXW9cat+4/tHqlygK7z+44/pVLwgwzI7n2a5nOT66hiLcRQx/9CrlV3Qc7F9l70q/IGuzef+oNwqBUtfULBBIwyGlkWd117cvXWuvXe5uXulsXOmuI3J56fLlztaV7tbVzqVL3a1L3UtXli5dXrpyZXlzq7Wx1djcbF/a6mxuNdfXm2srPFZWq0srVcCykAWCaUWzaEZJMaCXDSq8IsJpbKCaQouJ+Dc4m8YCDOiEErIsyETyvhQXkx56+uBo5JdjOD1wfvgsna/gkHVZWMKiJRE+iFycVQozcGJjcVeFi7uI8+f88vnAW88lqlI/HVidzEaoDNKcrPqQuyiv0p8PyKyoEHeRk3kEiRetkXBRiAcRQp2k6pMrlVFuMpE2oMR5QRZhFGkQK0xYXAl7qAhixB+uaRDRHJCAgpxrQSLMdNe9uXUVliI0jpQg49B+YmFaEOymVIa2J5mzvHVpdbn7l9+9d6BvadUV5IWocT2vVq+l0OJhBBKuVn2/3kTP5EFPCc1vcklo5oDlg/bde4fvf++7r7982fctQQn6TIIgghjUIDICSPHDppFDGcgMqrO5OPSkN2Uc86YAKahDHqg9JkjAILFD6AslINJxYr38wRVrZB51Yi3APHEh5ZksQVXPFJABpR2SIC/T3YeTpXErsH15EK+aIjwwrzl9vBh9ZsfNjNb9oiLRTFTp8hYpuyvzRyLVACL4HEWEpCFV6BZIVQisUHI9nB199Xf+0eZlzsKokGfZN/7w9x/dvQMzd5rMu3bowXni8+VimmTTLE/KCuwkiEVIfj5ihnsBOEEAQE1R4BrDBPhhYHBTl4yz4+wRzO80CucTeF+U/zD8k4wi2+Bn0jkjR09LMCfDSeoyuPbDtQzfMZtVt9sMltv15U5tpdtYX19a6rYadR+KDDoIeolFie+i7vtQd3AUWF7ol5Y/D3bdMioOd1fkKn6Cl7DphK9ocVU6vAv6Y0S0vPdDIHR4BWgE+GcP+fRA9/jVAs4gShYOGf/PB0UGmjYur8oijiJU43nWIEpsx+o065D5yAMN+JOdw/fN3fIzcbflhfcqdoVLKjFEVMWmBYgJjm7EsEbzolH1BFGw6wCqsOEiLCIyAAiE4SJcXAslkqLPLxcRONggk9dfWN9+OLCXTLsKzlVlSK4yILxQdLMoRewwD+itGThObh+9n3zl9RdtHX4XX1qmRIEjCSJRBQkdqwK94oRh8TyaB4f9cBZ0WnryucvLW3nt5K/2opMIQ146GrqcxrCD8jjmriegrgrMDbhzScG3xwBADje+kodwdyrOoNJ5WHy5sXFppRUmyTffufPBg4PRNAzDqYJfZCSBUNggviibOM2ViZ3MRF2HjdSwgy+/+PlOrYVSKi8fw1CLLcpCS8O0QUBHQBBEBkgPWhXl2RQDMwstQOSgLYpLrl+KHpw8TmtRc7mODJOzqJV3Li9dYkZUTQImA4uTKAiWqhBDDTkD2wK9mo7tOS5aQw7RDvCH7dF8Pk3GgYNiYkXxTGrANfAPPUji5fCzE5AFFy1IFiIHsoLNSTdREuwSBNxCXcaRifBfcY17C3OoKMbT6Xg6gx8M2EQfYLSNJK/wIUbG1dBpxUxKPUqLZhOeDfHNJ0ink0nM/Rg2loI3rnVfu9S+tlLvVt3As9qe6Rs6fHj4JQjAJjrBR3Bl2W168ryVqASPYOTQzZMhXAQubkGP4TPwYaN0CgERuFLAWprCi2b4G+fUf5Gl3t89PX3vgTmbGXECsYHR56pk33BqXNyKdpydIzulD8dvzQNwjLA6qUBiM/ixt96w9t5d54NHEbwcxyuXqgU872++V06nyVLTq7n12axxcNIYDoPxSHPc0vfILpDdHJgFD6KP6DBGWM1GsP/w4ipFOI/u7z+xlgIQCNoskhwKkMZ6DrrJktHcChwwUp5w3Qt3Hk8yjpwOOW7BmHZ9Ny7CYjCxMyOKC5huIJx5NJkXI3Op3PjildUbl4B/NAn7np/fLrRaPQiqMADomcA+MH1nMB0PT/rblbB4/VJnY7221jY8IEtZEQK/IjchX16BtUmqRRKm4Szc/+DB5cJNdCtpLVtegJzkK+RHt8EbC7OD3hAFI8ZMR91ALm8xG2fb0BTZEHFkmCd5DbaxzSTQKXQJp9KRA/hUoECMIyKik/Do3JcD3IH8otQhBUUDU2pAF4hlyjiHFwUsk2szeOgVX8teu9R83lKfzaY/+dE76B2qEf0LguZkj9CGVET2Rp9Ir4CHnUBcbqNy5inzcNY7683hdLo2THPHa9j0dXiPNQgwzCnoARRMIGhK7ojsg6Ej9bF9KQeeBoSMSx5VFwLjCxaSLgAWSbXUvDkrZ1usEr+4h2Sab8S4+lPNyltkrBlDLpkpDol0VbIstNEoq8xPjCyGFYGQJuRSIkFaV2CouEpX54vIxVlFfjoIzj95V12qWyoiyYtwcanuQnaoSxVwlxn4twjIdlEEAfGfWa2QmRzq6hwkVRORhDQMF0Yd2BS0AdGUcVT9hmnzya9lQJqZFiQ9N4XmTp38voErzjy8Tw8mDzdoDTwv8AOEajWoSWhVq02c6zWcq4GvlYXrWLXAxxUM7mqN2aowt4MA0PDxOqmPIExTZ2XrytrK0je+9X7cvOV2NmCJoof8UIVjcw1eGLoW3xxM4hAmI4J68lttNSB1tTK3IVZso1PsvfXqhgWljmqpgWioCmmzr+z5R0GlABVCTrxHEiX/AVPEkVAXkkQUoqRk4i0ppypQCKUaJc0JTaM7clfYUGCgZSJ8h0yQTei7VCiaUSoVU19yix7io6myfLY32f5wetNcQx0cQLATUlkhxKpUs0hg3fLADUPJjS8gqGROgg2xCQS6I2yK0KIB3QC1YdxxATeKMsdkA+qVFmAB1PLD0c7f/ye/c/nKFRaXAIT/9df/cOfJQ1DI8WC40rBBe1C3/KYMJSSFpcXvKJmeAy2lVeUHAtN3aU/TSsdwFAXfF8N4QU4DIL6CiZ7xyTgsdbE8AakOBwDKdhomUcRd6IBT37XbjWCt27q03rl2aenK1vLWWndlqdlsgdB8Ll6RZwRAPvCewQBK0nmURgk36YK1zT1kDJi2eRTlEf0EtMYA/lGjqOxscEGa51GSybLPNAJIOfe24norYCBNNRNUKIQjuEWXwCiIQ7XBgEZDcA9c2yMY6CkUtDwzVOKBHcMPyiIqny3DQB4NZpBoK51mtVYFYmDw/OW9x4+XjtzXSg8UH2mw1B3dpTKgUtJ00wjjlOOk63N+JS/0XFuhTmQC6mCHLoLAyhZJYXJWQRIZJMpSCrJFds5JQ1kmL19fv7a+8uTDfmKkwRLXuC6q4iElKGNJzlIjmQFV+MDXxOi9m7y5eqXlOwkXEQM/tCWkaR6qRYw90iB6VFUIGJTDs+nEbdYr+bVO0G0Fb9zcemtpZWPslB9Mhj88je6O0kfT9PEs3ZnHDybRnXFyexJ/OEnenybvTSofzjv3i6tH9ivT6htFEwVXu42sLP74m+8/PRjJbCGoAxBTM7JJsjkbxlkFxKG7EYgLEIauQ8p99YXPb7bXIRjJiRh2DC2scjGWEMFlIrs0AuEojj6qehT+VZxnFSGVMiao0Cbh9O7hQ2e5EjR8DPCsl3QqS5utNYJIbBLPlM6IKsSRnBggsAEk3yvNc4DjgFysxQ76lOmUWxU4rL1k3NnqXL603lxq17udeqdTb7XrsiI2gEdbr7s1mMOw4jwYcqbjQu5zThaULcMKLAid5nyVMStwE8QOdynh8pEEohhmHTBCnMlyeQiWet1b7TTaHW7/v9Std1sw3OArFIPxJJK1KBXb1UwT9MAXJj1UqYPzqraJFm5c7r5yudvCBUCgPQaip8hy+LUWfS6LZ9BBYIMQ5lqr4fp8hUNkOLAumvRkyHUjAAqyJOLOPyRL4FyMOFRlw0UB5MTu33H1y2Tv/uTRO2U8BKKys1zfcdObm1PXiSpZbT71/uI9bW/grdp6y01Wl6KXb6aX1tXY4IDinkym3/vee6OTrDLOzXmmcWNfEzqz4rmkjjDhYLu2xsd8WRGFWjyvAOGalraBwcIyStfV3GoAtQyPJqjXqGVx6fk2tDe8FrBTmR8dHr/z5H1no+EEHqqFSMu49KVIQ9jpWRom1aU6CCibp0mcxbMwnnFcLc8K2jWvFcAfnQ7G/ceHxx/sTyZRbbVR6zT8VsAlebaJdoFdDH6SpNN5PJqEnmVW61DGAAC0yI8OxVnum9r4uBe0GmY16Gx0LJ9zNrRKQAWQWiafYUHGAaXgHRKbPA2lVOVm50meRqfffI8PIW/+stddg6CD8uLAyNiAUPijuI40IGODH/7JAceOnjxnUWhX65Xds2ij6/suWKiAN0Q+JolIPYiz7KIalmcgvIyiEaZJDpk8x/9FbgwtmkgLrpkGMAJOpV7O//u/cuXv//pXIDCYqVI5OTn8v/+r/2ORpyhH2qQUpDiigGcJJohWUvM6YqmLWSv9JZnnWTzc+/D+g2Ooqbpj1LqN5uU6NwkVbuFcIwGQKDuAnokFQOXIlhBQEU1tWkgLUNk8eyA2A1NpcOMeJQGABixsGnAgzlYgG9kE73LQmIyWhMfOG0ceTgWKjkDf+TyU9bM1/hOlAiFRyMmhyocPzipn77vpFMYnjNDJdA4KAMPjrkIxi53HVeRC5l6cP5Hn4vIT6T8dkOETpRA+UedF+vNBJamSz2e4qJCJ+JVuI4XjTCR+VDPOUkwQiivG+SMZ5e5FWCgVlbi4oKbB6DE7TQUoVNE9kryIqSvOadDcX5RCFD9UcigMkUlcEyxwDHkTbDgaDccTvrKBjOj9wbz66ue+8PabL5+ejv78e9vHwaeM1VdhV6FTjmOP++Nhf2SZpU5Nyf2SRQLEk707xny/8dIXoCDQaqAPf/eF42ubfDELKFhYxECIjDPtXRXFryCCSZAPzARsomI+qEE5gMti7LTgWd2kVYwKRSudD58EuQdiRC780diiSYJamUMlsglUJ5ly2tdqkFihBOBJzG6yBn0q4c3vfW/n8PvzN+tcpA7MnbMeYZa9b5BHRlWGB/0Q67wwiGQu6YYVgZpRF4cEOViHLJvmkHHvC8pFrgPhPcPkihoyJ1CALuTFv97/q//H/+fffPXXfg0pKsRR9L/+X/zzP/pv/m0CFZOWPnSptM5Bxi+b4i8sdW6uTMLRHK20TFZuFLkBlECQiKAE6MBxHGdhVszTPE7KJIUpp94Z5iNDfvO7osF4kBlw3batmueBEiDrkAWKWrAHxRWBSBKYEvhDd/MCGh7qDsYDDIjBkKtkKepRdxZ3qtVJnERoDuQoPSLIEgUJ25bpWxrcUQKWpsAnKApoRFcavtuue3Wf3/2HByszNSQNdBdgyodU+XhHkMd1+cvtjuu7vWEfRrys+sw4mcjneCUUEqeVgeS8CGfhdDqN0krd1i9tdOrtdq4b37+392DpwH6hrDW5pCodF71/q7esjtr+D7j1PXceJbXAc113IG/mXd5YQf2T6SyT18PImMQxdC8jQhsYeQThQtDWTwXSgQyhHCpoYRjm8ex3f+31qu8Np9MPd/fS1aLzSqDbpHfmVLLnvIT8ohLNAobGZmXbeKG9ulILAIEwP4ZLCoFY0CJ/VH4SP6ym4Zi7T87mIfTXo4Nxdv11/ezgSqC1au7acqsWOLDA4H1hRPl+MGy6Cs4ZOgmDBBqKAodn2Q2Mz6P57IQjxX2Q8u+9//D2k/54GkXyWUA2DHBI+BRTggMmAl9SBwNwpaoMbHezsf7bb/xGLajiNsAANkGgGE6aiNRjHM04il1uRMW91S9qu7Dd0X1cL5qUuxfhsH/8Bx/+2dJbQa3loeDpg+nN8oW3rrzCfLQ1SaR0BhjhfpQXAWiGQRXO53GcYKiDRpXr1HOKAaCbnkYO0zn94PBuUR197o1NMVwxAtI6Rw/XojSZ9NEfQeV9/C6oReVHBIGcJjdwkkyUTCAsXuNUZJT1iMr2JFSyJWQ4mQwMMKGhXTw9Gk4LgzslCzivXqq1Pdl9Ks3DFJ4AN3/BqJE50V0KOZIJ6ocTcDyMHp5x8baAyHuXNus3uoHLgaApANsQ1uad7bPBLCZgpTZIy1it+iOtUEG5jgO3iu9zs47yb9xP/RfNqRfzUXp2UqSFbk4qGdTUkl3NbUiN3VPn27fTH+8Oj+dRP9R6c3swcWfDZHO1lG9DAA7A8P133tt9aFXylYqxXPqrZXW1UlupeN2K2axYTc3raG5HMxsVrV5Wakgs7G7hLJVWp8zrRVLLo2oy82Yja9zXhif56X54uD3cedR7+vDgyYP9Z0/2d5/tHx8dR+F8e/+Z3YLbxocrlAP0VKCHM651gd/P5RYmFBAfsmDEUjAXJ5j54oN8rRMRu+r5S/WlW2vdayudy8t+q+Y3a47nIBsXJ+Y5zOl5mGAMqr7jiqeAgvAKojBxPb4Ib9VrAZy2pYYduLgFSISqSEMkRsop8iMpnITEK8rxKAF4QTOwG/7e/pleXXGCJrKTPFieHMIacHA01T8GRgkmVo0Uum2kQl6SxXVtPMtqAfffBX1mfNoH6UTdjh8wtLAsWeP8JNWT0+WSOZiKltgPaUfqRiLn5RAnFBAWrLHiVJJPcU79ykIWqDn1H34PJM3ilIuoGXAJVlgZT3LmLTmRu6i3RdLxLsTksN8bcEd2FyLPc304b6iEUDCwHGUs/qQFztWJ/BGTWm7gDHiAZkBMoaTmioF3yBBFIHyyUfAbJfDKZYcHzgfhMoySeQTVlkTyWvN8Hk2m0XgWzWbJdBZPJ3EYpWiGX5ZiG9IxtreAh9CptwcljeAJEtDFySxKxidGHnlc2qWHIZf3ERPIJwVw5iidF34+PJ/+MzP8e4WfV8NF+iebkzgiSF+kyFkFZuKl+ld4WNyVdJ6BJhlcHLT/Fnd5hxlItSqIihJCQBrJWdIY4foWBhgh1P4SVwEpOpkc/5yExyWn4iVq4oYKnBBiOZgPC5WKpjHIsXwiToExyezOxubGxkrgO92G9eD23VER+M0V9Bo2yng0TePUNjQu4YLoBJhlJYvnae/Rf/CWlY+OVsyzdLA7H4/X/Xh9pc1GpVr2k1axwgsxSPTwDjQVl4OQiJlAxUUu0RZz8KoEbgHcaB6PpyFo1oSxJOzDe/LHikjatHF5DwfvX1TKGqWDfKjENA4vi6mGJUUFJrMki7AOGH6P3x80prWaBUZctLVQ+iKHKA1wrnATGPWqDOUl/Plc41LdogLLMSsgK3Q580uNnFbgpjEafH6ZYsAtg+9oUmvyblqWqAd3wZ7vjbd/57/7H167dk3AY4BZ8O++9rU7d+4maAYqEVWJqkfl4vaWcI2gZdVkuYtIpbBkAw0dMpJvi5ZRqk2jYhSmozAfzothVEwTLYINb9i26zlB4FWDar3qwiZ2LNg9jmPZjq0IKXAd0hT1BkaO4hyoB0hiA8NPk0U0SYKbECeyLITLLdEon7bLHE3ds2dJEUMFCK4VVjkqFHCogFGZEOF6ffQXwwDZRYrlgzw+uuO8hAww7sogV5CM6iDschE90HUoB4ueuaizApA+CF/cCb7xiXQ0jjPg50c5OTdZOqYBS1Q3rWEUfz/eM17Ku1wfiNGBOC5nH5ae5oOpUCHghLvCRV9kOyPlB0vSRjVAB/n+Lb0uBFCJcK4E1ZbqDpv/2QE9wi3eVRgBToDBIktvXV7h/pBa4RVl0i+Gg2wepYalmfwWqFC8CoLMdF5OD+L4aW4eWS90+Q1AuFRUMczAk+q/oJqNwT0bjKMPt8/uHs8fTyvHZhWaeGjV4+ayf+mSXqtPTLdfOvvj6OBwMBnPQUU1z11t1VqB16763RqOoF0NcNkMvAYO30UGz6YKNkGLho5O7B6dvfPh7jzO4jgGONI47bYF2AIYe3yBsnOulKjumu6Xb3x2pbl0MWMNyCHyQGww96jRsiyah6B7NUEAgSCIFPMaHIvayOysjg0zItHzVvrT4QeHd1ZutpAddc9OkmVzeaXRxW22L6OmsiJKG+Y8yEDzG6VpmkDGwmMUKwO+oskbxDQpBuDs9g6bS8AL9zxhszwJBKB6kfSAk0ERK8U1vRwR6xTsFOgLsQ4PBSwJAgdvOjD85Oy68KJxQHb7vh/wOSuOaq3u16vVRq3aqNeajXqrsdTttFvNo9OxfGiE/QKNWbVga2253WoFjVaj1azWAlTnwGMG87u2Ra6H8c4ZNqDXs83JLOXm6DK7wU5qejtw0V+anbBa6DJlvRE0PHkX5MbVL0TeeR/Ba+AXGB78ojFR8Xfa+yWBrz3Ok8LWy7BMepM91y73jKOe9YOn2b3DPMwHaaU/L0xDg7Hq1LR0pZ03myANQJxNZtt/+cPSesEP2rBtgVfgGPgm6kVlyr+oWKpWG9YyUOI4aidZ0DmoveE6Lc9pu3bLMdqW1jTyRj734rE5Pi1PduZ7D3vP7p4e7wwOd3u5njdW6hhh+BU09CB44PeBgGmdV1AxpB3sY5hmIGkIU2AX/g/FOdgCQJQaxtur+tyxAaiHpJQ/FmEdRSjfNMN4eQHGDb2A/12MxnwpEBwJ/9av+9V21XbgYXLil+MP0aBDeVCPcbQUoxgavTvoXb7pSVsW3Iz+g9+O9gep3jHcOurk7AtbViDTp+MzQAjgsoy5AQ6FONNxzmGpM7MIH5I92h2HaeDBqwcJlqAV3KUm50G4FqMrj3OQCHCQLrcWfIV0lbhIo6pgIvoBWUuLQFaNiejTXC1541Lr+dUvk/H423/5F7Bz1Vv2sHnxz30fowgnHkwIYfCG/BwVfubRbA7WA0EI/5Ktk2GvN5hkaeZilMB9sNSJVvyxFQwRu6HJNydQQowTSKud3dn+QXh6kh6fJCen0fFpeHycHh0mh0fp4VF0dBwfHib7e9H+fnJwgCPGsbcX7+7Gu3uM7O8lO7vx0+342Xa0s5PsPouf7YRPt6PHT+Lt7eTZNs48dnbS8STtLtlU2HxgSrggfYgsgkJAiV4CyZicifkoTma9I7NIQEJQPLN5KN3gqCEw9lNBpatRez7Pz8uPcDHEF3l+QWaEX1Ctunz+fBFw+VGK6iEuleBlXC4lSEYVlx9kVlnOAyhnEZNAQUYiOBdqi0RQh5IYEtT+Bgj4gRyn9OaJVzwvUuQuz1KGIod6AIEXJB2hx4hgCzjj1F7a3NrcWAEbA9BH+8PTtOE2VyB6Ib2401ecOZZer9bE9qygCS0dBfMP/+N/9MqVFffGpnu5o2fTEwiIK1tLMqWvOo1DOZPEAnjnnJhJI+gc5QLIh+zIrKQmFqPuAnPPZ8nZ8eTxg9NHT86Go1iHgSKbQkhlDORTGXXWiLikSLusTZLxu2iL7TKOJJVXZWFBlsOlqk4unu4ORo+SdaONdIAte55AHDGSlFoiHxyFSZ1w3omrw+VRPTwxiD6IVcAJMcsd+hGRF0QL7l3CXueGUXgO3F3dtjTYHo6l2SbwWYGZIWeWMkztg+Hub/9H//jqxy31P/0jWuoQSgu5R/EFgcVHlIiD8bhFIw04vv+eyULiOCvnSWWeavNMHyeVEL6BZueaVcIy5apxan7Xc4Oqz0fgFmdBqSsgczUNChUDIejkW7CLh2dq8KSJChwMUc9Ihe0iPr+sgueUHpcRQp5DF+GAUK37zoSrMIBdop5kx1VHvMJJBDLRS6uWNymZxR5SIDA3TTDJzzTBsxjvalBRJRGt8sJzUevEYIugR3w7lmt0AahgjAgsojidRclgkkQAMq+M5+n+2ejkxenqVVg1AUyKMIrKTJu+V3h6AIJHw2jU970w4iegIcpQG/go8F1Z4cPNLoSkCerzAensEwNofREWCc8HptHjREAM+rrM0htbHQxLGsdmmTcCXw+t8DjL51oy43eBcCBXMi/iYZb2KtlBxTky17XGi+trTY+rmdkOjCqFHgbiFFIAmBzOokfH04fj8mnqlBtX7UtXvY2tYHPDX990N7YMz/NWVvz1DXd11aw3R6l2Mk1OZtkghE9S5Px0P+w3tEBW5z+wftFzztOzTbQ3nkfvvP/0bJrOZ3M2LakAajGmKhNpiiOK8wJMCbhCIy8uXX/72uswTjnk7A3TIcbQKhALGyVLUsgy0DBkIkrRNZFMEIA0lFVzi9YEx2yPTTJzpXI8On1v7/bGC13d1FDb9DhatVe79S5hEXBQGSpE6+IOC9eJUcF+VyoYGlhIoBYu6kAHReQuyrB0xdS4yXov6a8t15XSZs0IOCnECWQSY7qkyF2FWEbPf+SuOi+yEI/SObH4IdzpnSiBL1Y+zGscNPdN0zatNEqeHvSnIfgSuAMlaKVhXLuytrzUqdZr1Xrgw7ut4ahWcdRp63sw9+t1bmNXC4J6FXY6yicsKxpF0y+td+o1Hz4DFY9lgTz644iv10O0atosE46WrqAAgKk16twanN8oZEf/TpZ6Od3VDt91kmem08+z2Lx/rJUn8Z2edRy7FR3WOcTNKK8kpl5/sWu8vplU/bzRoglcFEbvdPydd4/tDdetszOCZjVwQibnxMLBXAQAjH7Q1CWxqhGQIUFgB0nEGH7OaFC8u25ZdYq6GTfDM+Okd7J0qwY7H2YsSBYWbhrFaCmZc5tSy3NQAU05DA3tX06uozq6p2jrHCTawrhBSuSDJO6gy0suVYzDhE8YA8cB51s6SHk0jXDAbgfQjXbVq8KkBLiGBo2E2pQQgpSFTc8XEMCeshiGvaMDmsecx4Cf5rlWGsZnd5+Od4Z5sGp4VWTDQS9ZOa5kh1I2HCgAN414Pl8FdJyaJ/Oo1mBFy0M35AdLgBkgkkFKUZwR10riC2uRdWilE7m4hGIAKtAOlbXUxKfj+MF9GRdc4o8anodwApcUU2GhOU9PX//4OvV+r/df/ev/8uz4dDwYHO+fHB+enpycnB2dnJ2cDo77/dP+We9s3BsM+8PpYDwdTWajeTwJfW4txPkHNlLm0fjkbDiGjrXRBPzwFkZQqAJCnKARVMJDiIRfy8p4Gn/jG70nD4O9Z87OM3NvR999Zuzt2od73uG+c7jnHB44B3vO8VFwehScHfkncvROav3Tev+szvNpfdBrjIfN2ag9HbTGw9Z02JiOWuG0E83a4bQdjtvRrBvPW/NZpdGaNFrcAUnNIAksJCKOOy0tZWwhcOodEYzQbJ7CUrfyBPLC9935PCSpnQfVj08EJHLAJOCS4/JcTnVLxVVQGVS4uPWJPAgX9TyfH+H5Iio8n4hwEVcRVVxkJBNxIemkrudzMi5pzHmegiCSS9TVRaCs4DXIiUFxPfmeYkFFzq11ZY4r65xrFZSIFGmMIL9yF/moOcBsIltYDQ4xJiKYIdEc3UCLIKhJ6qxeurSx2gUMP37v0b3JUnDll8BHyACrEUZPkZVpktuuF4VpmWfc4Gm+80uXztaWu8jlufbKSu2VF1e31jrIjJbQFSoqxUyKatEqSFhsL+KP2IAIEimE/MAlrXYaX+DMLMnPepNH947ee//w6e5oPIj6venx6RQ4hEZm/YJjRQZkX6mQlpxqj5XzxF9IAKQrtckkQEFrcUF/uMOiMsPHKCvE9Xe/+9TpBU29GhdFzE3KyhjyhXYkHVG9QllsWTwgkT23UnW1RqA1qlqrrrUaRrtldJpmp2G1akXVSyCc7LruOYVtRo12ZbWbLXe9pbbdbVlymK2O1WnoSw2crVbdbDeM7xzu/IN/8rtXr10VwBiyLPujP6ClTsgBIg7pHQ0c4pDUg2HHWOfwIviNaaDTNm1Xd7nvvVcNYJrX6kGjUXMcF2YMfDD0Vt4XxVAYUQrVkc7DOJK3OVNI4Zy7XFNTVLifDNAuq6WENmG6lHxntoRYhnqh5IahYM44DZHIJBDz03JXiqUsfduChQDxzmkPGTBgW5BKUJGMbJxZQTru8MECi0kHz2cFcJIRJq1wqkt9T4IndNsBA3F7eDaNS/mCknvW68OGjtNkNgdcnMsDBLAjYJf3Jsnu6WQwjXvTeK8f7p1NjyYj59Paleur1Spf5ACLVNJy8l7uGos5dbQPlwaWOrDheQ40ahTGnCPkPn1QuETkRRAqXcgZdb4In7iUIFQsY8GDww20xpdX6sg9OhuiUc5H+s61leV6xZ1sh0e3R+OdKO5ls9109iCtDZ2X26svX15baVZdKJRzZOHEwCqBVeA7xegMw/h7D062K7XW229XL12qtlquZzsmd2OkPyPrKZGXE6qm4Rlma62zfOVS4/LlvNF5dDR+/HjXg9/uIzufsSOowRHgcQIX4azBL3u0c/zBgyOICL4VQ+rh4DIP+Z2UJEWILIESQRVlALN1vfZnr73VrbctWX0k3RA1CHtJbb0hy12iOA5cD+NOzJKASshLLgdkEQapj4HNqUA4eBwNjj88uHv5pWUYWPC2Zifplr/VrrUVnKA/RIAKjKaYEBQecBmBH6muIo5pBisYmIKHCqBoJRAEJUpKi8vFyrsHT69d7dJxAAhSFPzKDAgKHv5wqFSSSmXe8/BRTgaVR+VjLkapj0TGChKJR1xLnWAzpAJRvdPBs+PRTJaXpQWMJc6fdruNZt3jNrFcf7goB0UABtYs6hp2TnSK4cD21Q77kwg+vPCe7eivvLDeqvvwV6uB3/Cc+Sw+gynP15dJBrDU8XMxqECjadnRbA7qJsTa381SL9KTuHyQe/PcNJKoEmcxn7roTlJrZ+NUBw9RR2uVzWX3tz9XeeOlpFaHV0Vgsmx6cPrt/VOn+goyZRR+Kb9tFMsTQVAuhlWJC3C5mJzAFFiDCxVwElIg+KpfQr0SkS4u1C1/KRiTFMgPzXH7hZob+MALvyyKVuZAY8bZ2TCzYUZrlZwfYOduvbTUoRtB0TaUDN/Sle5idEhZAIaDLMKXry1kxWQ0h/3o+5x0gfyDRD49naRFZWOz3WzA6TYBM+hbw79lsjLWx6faWVZm0Ohomo4B+wMawNgkM6gA7nOmW/zq8b2/+vHnG2tOUkkgKlrNmlsGjg6Qa65R93HoTVere3qDu/9yA+CGo9ddXOqtmtHE2dVantlATk8LHK3qVLpNq6ZX4CHYmtb19cAsVhv2ctPu1o1OYHQDvd202r7W8nUcnUCOqtHGZWC0amanZrU9rV23eIn0mt6uWg206OlNn/EWGq2bKIvLupneXG1cv/aRpX5ydPKv/g//l9HBrHcwOj7sHx32+sfDvcOzx7uH23tHj/cO7m/vPdjZv7+9e/fps9tPtp8826+MIQ6NFnQ1RCv5O4+mvZP+EH66o2nwjvwlD3IBBow0AlRi9IVGSCX8wbhBoxzuB1blkl6pW0ZNjrqpVyFj4dfZOOuQYp5hwOi3+JEoA86XDZYBM9I2IkHwLEofAoSNyRl3QXmgOkbQFpSgbRfdtVkX2KQUABvQXxJQZPgpOOgMoTwuIQckF8mgt39g5uFSq3np0tLh0SlVxgX5SQCZL2Ln8edTEC4uz2Ugz+oSZ8TVpYqryMWtnz6riAqIQ4qpCM4XpS4iNBlkWuVirBfFzyv56UvG+MMY/4AX0dwSJMaxVBcSiG7gnCnnSeoxHO1zxiXQFKcFroxy/io7nQk8QXkpKx2l5IIRGUGpQI0vujqHtzSfUoLz7UZjkvub16+sLrfQ9p9/672efrmx9TKgdhwb5g+MPVQ6HMaTeQhqgoU2GQ+ddP/XP9f9/T9+9/f/9E6j7l29smJwVz15kQaoo6LPqY9hC5IiEBNawD/vikpgCnsLmcOI9BFXJ3u9D99/9t4HR88OplGY0S/n+g54F8Xx0Wx7t1dt6AEkBVUBG8A/xgyVsjr5aikaAUGyamES0CgyM8jgApm4CX2LgcVwcjHHR6qE8EGk3f/emRcFUFiQg7Cz607ZrpbLbW1jydrsmJfWrUtrzqV1Z3Pd21qvra9UV1dr3eVau1tvdhr1Zq3eqHpBzfED3Sx1O/LrQZnMK3nqN6qt9auD0bzV7jpezXZ8y/VMWEm2JxHH9lw3cH3P/stn27/xu//o6tWPWep//Idfu3/3DoBErzljgL4UuVlW4NUHPnyD2uZK99qV1RvX1q9eXrlyeWVtrdOE2LJhzXAxI2xw/MB0hkmRpnwMgEEhfmiLcCNFiB3oinkMfQVhz/kIDAqoBagEAMAaN5QRHGEEyQnCDZxJgQrj0xhOVCcRX7gEKUDNoaCaX0cOQ+a8hevpKuWlGPnCYxAGudolR40YuA1qCCeMellCTkFj2PJcmgSk8bVdC3QpBjyuUcqWDSId20FHAWLg2Y2qu7y08pPbD57sHz7cPTrujybzZPdosn04eHo42Dseng646zPQADC5jgU9DrSVz9qdTg1MAVzIAspy8JPU12Gpc0UN6LheDWA0o9foYMK9pJPAsyDfoHiJj3MeJ/cqLheSU4nS14V4+VnhY+mQOWEYVvKkPxj3huF0ng5Gs35vHM9CUytavnW5499Yal6rN2426i+vdy+vNn3u3QcwODRiT0AVF5WMdgL0ORoG4qGFp1H6h+88za+/uvz663B3kBFeyEqzFrimGCn8Ojf7ytURatkQHFk+Q4BZ7jhGZ22leuuFOx88dvJ0uV0D5wBYsi4HT6bP+I4DQqU3nL57f3+aGcPhiPCw64orFwpDSQPy7QWWpCQz6KCc4oXlq29efoXvtVvclodmD+frqFZQJo6BjBCjQFsEwKF55uELnQoclY0RGQyiVQJkBVsm/WqzeLY73l271cI1zKT5abburrfrLXVXhpDyH/RIYqfeIm3yIRHuVjR4aDC3uE03skJgE0mkZ2AcfqT0GCXK2XyeW3OgmHCx66yWnT4fdAJHQYjIOaBCJ5w9lKyCIf4QIqmB7aMjLIBLuXf+ywAsSQFmoXwj6Pu7x/s9tYkLXyAEyEWW1eoextGGWlGVAT2LRtF9nFGBgAkByy8WZTuHPQgSAACOQW8vL9fT6WQ0ntiuA9Wy93T/bB7FnGCFyVeZw1JnYcItJw3ODAibljphLP/l7/0e7/78sGCbnxne+fb3b3/7Tz51K91Y15N+ePy+qYdldT60zuA715Krm7FhZu/ct2+sNv/plyp1HxZ4BIFu8J3/2c7BN//qW6P4M67XhrJkdQBx0RZgVVhG4FlRDC/Uj6RwbHGmtOJ4M8IEziIAtUAAd66KU4ixo5ODfmPn9X/6omU5QsZ5PJ6ls5gbNaKatKivtvjwep7CZ+Aq/ghMV8JxduueE7h8yErqRvMFDWuwisHNXgBGnmW9kzGq5E6DLkVkHKUWTD7Hsl0YeXwQSbYER8gWvpQDFX7dl8OBenQtSflsheMMhod1D/j1CnwILk/SyrA/2f/u3SV983f+8RdvP75/e2Y0Ni5JSfwTDwAD8h1x0D2u+Cc4gU4nnLxY0BJui1SHOKLGxy/LMQ95iyvXUCd5GFq3oBoH4yEHscpaBV62iKAEKkmMN8k2CMr3A+JibpdM6wN14m5dm/2zL17/Tb5RKqNcqTzdfvo/+5f/06BVhWJBBtSGoceoLcaYsw90+mk10eDTZgfD9PtH1uXgtbdf9FxYHrq8UXr34fbOZJbUDaPWrq7caIGsWMOiGogwtA7UAnJOUYDex7PwW3+RJpOreWqhRWpTcgTJDtkFQ2Jqs4hQGE68iyAzZgRTcKnyq+jiR2KaNpxOkiSHNHT96Quf2n/rjXVbJBNuARwlYlWtRK8GJMmEOoHlQ/LxdP7gB9/3s9HW6srNm5f++jvfT6kYiWCOlOgwVYVKQUDk+RQVuQifyICAFFUP4heR5+M/nfniFsLzcQRcqvMnMwhWLop/7JZEVCL5WkWAXESZi1OTvE19Ri1C3OM+USiIZFyUi1whDpOXOZWVLrpHrG4x3iVCraCuz615kCJaYT2cnJbxE2jJOCIgsoyPPZMkOTg4OD4+BCNghGAO7Uf1T3/pi5968Sayn5wOvvXDZ0+Oo8Fcr73+24XhwtHP4rx/Mke/ua+SrIzTpw+vlD98HF+tXnlZP/jBb73hfeGXXhIGVSpZCI3IqmQ0FAQWagtZqVpmxIuQsqCO/Y3n8club2fneOcsHEOI8dMOYl6wRtZLnOmUKp5rtbr2zevdqxtt0DZsbjQJlhOdjwbEVEHPOCbk1UwDl5Bj2DJBYCpYGbehnGg1ygyQKgvT7eGj3vzd9Jpfb9dMn28xAtd8V55DQ69VYVesRtTEUaVOxA+7SLmBfjGOe0WexmEfonE+5SRFrhWm47VqHdOw1fAwPwFSQKEcSuYYs//Nn//p//7/+a9+9StfUXkQoij6F/+Tf/7v/uD3q65dq7qNwKty2xUbFABrKglDgBkEvg1pDDxzsobohq4Yz6NpiIPf14MEBqAurF6FfljSNJcrnBWmHU+elFnw0tK4jYzr8oEfeN13Lc82XZvuH+0SjZslgoVRYhIl/CSh0BJn5echumQ7VqmZcZ6HcT6PUgynZ1q5WYFpjPaACvSa3oBgjQNFBUEil2eLclBQF2jKsy3PNX1PHusaGO5ynmSwXGHYvHx5pcr3CLnmB8Q/T/LJdIKeokXoInSkN5jGGZ8VwMIAfCB+Jftl7BR1qMbhn2nGsrbyHztLK3WwFqVikSfz4t7/ddDSukCsDHFlY23ptDdE3HWd2WwOz2e120zzAkIYY0hSUCwsD65d1wXHoe2FJn/ufBFU6xIl4wg5ETYwab/f5ziSLkXgMCNnbBWOQONoBf2gPsFgUmpIDo0PQOQ5GufEaBlKKYym7XCN6+msqH/2S87qOheTiV3tW0aDi1stjONwGulwBQALKgQOwB5FCQXPF9eSuEzlw65hNDrtR9sPVwKYPLRWKVdEnhNKrYKq0PRkNt8+6HOpWJJQWy26RkYlrSAjsSzdomiQBRWQY2reRF6He2Pj5d/61Fdq1bqYkcwriIILgSppIgOVtsMX5IAS9FrdRQ3wo+jeCUbQCgdFOBT4XYy5oHQwH3/zw+/cPr39W/+DzzU69d3Hh7s/6v/K5ue3OmvsvUylIy8HMc9AihRJ7Chf60K18BVnk8k8jvzABR86rgdJQdGCtriZHk2yIitAfceT45+cff83vvhylZ8xAYwKUwIGf0iOgIcYJHAUm4SWUZWZl7wQ84yBuFBiBkG6jY6LNJNKENh5JMr8K00mwPzdv37/0cl0DOMMmUk1yFxuXVr+5deudauuPDY6F9Y4oS5pEwfFOuotisHZ+C9+9GA4Qw3snO+bX/nMNS0OYV022/VO4H3w7uOnPdgvkKlcetdPUCGrIJEi6HqjVp+Mx2mWSh8qf6c3Su/dP/jx97cvr2pLTSMfFPogtiopeCFe35i/fGvUDmZLVaPmeS9t2VtL6DHfuM1hnUjLnKq07j0eeF7TNNSWUioQ10SOulKox10ymUphGlIv0pAZ2FQBUozDLo6ILEEyganheDQx+qsvdy3XTqcxMZrB6JZ3edSKb9mTEQKV0+qwkhHIDxqXmFHNsxEOQwblRnQCBFaSl9E8nk4iSEaY6RjseRhP51m14TlVOIWwDsToKCumbesuBDmIVLmUHGFKBTAi7Qc+W+EiV3gW81iDz5AVg4OD04c74fbpK+1b683VWrvVWav3BqcF9yK1bA+gQYBQhuAMIcyFm7YOyWnahg21AUIH5NzKV7Nd3XENdQBOy6YA82p24Bu+B8mue77BpSWe4fLS9CQnzh6gdjRusMOZLCPwLd9jTk82Ug9cfgfbc/QAiTbOuocUV686ugN2tDgBDzRUjezFjeaN5+bUx9Pxdz78wdKllcZS02/X/Va92qnX2o2gUQ2a9aBZ82QFWK1Zd32Pu+ukRfSkn7nFxuaqbct3bYsimvV7w1HClyTQQTtoeyACSk3ShsI6LAF6SbyGNaLpGNtnT7M8beql1azWt7bWOu1mq9XA0W7z3Go1m616i0ejLemtJhNVnlaz3kK2Zl2+olrnrWYN6U2m8KjX/dFkAlVHQWplzfZwY71Gy1AsToJEjiZJiFwkVyKAEpgmfA6QD57t2kVY851WK9g/OBJtpdDG3IuYhI9u/FTArU9kRhAAfka6CkhXAXFV88Xlzwu4i5wXw4qg8uOfvZUEXpynq4A4g2STXznjV9gKeGLZ8wg5m8x9HiHrqItFGtdjKwMdWGbglbIZcebcNYJ6/nsebG6NgXvIwzPjzC1W/aICnBa6cDqdTacTBTcAnOTexpWr68sdNA7n/NJ669ZWbbVtfPuv39NraxXDiuZpSNuIHhjsTeAxN+3BdFa78rZVbdey41e3rJVuE5oDnaMGQUDnRQ8J0nEmlcAQpQ+t8CZNw8aKo/j0ePTw3u69B0c7UCRz6GBamRwwql0ZiMXgkRfSuAhnRb8XQi5ZDgx38A6GBjlZJzBIBC/qpyGME9MUPBxbJLAqAgsOIryQq5LKGsrROD487q+2rXbL9QKICMgZ03Fo6NiQdjZg5lpFRf0yYKiJH0KSRhQUqIttIQ/MXRiBI378OXVsu9to+Y7HaR1aWArGApdcB25yW3GbL+pXvrnz5O/9w3945bldGiH+n9z5YREP19bazZrdbdebdd/zHcuziEaIPt/1HFnuCKEbRQCQXeLMBefRoywP0zyJoRcAGFwLWFzK7IBCzULOLsMB46WcUYhjp2axUYB6WmwQmB9ayS1uQFm4lcAZ4HoSPikmkPQGuWkkiC/h+n6+UYq6oXtIArrmQHjb1kIVqUoV1mFskTaBFUELG6Pt5QpdQ/B6DuKaTQ9V702inaMB3DnPMmAoHfUmOyfDJwf9J4eDnePhwdnkZDDtj+bjKfQYV1wCOukd3TRlx8goSYRN4R9qS7MahvuKPR0m3KWEWiuHdzX8UexrgW1TD6IYfCNQHaJgpSiOURY8COsfJKsIC+mskEEqRkckHefnIyrg8rmwwARiKAvkwOeRlyah0uHb0CnCAZAg8OUowhQDl0VxNgtT+kv80jnP4CAY3MNZ1J/EvXF0NpqfjcKTYXh4Nj0ezO3Nq60XX9IdRyAgD6LhOErPjs9Od3ZHu3unT56ePHh4cvf+2d37g/sPh/cf4OjdfTB4+Hj4+Olke2e+e5idnpkcXVCbVWZGCYZN4NnAM8W5kkZZwu8tZlXX2+i2OvUqzCV0jA9z1PZ8ilvQT3VWWFoMCkECWyGlEzSvL11xLEdIg3wGAiTYCpPgXkUvuLMwK1kRTkzihJWSRGQzxEUcSK5zzAPMO/sPDsYH1bbecNz77207UfWV9ZfI3qoUx0JaBQEjhW4LqYhrcDleXP0CYoY8oCjm+1vIpVYCszuqLTZeavcPt69fX4bFJH0mOHxaTigWQQGFExJ5HwkLMBXQi1sXgS3IL/6lCH+BEx4i/5gDrUs2gJ3G6Qd3d4bcQFF1ikXBhY5nry83ay4gE/moKgIOUYpxylwBhLLq7GSwezJCDRgPIKIWOJfXGvVGzZP3WuE8n56ORvOErE3Jo0WFLgJYyqMq06j6fhzHEDGETdN+72+aU/9Flvr29sn2h0+2qqW3o5UfZt6x6USQCW1jbmrzSmWaZLZRbHbc9Y7te0IoJIoSHiegMS07qL373kPf6VqGLeAtqkWQoVPX5+BLQBLJiD+LkwwmaYP41oppfGI6Az+Y8+2vfDgNB5PJ5ODkcKr32perOgQ88CLCIoUjQ2M9z3GGN+zY0ERZBB4it1P/yXJGWPAAm2OJJO5gpVokJUI87B0NMW6yywc/85FVtFqr6td86Sh0Bj9sBO1GxxEF9QrMcaaAc0CrTIFfUXJbd5CxPGllw3Cyj0+zx3e8UT8wVz/76c8sdxpZWDSWm0tt9+mTpxWnbjoyQSCAAA8wvUFyZGrwDbgHWp12AHnBNukMyNyWfAMJDrS4zWBqTrxANzI/F+fgoKGPCDmIEVSDuDgDstgUjgEvmQI/Abjko1V4COqQz/7BC3AszXf0mqt7tuEgpZJcX6k/v/plNB5/852/9GqB7XARP/rArnAI1VCKBSOPTQE2Rioez8OHp7GTb2ytcRcwZCvz+fRsNBjHcQ7SsT272uHewMABZI+MESvDr/qRZjWgeWcbIryll3bNqy6ttB0Xlr/tuPhnxIaos2FnyFvj54FWHk6w7uSWulQBlt4iJnEgsNcfJAk/XmhaabMz2NysnRsq7JoAgigjFACUaBRPFGz44VBqzx4/c8rQNQ3HM896fcg9JYekS1JYIp8IyPPT6T8z5/NBKluERZJUpSLPJz4fV0GVwWCpDorUxTAuNAvOONgfSq2PivPexZV0Wi6YjALAbrtWb9PlqTb8at2rMlKt1mrNRq1Vq7br1XoNPpxXrXo4g898nAPHDmzTt2zfhjFmeTDJEJG91T0bHiv8OIwiDRkZRxlBMdA5airQrDm31NkfBsQAI6THZDKmFIeNWalMM3ddWeqkUyhxG7C2Gl5/b+c08XW3labg8RzuuCsygY+tTCNYvVxf2zD6919uj19/YcXlB+9wEyKiWKAHsh4/4ARiX82mqwHlbQjzNCl6Z8Ptp0cP78OVG/dGMWQ8pBgYRfAMhYczMCq1chyYKisGIeiKwTAaDSNYh66LfqohQi7mFX3DE4UCR0RaRbIARl+XP/yXFigASbciThpVLzfLszQcl9lpHh1F08NocjAf781G+7PxwXx0MBsdzcan4bQfTYfxbJzMp1kUZegNRHAmT32TSRb2osnhdLAzGTwZnxiFYcOpNvKd+XR/0t8b93ZHJ7vjk73xyf74dG98fDgbIPNxNNqfDo7mwzsnJ7/5j3770uXnLPUiv/3eO73TgwWfQiQBE7CLYgiAFDhxXRcSkhm5XaAOeQs8wTCHeQTDbsbdzbnjAEaECOayVPnhyo2Ca7gh5ymtaYpwDo2kQgEmOOKI04IXcxQoBLIhPYE69JYPC6BWmJVv3XFFC8DV9RiWZQY7nqs+kYhaQHt1zwp8Zxxy/n7BkjI0pEz8Y9j5QWZpuqJxvwXStUHxaxhpUcRJOo+zwTSGMY3CcH9OhlMcMEaROJ3D6ePCUgIJSjAMrk2gGly09FGLbJM947DzzIeftWW/+UJj9N15PMrTII9LPhAI38tgqQPdkl3zZO8XqjMuEJWJM8vABZfESsXqjF8c4Dl0AIMkehcl2DriOP/8oGqgWuYiAdn5UWpVNy4O1cTiRAEFwuV4kbTZLgWXKkf2QfNAC/Rwadi3fuPvgb05jEL6CMksPPjgg70f/uj4zr3hk6fF8akxGOqDoTGZ2PO5E0UenMw0c/LMhWFXlF5FC3SzXat16g24hyZ5TjOgfOmhmTY6DUVh8Evldc9b67ZvbK5vdFpLzXqrzoc+luwJQzqUfhBCwQli9BEBI0AnzEXDqd1cueZx/2+KMOFf6e4icBISSQY/qSmlmCaVUtQpcSHXUjkDuq0iEuA2nM6OU280m82e3TvMsrhrr11fusqCqvRCfXHUABhHUcCmdYURKrjfEQKkhm3yPV0SLhdB58hDAFADh50kMJpO3WbFVzsaoifEPqv6KMh4SBF1B8c51BdAS4S3F5SMTPyTFLle9FVEO2tYBEA/Gc3uPD2O+EIJIaAM5R3ND9zN1Xadn+XBlSrPHxroi8tF/UDCg4f7J2OYmGgYVJ8vd6ob3Tq/3uH5cMLLNN8/6o3DVCEKVmGYwYdSYBCNju/6tgMulfFnM3+nLx+dnvSHz/Ybw6yW1yynbXc6VntZry7Z/bJ6NGmGBdd7LNW8Ro0TvxgQIaxyOKHbzuek5r0Hjx29a+oOahPiUhX/7LC4qX44EckLGQn5CBb3vT21vL2vfOHKmy+vXt0IllpwXE+n4dk86TdalcDWjYxPCaPxFNqUggA+nzyNiiGmihJ2Wx5BuPDtTFQLYCnrYXhywoSWONuTscGRxBlQvdsb17mTI2xc028GrdVWo1uDmWCqTWOE1NBt2OIipDj/MJ/Kw9Ocu7IgEoWJLDClMye9KZMomt5+/5dWnaVaczSvvfDSS17VB09DHneXGk4Cx+PUajThdXBIBSCgBAQjcoholpoqQDn8Be6MKxkItMQEKq4RUhGWpcaWm3ItP0J76o8LEDhlJ61INVQ3NENI5aQu4Ri0ytdIwJwlrNX5eDwdjEcnvXgweOXG5o3r1wAY0UhLffj1b/8FXBrYTaxA2AvGEs5ohNlgf8BVgPlPIPV4Eo7uHUZ6vnVlAyY0gIV3M5/1YLAkSWFq3Mq61q4CQtotrEPVJIASYrILEJwVybMnkBltrWL5jltrVtUIESYJLKOkhip+HhiXQyXKLwOy4mqRhdP2xenZWRxxTt20Mr92euVSB3hmNpEUCgMouIAKZzUXumiVw7/9+JlbRsgOkoxirpflaDLr4nwRnr/8xC0VLkr9grsctZ+qSoWfeesigoDuQDFzBywLysb0zIqrV2CE2nyYRefUVLagFJEenv+jAlUHbqvAGXGt6Qefunbj2trmemdprbO02umuIrK0trp2aXX18srq+lJ7ebnV7TaWus1Ot9Hs1hsw61ueW3OtmmtWXavq2FXXrjpOzYX57viW49EP4yZ6PHEfJXm0JUYcrXOx2MVQ54lajgNGCwi/AHs8mo5HIw4NUaVNcnfz8tW1pQ69baCIkzK6bVg3riz/9bsg0Y5pw1kwqh6flYOpwaSW6+QVcwZP+/gbf+8zKytLddV/cjwRo6iItZN/mEJSwYnYkVBklbODyYOHe6eDYpbCIXYcfsA5cHxuF+gF4q9UAyfwICjgyHBTAo/ffeJibt+B0LdtN0/N/igBPM06LQD0BYGMTYuUzfIKSWq0hCkJAP+EVJmbsHLAKDCAJdg52spysLHRaC77fpsvfeRBCY96bMQnxewoHh9EJ/th7yDsHYZnh7OTo7B3mvT6cX8QDYfJaJIOBnF/Lzx5Otvfj/eHld5+eForIaf1H548e5AenaTD07Q/KMdzY5aZ88ScDyqjXj7tFbO9eLQ96z0cnAR15zf+we+sb2wpuBGgCn74zl/ubj+B2qcxRscflngWhxG6i1GGtwbRTxHM+Wjuo89Z4TRN0jxKslkIruPkuszXQEPkGGJUC5XF1ZR8vs8ZHqBIDRwpBaJWnnpDb+Tch417DaA4kEmSIntzRibNuG4BpIeRhuyMaRqjIUBSSblhF7UOiYKLIkz55LI2DuFfsVPAOkfnIkgKbBlOvKgPAnAfxgL29jRMT8fh2XB2Mgon81i4WJMPqrIBxPHH3LL2A5ChIs75fmSms2ohdjYhTTGibuDAoFu+UUn17G6ajwp9RdNqNCjj9/NAA+dxBhr54Srz+YHYaapKcCB+Lyx1VSdOiHBCzHWhDfGHRAXIc+Co1j9KQdriR8QUNw2TaXtJOv8Xoc/ANoS20WXu8CEoQwpCpWLxYQ5EAjDJCWJVFkXsWvXmV74Mu57eGBL5V84OD/b+6i/L/qkWp2vIsLa2tbzSADPKO6Y4fHGFYSmjDdU1VN2o19rtFsCP+eBCtlo7Bw1BoQtnCPxWs16Fh+a5rcBbQqlqDabIJAyZW/KQIEt+ZRPcl2YpKA8cCVPQ1p0r3a1mrQmHEx0ga4rFJeWA8yyOEmSGuEYVIooxkAzIDDIgrMCt9FIkAK4ZLqAczoePB4/8bn78JCwjSFvdqjgb1XVIVGbm3B/FHRElz5qUIAPAQuMAmisJw3COCAEmfgyuUOBeSbKegrmZH8Eojce97aUuxJZFAJDE+4hSkS9O+FsEBaOqgHWwb4uAkrwhKQvSkcqki+oW8rNduSV/gKp3MnhyOOSEOhqTwMyaVq37W2tt6BqRi6iUcoF5UAWiJT9WEMLPT9PxeP7+g/0xFzFzgQeyXN1qLzVBHbInRqnlYfJs74SWoLSe5JV5SguQlQKduuH6UKdaCA/4b22pLxT2zwz72zsHP3mnXjypN+aG63Bn/8wYHVwN82UrTYL4KG8bcXM5sW3D4eZBYt+VxemAvar6sFH//BvfSSeXbaPJTosaWFSNgCtcA3pOPQEOqJWFKhNME68IsAlNw4ni6WD64CufX/3U9WvAGqQmDxkCuDWUnyhl2bmhn/YmX/v6nx1XwvaVddQBokrlGRlUa6NZ1eED8jEZFwkC5KAZBLV6xdEhydRsiZZz4SGk6+HZ9N5BL0yzNd/bXGktrTS9umfC34LLzFXsZG+MOgRAPE8ANZdAzrl3exZlFVmGiCFDndzzNXAg02LcNQB1dvCTD/7Ji82tVv3x3vw0Wf3Ua2/3jpNrL3aGRWbVvDWn/Nr/6788WHvJXV6HZ65GR6GI3ZXRns8y14V3AeopzEoO4Qq/kAJTKQ1ZpoYyRCB3FyYeiU9luwsFg7lgi0BL8Xk37pJSQZykGMG8FJGFQGgSjYIXMzoilTjT+tN4/9mTw9s/nu6flLF55fL1//y/+E9/87c+CwmGsgjbu9v/y//d/+rKi1dhi/O9HuIKVqwBnEN0AEABh/3Bgevhzun2f/2DmZV+9Tc+32jWkJjl8eD08eNHT3v9ed3Sms36yo0lei4iMggl4EQ1fPuKkItbB+6Y/8WfZcn0ula4nWp989oaRdVzJPd8HAGXC/RKQASXKo4LMV+YIlAiqkHh3rl7bzSOMC6OO1/ZfPjVL19Tj9mlBCIKA+isYBkol/cLWA0r5e+f/cE3W5UhrBX43lESp7KvsgLjIvBaSiyunwsqp7qr4s9HmONnBZUB4RfkQVB3VWagDiLegXcLy7RMrTI3S3AHbqE5IgTZsrKAkglhCOBSOowKBBmqFaQt4BR7Rltvdz794quWyWk5VIK8dCgtT7NdHEBDnsSVNAEB08ziYuaszNMymRRZRBJEtVCSfBVY3uiDxtQtzbAKLsWEgQ7Hj4F6TLiAcKBVAEW5JACpIMoFRkMcxduPt58+eYxmUD+ExF5U//SvfuX1F66SnmTYQUFIf//u9r/+jmauvu0EDQhBP5jk03QyA+dBJpqjEJRtXRv9/n/45bXVLre6QiM8U8myVQBBdcbZF3ZcBoNfOSBIlUoa5fuPz04qlVpnE7KO3FmhHchSQF7B134g56hzSWCogA+gy4oFhkSciKdlmkIwlnnWdWYtPwEAHE4yP3gGo5MTJkbQM8LBwOEBksFJFM2QvbQ9uaaHA4ziKKxAQAtoLy9jYN2gBVuC111TC/ykaSc1R/ft3DIysDhInBP9GWxHbRbFea41a6ZlQDwVs9D6v/03R8tn9aNedNpMfus/uBqlDtdASwscFSIJQOOaW6THkNRlZlj2P/nv/ReXr71JnElIkvhf/Z/+8+//1Z9rGexyah7XZAPzMIrnEcymiqUhD/oJ0wX4h+0YQsHmRZSW/B4CF0hA50ITcESgPODZAGyu5+ZOjlEqIouTIFRaFVserAEsUAgQCv8PPhqkIoy/wDabvtOu8ctIEGRQ2/AKEi7ezeZhPIZPAFWOzpRGxM5AbXO1LnoKjZ5ldDk4i0MxRp2GtjhC5wGXIHR4xUnO1bTEDnLinxTFsZUBZDbEOcbKsGAMlj2Xx8BSiuEiIB9XOxN+1iBUjagqyHRFq9K0SqyYhVvy2+xZoGufNexX+I7F4N8kXW25Xq/JIOkr7cZoOouSVNWAgo1aAIC486xID1YtAVGohlqtAWtbDFmyH4GSgMyIqxouIhcBxbMs6/f7k8kEt3CpEhdxQRr+8Ss8z7bII1wDUqBRKBLUCtGA9tAsTG0wDGAG0r2lzpf/03+e8Hs0GaUEP7RZnN3+sP/972nhHCBfX1mpN5qtVifPsqPjQwBPxJ8PENpFD1DMdZx6vb663Akc5/H2/ng6RSdpkFxAi5zMDCD15eXmWreJXs+m4WjCFwn2esPD4QCqGXnQU+QDucKRQ2fgCDmOxzrKwijMT1958zff+ApMQdSJJOCUdQM/eT4ZDNM0dX0fXiLQCxkh3gqpFwBDhssvMSsIkke8AA9iA/9EZuWv7317O7mfGvHokfbrb3z57uzdMi1eqn/q1a2X0BcIVXQGOGTLstEnBhgyAqAm4CS+QqBlSTrq9+ZRuLK66nENLlQkH3YiX6G+fQb8ggXSDN7y73/wh1/8wqWNtabII8pEqZod4pCiJdKypJFAAKPcOw8AHfV9VAiZCdziGsBc3LoIuIZGQXMwtO/cefSDByeRzPczs5TF3Y2tpc++fn0FZh4SFWbQeTra/MhdnuTv3d3eOxmatpWF8dGQr4CAlEu9EvjmV9660uZXVmt0lrI8Goy+95MHMB/Bfsgyj4pBAplOMxXINE3LrwdWqQ1HEy6W46ID/ejwSIH688IvmlMfHJ/NTp541qkblBBXEMRwtaxhYZzleh65ywdW9zhzO4VZ5diDEqEdgdBZBNxBr8YVeMOzk6PYqHj0QQXZHBsMO2mFTYjvQjWgxkHlQQCuJ2H/Wz/51259+OHD77Qa83/2Dz53rdqtpGUahklvkpzOQHR2uwpEZtxenuYgCDzw/ZdvXH91Zb04Ht2//7h5c7N7dbW21ABqbJ97LEKr81kkRIyhBY1AdyxAAjmNMaGHmGUQ60cnowMYpHlltVW/dWOtvYRB8E06W5SC3DoYIENc63oaZfC1STcV3QlgxyMLicKSjZ2cmuM1/QjiP8qBnGg6G77/wX/y5vrV9bZjm5OwNOsrL716a+1SvdZ04QuPxjGsjVurzf13vzszPbvZAX5KyBX8AKGkLInQlRcbBL0mIRH7nOVTqKMm5rdRyYzEtAgXoAf0jdskHeonIWzWKdXSV0YS8b7IJ/flXpyUu8fjOx/cvv29dx58553dH37Ye3SUjUpLq5u612jUvvKVt27c3FSiAWE4Hn39u99odluoFs2KySdKhIH2E/JAXoigpmaOJ+HZhztxHl+9seW4jrIP5pPTOYziOIfl4rhGreuDqFRZIoHwQgIQB5w9IU1hDNOnj6H52+AsDwKUc+oqoIx0UhU/D3JrES5ScAaUrBZR4AI/PKR8Je/1enGcyYxGEjROr11tiQkqxdBZuJDc4p0Agrc5L4soHyFIXTJL9/jhtqdFpuhNFIJPSDz/VFBVKvwouYOIKqLi6ozwnMBiHGfEfzpRhedvqaASf2aATHH4kUbdKAq7KExVkM81NJPbILBLaQWmCQntIhBZcomTMIPgU+M+V8uN1sbSimBTQAIxGPzgp2ZaoF6FDnHliEFyNC11SLiItitqQjW8SYhAVCjLtVkgLuhkWdoFlkMcv/xEBWMYKLCd5KcAUhQoT8SlGfRlNBoO+31hIVCUNkrttUuX1lc61LSiXNHL0Xj6v/0/f63c/JzXaEMD8Wmc7nKHOsvJC23OqSNguTja3VnykutbLdVlxUuKbhBwQU5EjHhhN+WOXJTlLC4ibudamY7O5jMco1F/HI+PZsPTJJrOw8l4fDIaDaaT6Wx8OhsfyyOt0eB0bzqZ8CnerDec9DTQleFUrdy1aKAACplUwAAD17TWOE4LAkGznDiSTORyJlIUlPJyPcGCejV1zpCBVk1aQoWlFb6ttf18rZZvteL1RrgUlDWvAvkH/lZjVtEylAaqbbOsOlwUCWS/cyf8118bfffb6Qt5t6UZbcssIu3d7X63kV5dcS2OA589ASiDmCHW8A/ciog1X/rUV5qtVQGaIc/yb3/j608ePExBIoJJuDVxBrMBxgAse5Mv2EFkGvBkuKctLfU4mXNf3EoYQmDzAxQJ88OK5gp6jJ/IfljN8As5awRQaNLAI+QL46QZsJ5k4LsxoB5cogl0FMQFq4SPB6F7ZOYWEIp6L7nghN81IZQw0+UpL60CHLppRjBaRIsD3yA/aRP1SWtUo0ABtz+PUAf3HOYTWmQmXjialEeMygVKSGncJe5Qq8kvhdhoP5bvHEm70BNShAUxQFKa9CC/nFxAHawG/XAMwzeMAnx/rVK8iMZTYCe5XQY6zFHu/YJ8gefKk2oKKFZBQ5OGi4oTRKlOIshAY12Qxj4gII86fyJI5kWQODPHcRSGIbq5uCGBd1kBiQ23yOx0rjhLBQIAMOg3aBI9BxoxCsgP9CR5xowoYtm3PvsZeqkYDjaDqkqn0ezvHx/tHSClW69FUTydzKbTKYrWqh4o2YK0r2jqeR1cOJjpkALQO0maQKpAlsN4AGPZJm/Vfa9VD+DA+IELigA9hGEMRj09G/VH0yjJLdvZOz2bKLdRnkWApoAhdArdAgkBUoFVS7Jk72yvP5vcWL9CtJIGiSgY6Mr/QSKGBmZ6NJvzGQL8SUEXeoeLj1BHPkPlHHGOI7Gnn4xOj5Idv649eXj2S5ffurlx7e7B/bOkl8aV1zZfEpIFmRLZaBIoBawcUZB5DqomWSOCarU04aeXLIsPAF0XCBI6E1EvaghxUe6V3ngcNPVWw1O6EeMnP+wRgGJDzM8rSeM1iwsMTGY/CAwOprCoSA2k8IdZVDqioEiKPklGIajvJ8+OjwZzsgNTpCfMUKytdbZW2xhmKVoJp+G3v3f7D/7iJz/48Ol7d3e+9+6jO08OD88mJ71JVtGanaaIl8yyjWuXVi53faof28GQAS9ZEu0e9BIMoXBtmBYJpRlbw9AECH4A3yaMQ7AmhhhA/I27NH6M+j8RaA+agWG6RcUazxung5XhbCntGtrWmbV2qHdhkadmOefXKwLPdLmDZo6hgt4kRWt2XtncWIvSfpzOlbSgMlzgjIeyFz8RVNOgwLP+3vVbK8urzVdeXP31z7/arvkYkXQYjR6czJ6NLNd1luuQasjMJ4uQvhCLUQI6AhV3263PvfGp/9Gv//0XU2dwZ7tI48ZSvb5SD1Yajcvd1RfXl6+tcdGObZN9AQa3I8XYxJNJGCXl2uWVl17YfOPW5qsvb7VXGn4rsHwLvYMhDrsZZ86/oUMpX6FN5zH8LaCbS8RMfqbHbwZezeccvG3Cx4bQAKvMTk4rTx78R29tXl5tevDuYTuYVmepXW94OFzPatedbt2DfqpvXrYqK4///Afv/df/3/t/9oc7P/rO2dNH4WQEHFKIUyrx7QTgSlhAsRvkA+Pka6g3uc3HDnlO7lfWPJCPThYFUIZKpChpHLyLEiBOaglUzZk7E+rh5PDk9g9/8r0/+nfv/uGf7v7Ft+IHu+v1zmc/+0u/9PYbnm6LigSDCf0s+OljIYM/dC4fz0eVQbUL7kBJ/kielFMeBJLZmYh6YRku5BEgJy+RoxZtwVAXMwMqzQQNo7dSSOUhmzELs+KMFqBOcLEAQrWPoC4RkEMFxFU6qgA0bEMivIXisJVxF7mEjNmQXArIhIHfF6dvAmd90Rkxj1T9qJbzr2mhQ4cwA1k4U8A+D8zzQaUvQGJ9DHKHQapddApBZVDxi5wqg2RchIu7KqgUFRZJEkCxtHEpeGjEhFkxyXlMi2IGwwi+reoap2XQAJqQKpj4XI3nMRBn4PndVkc0D80gkqo6YwzFcIA0IEmYBq0GkjnKkcdK8BXQDEpACcBDO5vz5qBSzh3RIOebFnzsDQ3K/TgQI+yqHyRvGUfWIP1SXeOjYoeLZGjJq0S0y1bISQIhAMC/kYFj6luNdjsIXEggTZv75bTlzprubKmWrASZZya0pKpr/SlX7srIKkTLcRGApcWJ6WgBXQR6QToFXzcvXNcH8DCqkNRqL5uaA5uTD474aXRbNA7LpxmnneE3QnIBcVAHldJ0LX88HCdRRGpHB8ga0n8E6Qj7I0noHlHCuV7uW0LC1nPoX50HkYSSMiYI/OidYxVVJ+8E5Wa7stXKVht5q1p4VmkZQBWZm+wpHQYB8hkewUTEOBgk/+ZP+v/q/z354B3nVXvz0/X2qqv5ZlH39Ze7wefq7cGj8mt/tlOJJ1c66XotbbmlaxUYN6EMMD98g4q8tvKxgHZgZ4dJEqfpbCZfyYfOBP6zFOMO5BJnpcb3C/lKbjGPM8jgeZLBokFe2Gp82Q+FZEaMJMbJPjVuRCUSiCoFBZDO5e4wThYBhlHEb95wGIlM0iE9dwh0bsteZDtHw2cno73euDeNo6JU8/GkJ0DOwWIj6ozaMTjoEQmPjYlsEQgAGqwfBJKSFBQeZgQ/UnphE0s6B4D/LA3Q9axSmXM5TGYbBoxrF9QDCB3dbpn+Zaf1ctB+q7nyhc76r3XX/l537aud1V9tdn6p5q3bsDRokaIKKNWrefmpomKzIY4yKqddjl6zDcAmzS8CaYWQLESQwPJRwNV8zrXmAPw8ZZFBCknlHy+CICkfDf5PZ2BgIhslTrjDD4xmDK+4NcQwg7hhOXyeECYxRriiuY5dSaIlLV+tey73BVYVlXwdslGj6KEdh8HKk5R2MATK1vrKzStbL964trG+4sHUoYkCquDzE/Bsq9Xy/WBra/21V1789JufevvN19549aUrm2ue57XaLYwyjWmatgXnoMEkkECmFafJOJyxgZRvISsaQEBP0TSuBDDiHnZFrhXvbr/7b7/ztYPe0Ww2gwsxmcCJmPIxBXS6TFigb/QRVcfJ+RRlJaohoVLMoToM3IJWRAWDcH68/Z4dFPE8TafFK1df8h2vbjSWG/4wO/jmne8SG2BnGp0sxIpRp2Ab14J2xAih4zlBNQAgaAJQJXGMCCmfck4Fkjw04+XOxqAXTWcRSUkF1k6YEEETMqxyhWOBBuoIkj+5BHmYAknHxAVoi7rIArxgDhxo21DGBpPoco7nEAKUAHSQgA2hH2CnWYVdJm+fS7XD3nBn/2wS5YNReDSY9ibzecQ3RF2+u26lUQxUmho/ZHZrq0OPnmvkAExGnQVgcZBJWZ9ofAUUGpKBoFSBwS+qkHCq+78oXCDxZwQoxaRi5UZgWoblaIXhJZXGRG9HfjWpBdOsM5s3StpjfGFcZhQ4X8X9RGx+es7SjXa7ZfvACHduIvOcnz8aCYngWl0iMA9DJcvTwWBAEVTks6P+zu3HDx897o/GMVRaq+Z2a4ZtojL4qrKjS56ESTyJ5sNpNIkgrauee2l5+Zcv3/jV1av2g9Pp48N4Mjdld0W/7jfXWp3NZa9RdWquFbhu0/eX63arGuu6164111trV5e3ri41O1UncCxwM3wPToSKlstyGuvgD+6TS0Ofr3LqmuXAqTJs33Z827D4NC0K4WaSGKLemb2//RsvLl/lt41hXJgYw7zQPbeGLtCuMAzfNpuelY/SbG699tabW8tbRb84vnv65K/uPf6zd+7/yTeffOMb++98Z//9H/e2H816Z3N+YotPwWDWQnNAVsENp3UOTQNeBUqFBEijgnASD9KpnAC5+L/j4aR3PDjYPX58f/fOB49+9IM7f/3t97/+rR/+0Z9/7//3737wtW88/Kv3w+3j2nRuhqkeF+Pjydnx+OorV9947bplm+e6Do18MrBlkCM0+SIBgQ/20DodCcVncpCPZYKcE1a8q/FJG+UL8A2Azy1lSlihFrIqOydyjN1U9rD8wpFi08iKQoBAmpUTyYwF0DpvS4okLgKbJFSLdAZJv8ihWmPTbJKSXOwmFpT7NEbRHnsnl2hFPdVnXKpnhPqM/IvaxZb/iPsu6kFg7vP8KuX5oBIB4EUeFflEuMjwfPh5mVWQbi96DIIGTcJagVzHyER5Oc2KaV7M5EBkDvMdKpD9QYVEC89SCcujFR4qylDz/UajjguyCoQVzAHcIi4gEApIPSgZZidKOMoCDayBjHY2Bpt1GJpmilClz8NfJXFkIl05mVRITKeKAokQtOeCkIvAKzCgKOx1/HKXEYIFUsSJK2w434+KDH00Df/qB4+qL3zJ8HyMOTS3WQm1SpZklSiFZUB4Gw5MotiA+6rxOTtgJezSBekjFRt7JGSpsMPbC2+OlAx3MxlPZ+M+9FuRaEVqJDDzuOVuraK76GxZgQyqoYea6dhuUDF9RLxqG/aB7Tg6X691PaemlSnEk6Ac/+QmtkmkGqopeulAgAwNThgEU5QFrXP6R2LB88EhnKDSNbSqo7W8ynJQLlXLtlepOYVjiRPAgYapj8o4XJAras63yM0iN/ZPs//2L8Z/9Kfp4FHQnjavVIJurtXEbBCHCrLOWHbMF5xqd+Z999v9hw/GlXi22UhXqmXH03xbvldqFBbUn1gKnwgwceYRDGaYUXy3Mg5hE/CDQ+hfyl01yjBK5yG3W0QkjBKqiIQrUmDcc5IaCprChkvYxYzjky1Cj/6IYAF+OHhiUjMu4oe9Q8YMgXlBL3zR0wKAyAOnnn49JGJeiS9vmC9edbdWHbTEAQBWOPtIjSECWEtkgl2wqGwd1qyMIQwOH7MpQhEmUF1GYO7ngmRWEamCQPIQOymlBwNLQtddz9YczbluNb8QLH21tvzVxtKXG0tfaix/obn0+Ubnl2utzwStt4PqVQ/MZHlG5lWyFW2GDl8rK1WKVtWMgHMR2OTz1yqQrs6DAM5LllcgKhQ/16O/XUCtJAFVOc4qogLiqj5EoI+AQzAySQxSgdqHIwq6QBwHigFBBAMozvODB4/KNPG4/ShIHuNOEWDzY1iQCQuiQw1cWSaQtxuNZr2KrsxBVRhaEgPnwkFQSRQP+v0CPnRZQL9XfQ9e/Tya98fT8XQuy5FVr0U/6aABvoIJWoX8BOSQQx91Cr9kRoPsIrQnndMty4SCf3/n9ntPPuz1zqbj8Xw2E1osIP74bgZCXqDfKI5SqAb9QUeE6qisUKeIdGgvqibAkhX5Xu9wavSnxXxnv7/V3erUOhAyq7UVz3RWt/yf7H/wzvZP4iImn9MHQD181gQwFZGyTZAZGAEmH5xB30cjQAj7LCudAIkgT3pGEYS+GHAGZnM4TgtnbwHtouvIhrNCB+e9lDmuAipAXA7pgBgfC9Sd0wH0BZl2USHGn3FEINmgZaJZBKedwypoIcuQE0vPc1o1H8wsTWCASsEkFxchW6tZe/XWpV9+49bn3rz5G1/41GdevrRac+Cuua55aaPdDvhZRtIMYKB7F8X8pBG6pQAnzKhQoKNuQYRoUWu2P3Jj/obwi1a/hJPJyf6+b06aTc11K3Gg7TrLPaM2ML25ZY9Kv5qFmtMurBofs/L9MnYSA1Zx7EzXEiODJjw5640HuWsiz6JahVNc4WeBZQkfxblrQDZP+uurOnxhVHl4erZ7cHxnZ2dmlbbldra6QasKKQ4yiUf80CPIMQ1BIEmecEm6ufCi6OotN5qrdnB65+Dpkz3Ns2zPBQUDWn5yilMNcAYZgd3v1DwXRMQNv2wuXzFlqStpm4DReBQDHYByEMBjcsv0LdADa3PknRV2jqQHiphPI/BiDDN95/Gvvbx2c6uLVkDo4Dq40acTrbNyQ8vF7pCpGYqWMHcrRrtbRVuHZ9BBxvFxOBmk4968nEeDZ/u795+cbu+Njs5gY0/ht0wm4XSSwCdICRo8RPqK0EdJnIZhOJuG41E4HIaDQdTvh2en89Pj6fHxeO+g/3Tn5OHjw7sPdz98gGPn9sPdO0/37+0dPzw62+6NDyfxpGg4ztWVOgAL4zJMivksGY/m8yT9ta++fef9x+BFdLXZrH35K2/duPHx1S/f+UZjuQXLCUNNHBKBnJsF4pRQFCQpO12PZ+HOuw+LNL9y63IQ+ELw+Xw+mI/Gs3kMc8D2zFo7EOOOLC2yDkEJP8W8CHqelU+fwGduwvJxbafZrLOqBU2xnICxCKgEY6hS1A1172N5Lu7KfYjs014vilIAbVhp0OzduNyGcSjSR4HE7PLPSza9UPyIEk5w5Z3b20El5DbO7LohUkxRjOrFzw6qaoTnYVYpz18+n01FPhEuxugioMhFnSogjiDSn6/HgMVk8oiP4MVeoYyGY4hzijiaYndRnn+q+KIKSVAxWAwbyyur3aXF4ifYerxJiaEZ0EAiODie+KEU1bimNynzELYx60Q1ZFqxnqlx5Hv6aiod/MQ1MCqO0RAbHRXx9PODwIjWhsNRv9cnwiryxeXU3bp2c63blgEkdDu7J//VH35YufSlWZQFNhd7wBaLUlOe4cFk1NOMFlvNSZJ51jR6ty5VbcuiDuEhoDBAWOAMClgMDK6U+hSlwBl5ABBG4yKZwU7XtLjMZlCyXCCqw9qL82Ru5qllxraVWyYkHKqJLD03jdyowD5INC2ybM2ys5qjcZpQdVBaopaiCYruAM8kRQUXB0b0GQdBLmBCoGbY6zbMdKuoO3rDKet24ULq0tzh6JCeASz7QRRJRPUWilueEJSVncPka1+f3DKvVXMnn1dms3wcFtNEm8V6VPGmiTUJK7NYiyOjZnjhyLz9eHY8DpeXK9264fFrZJTeIkkpy2+89uX686tf8uzrf/rHD+/dVZYH+I++HHvFBQNZynW0c35LA/Ywv17EDQozuFh8nRTGESJ8EZJmMRugSbwwJijScSmuAS7YFvpKFhA1yyThFBIiPzmkB/CN+OWpnO8HZNksTkdhdPOKd2PTWV/iDhJP9qZoLoyzkAthoKbQ4sJWBPaFGcVQ+Gg0OGxsmEHalJjcEgA+usvAAkhB3wmaAvC8L/JkgI+bLCNtFcHnLGfTdFqWVTUNKBiHLppM28BqAQRFPEopodp6ua5pS3q0kxrrutFhHrQMpkofVLzC91xPwQROQzvsEgEnVDgr8YK2JW0BKgGUoMBS/UKyxP+GoErFcQxVhtpVPSr94iyBC0VgFyKFvjroHHlFukjjkHsQOUyANGOirsFKHgym7etXPfkOK/iPlnpFm52eDnd2HA2kWCeBELsoqDmWtbLUBdXsHR5PpvOFClI9Q+WmMZ/OC24gMVMzDtDAu/tHsygBTmjZy+IWdBiXQBrGCIMG0joajVS/0E2pi+IPeRBBfmTAGRc4IwWXoKO239xsr8OSVq0jP86gZ35KtoR/S+pEThWYg0xPyljUgsoFFPyFafSth98Jtoqjs36Z+K9vvLLRXkMWtNKLTupdbRYZveHwytIl3/I41uQOlIb9SrdIvF6YZ1o1CPhoko1pNNnlyT+IAx0BNIueoTDITTzeWTQb5GdLy37AnfcADeHij8QIGUCmJqDUUmXJmOe5hHok7+I4Lyu3JJ8kPUdg7DxoPc1Oj/rPTsZ0kqQ7+ENeQL621rm2uQTTj9iW+qBMiiSbRVG3W//lt19889bW9a3lqxtLS63qcqfabaDLlVrNvXqp60Myyg6VwD1nZbJ0fDo8GMAYJZ+j97MoTzhhwtGHwSmKyojEl0aidPDvtvdLOZ2OT488Y+rXnIrTiTT7uGwfasF2xX9UaT+oNN/QHhlWO7fq7CxXHoNGdd2xMURxGs9ieJlaFCcnx1OzUhUsEyoCpsJ5RKWcpxLd8Eqi7PB//j/+7bbm7B2eNDZW6lsrult9eno4Dkdry13Xd5M8m4BpRmAbI0vycByl06hCG9yyOJtEOULvuaxUfb9Rugff3f3+93/UvNS1PcewDM4ggT/puwIAId+i9AIH9F0mBfxqZEB5jBzwrQJGDhIaKppcY0HUVSyY6fBW+e6PCSQIS8CtqswmyWwa0VzuD9zHd3/38ze3Vlu0KsBFYlRgkAYzvbl0NfBsuLVBAP3OXZ38mlUkfIdDt/TTs+HRYNLvjVKY+xl0mxGmdhy5cWgPD+dnT092P3jw6IfvPv3gvf0n2ydn4/447w+js6PT3u7u8ePHe3duP/3Ju4+//6PtH/1k/yfvD24/GN9/MniwM3i0f/bo5ORJ7+TZ+OwwHg8r4cwoMr9S8XXN0zVX0yx2UNcvrwcrTWeelAnM9CiPkyKJMlhZv/Hf+eKjHzzojeagvNWlxpe//NbV6xuIKyzBUv/zb/9FfakFjsWlGnFgpswL5ACdgHYv0hGJJvPt9x5rSXnl5qWgFvD5eZnGGNfxaDJLuPeLa9U7DYovncYNaZ/jRQkg4geyDBXrEBxPnkB4tLRSLPV2sGgDYkNgQwzF+WyZn/2G06vOWQF3io/CoExxZCBA5EcpjqYExbuwH8/O+rFY6qaVVhun1690yJwM5ABAJgUo8REgkmSyhg1LHazyzp09r5w4JmBnQRKbBOTCmRWdB1ZxHi4uEbnI9jMvf0H4eRmQ/tNBiRNAXXIponpiKmKNSTLVQT7lciAmyVl1kf+ST2peVO6YxsbqSqsOJwqlKEtlqaVZMWldwlgnBmBbiLGE8ZEnVvx6vUwwEjlUMDygewyYCRqnzxfWOY0miwFjgfZIEqr5Xxio4iqVyXg66A1y9gb2tzbK3Bs3b61wJweBvKJNptG79w605ZejpGi4REMUwyYoi2jOBcQZRxDyFmTle1Yx3rm8ZNa4Tg+1c1z4w7rYojrjEj3C2NOWItkS3KJirF27kfJD0CPHLFynMCpJs9k2yiio2Ta8+Tm4dG5XNd/MHb30m66ZT2plrOmpXqSNMja0zGw4btXxTW7kt8ACPSAqC5iybEoBwXu03JGDNEu/iQuONC2D2IT6cUzNd8qakzUc3TFykwvdkI3Q4pcjzT6BfCEAYeJwggr1wlyRTvNWnJYHx4UzbD87y/aHlf2Jfjg1DifWycw+GFaOJ9rJFDaKfjrRxzMrim079/vD7DAfvnK1AbcHopefESacCfTK1Ve/XGuuEXYJMBK+/qd/8vjhQ9ADwMlpZXEpQhIncQhrnNuWR/xyfoarcZjCWE5T2q/g8wQ6I6GFAUUNUBE4vSHeEpUFzsAMjAzpiGCQI0lql7vsGwJxBeoDnnVZZV/G86g/me8Ppmj3c6+1KjJbNg2zR/vz/iThLo3iGKBykrfgDhmgDYB2AEDCZmNMRIO4wq/CKv+lUVo40rgKTGVFqhTlDoF7LgByVAqGwUjrW4Z7yTQdOhg8FOKQX0iUwCCxoVsbprGmV2plOs6Tp6meGOayBvMcDcDGTe6XsNR9z5NWadciFd0ScCje0Sh44SKu0gGdHEQZscvAhgVmZlNnBGZ9LlxcIkMCL3g+V5xykagyLM4SATrVOJJL0QT+6BUhSQ4GmokKL3GSRuNp6/oVu15HJ2hTYeg1LRwMh892rCLvNGoKw8JFrHxtdSnNs8OTsyhOIX2QmSJJDGNOFNL4y20T5o+TyR7w0F6wxtAoPEUQqYL9AmABurLf61NdPBcApUIj4oywHK5U4Ypl25uttRurVxrVOhI5U5mmIV9kmRwdHTsu/mgzIy8BU/WAngQtCeQLHy9Bx+Vpmc+S+ZPT7Q+HP75ytTntV/yy8drGi5Af6C4aPRgehvrg7HR4vfHC1aUrtmkDMqKWsLBdDIq8EFJ4vu+qrVKlFQfynCtBQNt8A8Rx5AMpYCMgQoYArfcm/cSerS3XZBnRR2OtAvJxSo/4QeCcBPpD0kFXZERwi2hhMYLKIDUgKtmYjrbkBiUd58xxVfKDFXv7ZycTmNALv5lSEcRvmp967epyy4diYVG2UMKIXFttv3Zr65UbG51WlR87g8LhHhFsy3bM5eXGWiewyyyL+I0zdhkV4rauzSfh8XCWoAnKTH0aw+AgfjAiJhSWBD5zkHdMyRsV7V/8Z/9C4P254RdZ6mk4gw4zql3NXdGMumf6a3Z0vTJ4rTz7jPbwc9b7ft6fFWupXgP5cxS4XImPpvM8m48m9XBo51O/2T44GkwH0AEOuef5IMPxsQijzAMiiJPJyzerm8srvunce/JkGkdrl5ctO5gWlR/fu/1g+8mP7tz+o2/99bv378GUqOpOPAnTeWT7dagW8iyoCSqfnxCGnC0d32rVqvs/7v/o2+9VN5tBu6b0OgdQAsUY/PJ5arjy8U0oT5uvV4ldSWW+9AAA//RJREFUDnRDRUC46pWs4OdIZRN20yZLgAnRa64sAzey2bJ/NoMTPRuN+x/efU2b/uYXXmhUPfAPhlIe0dP5AqXAxeiuXWsv12zPBvtgRKGjIAIh18NJ4pj6yeHw3Ts7w+EUigVYAZBwyAAFtFDCbb+AK8DhV4qgDM1iko2f7p/ceXR2f6/36KS3PRoexrN+mc6cJPOLSjMqa8PEGcb2ODHHnN8q4lzmRGE3UFWwi6QyBIyAptuOvtl1a468gJuVQ1gmGQRdxfKcK69dGT45Oj4d1zzrV15a/fKXXl/eWqX8lzAcD7/+V39R6zRAlyoFSILeNPJSzyt8/wsJ9MB5A2foud33H5qZvnljPaj7AAHcFc/G00l/FmdwgBzPDtoBeIB0z8EA0cM4Em5lAjUdegHCf/okK8RSh7xotinLVGBLwsKI9Ud79599Z/f09uHpg4Pew4PTe7tHH+wcvLd7+OHO4e2dow8m4VmztmIaSsQwcPjRWlme9QcRPxKOQUz9Rv/a5S69EdznEzdqA4COu4qawbOwKMn39FDon0By3rm741dmrvp4a0XrrHbCKMT4ItuirZ8fFGs8n4ctyuXzt1TiT8cRLiLPp18kqoBhJK1C8MjwkYso14QASRhiAqAID8l/Xhw/kqoqVFHGQV2e46wuLdc8H+PEAlC6plUxHc10C4vfbxbuk6lxDDM4CVyUJ3qeIk6ZgZsaHzvBzwPliLykdU6xBzihJyBWJSzg+FsEQgeaiZJhb4juISFJy1HqXL5xo9uFsYW+E6WAzguC+yPHd0BUWpRbfAstjGlp0HGscEMPrTIO9Va9mB49Xvbj9dWWgCwUIxjACUqOjfJNXHQfpTKZIuC4AbHwSsbpuJKkzvGOebqXDcd3Hg7addc52gYdrnVXNyfb46NBYTuVUTjdPVv3NKO2tX93+/hkVNVK+IvjeW//eOg3moFdcTgdTZSRQyjfqDCEwAAC9BbNKwMZSKbMQXPO4CfGXFvnN86sShWVmMgjXzxFMfHItBJXsGhQXOqSHrFG9g93F7RPY8ioTGdFf9+JQy3KKil0IhAhpiZRQWzgV5ft0HBZgD8yO37hVW1zKeAoE3u8A6KwzXLrpa/6jY8s9SzL/viPfv/evbuojuIWspHrYfJ5GBeFRksdVpg88IlSiDi+Q8b3SumRM5u8e0pXS4aX4hwKlqac6gjB5AVvC48Qdggb9A4J3HcAnkIJ82gepZwp1/Ja3Vhd9a5eCl6+7t+67JcFt8JAPXFS7p0k0znAk5Zo3fKjleQX1MxJO5A0jUvSBc/MpphKYOCJQAG1QkmqWkXkAilBVCkIUsPzAWYBrciskptbhtkFm9BI53yr5GdtdL8QRHfDQUbWrExhVRxl6V6Rj3OrphnrtGIx5Nn9wsm4OSiqJlHp4GAT48gKCCHhRLVsWBTKeQogJbDneRBFHgU+c6oIwvPxTwR4WhO+1rkoxdJE4gIhkkLJhDRLvkKFBvi8nI/LqaghyACI4JmfqQJMSUr/H4MJ6VZbXuZ6XQ4JJXg8mQyePTPTtFOnpa6awOCj5nazEWf5yVkfxomSgWAhiCtYx7RhcYjLDmsZGIYIm0ZRxAVXiXiDBJImh4wkDkSQvt/vgxRZ1XlAJegv7MjFNQAgOxN4xJvN5kq1u9la5X60FrfFhKT2fDdJ4sOjQ98Pqq6HvMjJghjVvJyG89PR2fbpzp39hz98+v53H/zo+0/efe/o/u3Th7f3P/zyV2/uPhtFUzPQay+t3nBMAo/a7h8+3p0fL7Xafty81N6CLU6AZWYLFAT00dQtwDyG6zjonuohJHmWZ0C8BfMIFMX85DdhdAIEyxAkszc81PxodTlwoNOJDxZGOKcQoIp9BsXgCpQE7OAm4nLgngyLJOBSCIeEh0vxQmkpCMIkN/JIC4jMZ+HeyfiMc7ukRiAX2sO1rUa79trNDd+WZ5FIF7mHM5pBBuVR0wpXlSGL+i2L+Xgy6I/gaqMjcIJmEEFcsMudAI9hMOUUBQjjELxFBNBRBilCTulaytddiDZSvlb5O82px+GsAMi2l1dgZHuFEeRpnEyPoBSSyRROupZH88pWrgXCBbS+qHEpTPPB6agYD6nV7Po8Dvf3jnyzBcLhwBCzpFbiTwJ/Aa8E3uGy1TxLwm43WW53ljvNjW73cP9o7/h0GlbmYQqJBxnhV/1mtd5utw/7/Wc7B+FwVqsHbqNpQkrncB0heChjOMUNktL4Homd5E/3j7xV+p40C+gF0alSopERMF/KfVpgoIPQOPVOD1KIglTFKXva6xBdyExtVSIP99EC2FmeRNlkmvRPeqcffLg8PPqtl9dfvLbEjUPB6HwTDsPEM0Y+S7KzXu7Z657hGYEFR4LLgbOCNG5Dc3PxmQcEJ2Gt3XCb9cCzl7u11dUmv+zpcG9yQRbB4P7LjaC91KxWA5vffuHe0lxi49gWP4FNfQDwqRg4BWmAsUEixLRiH5lC5tghTnuSafg3HRuKs2pqUVKMZhksezHXSsM2gtVmb/vouDd2XWt5qfnKmy9vXOGWiBxLmMLDwdf+9GvtlQ5aVCyBptAi7RowO9CpgXAhnpCfNA8Cf/buQy/Tu1dXao0qkIMS8Xw6HZ6NZ5mRc8eJaqeqG2LwihTiJCHjGB3utYJWgI4sL548TrOkBSXo2E5LLHUFEoKKA8jZ6Hgja/2j9X/8duvttxpvvd14+5c7n//s0hc/u/yFX176lTfbb/OjLZ7t2KBq4kjK8R997/U4pw5UmSYt9etX2zTUcZOkIfzLdhCICl6AKnhX4ZnZ7tze94opP6co9yHQk5ibc/Hux8N5XYywJFPk+rlwcakiOJ/D/LfK/3zkIlA9cD5GrGdIZNnNjgOPe5L3Y0WeA48/EpfAOBlKAiz1pXY7EEsd9bAqerqWZsmHKPmYBYQFvcf8JadqEq5+KYSFkZ28BjnJoefsFm16mhwS+CIpzQ9avoLtv3VAzaPhqNfr0RLRYKkXw9Teun5jud1gLwAUn7ynD3fOnkQbVc9Eh+KME4mQJxGZlfoftaSlnhR6w6vMjreXg/jalWUUVx1V8KBjH+GP9pdMSVK7UTVRTmeF49fySmGHZ0va2Ped0fLyplU44bD0atXl9eO7719ZcvSV5SyGZs+XPGtgOnm/Z9ScTieogjvnyUxzm912YOkuH+WQI9QoyJ/iGAWBoJOo5AvQhlFaRgknxDN1D2U5nw0/iLhkCZFyCJDustEjYQalsz7eQFfQEOiEaymQHWIZOTDuo3Hxzg8mXsVJCo37j0iDghbWSjGgwaPgePN5MaxEb/7pz/gNX768wftShnvRWKsvfNVrfLT6JaOl/kcf3rlLkUJ/CkAVKWQvnHQuSeKBYYHzK8vT5Tk3cshrhXyRFAPHGU4QndGoOVXflJlB1LJAF0kBgLFfrDyRmnHftvWltntts/Hqjebrt+pvvNB47Wbt1iV/vWs1qrprCxULrhBQQZppByfx6WguNZckUJAoqYK4YO8IPaSh8hlIKTiQDu7j5CVLLZCmirBeCYyjiAziIknQcHHJsVOVEjdlERbOVd0gusE9YB+aHKoxwCGYplEFWcQPVs3y+IO0GIMYtaxfKRNdWwL0Rf5UdxIXljoZgxvJU2dwckqCap01SxxnXAo86lexwyIgrsLi+uNB5UcEGVQkSZLZbAbA1S0ZJWb7WGbSe+l5Nr8lXaUSUUvJ0TvmMuEXUcPhciHOJMyGYycIaktLJsxNyZrOw8GTp3oUy+oXBmmBW8O6Fj9x1R+NYd5QEsl/o9Go1qpAYpomyAfnIAh8IJlz9tzsJQL6CS+BZn0LaBUEhXY0GKhhVreAQLmDg3HUw7K4ICOSEsIwdHXnmsypAwDwDwdU03rTwQe7905nZzuD/Q8PHnx49OCDo/swx987uPshjPKDRw9Pd3aHx2fT4TSZT6L5ZD4Zjcf9wfDRw+P9vdGlK9cM1/zxk/e/c+f7zyYHUS2b5PPtZwcHB737z55+uHv/J9u37x8+OZ30wE0Wp0b49iTZk48yaSMBSAAMCQl5DOIF1yFRVDk6A3ud9AyrKQUHFvnj46fVdrm2hGFCF8TwVoE9pQ0GVLG3SBA8CQaQUxEY22LjQuG0ixVBVCrH+8d/9Zc/+uDu073dQ5gOoHXHBaQoh1zkteFotns4Gsy4gT3EFMtpcLSsT79xg/uoExgYVBgQ2kH4kbZFp1BGI6gfjgQFuszAob8mV7QA1CKKEkhA1DMZTMH4iSzHQg9gqafMj8r5ZWLkdiw7Crlsm9Whvb+jpT7t9WfTaZRBXeVxmMTzOJ8OyyyEW5TEMefCiijUNmHBs9foPHids7+wP/jJVsO2C7+ucSWCdXJ2Mh8Wljww5ZjJAKiT4INoV+nUYzhhpLN8HO7dvLYBwvcMs+VW3//+e1MwWqHRDQo8FwFWqmHmSRFnZT+NTpLp05PjvcP9Ik5MmS6ucDkDtAfa0GCoVmvOzrM97+U1r9vgwluMvTjZBINd4PATKkIixqVa8SlGAjkTAfJYmemLrBp0J5CdAEVx1jvuP/r+u8HpwS+t+J++sbyx3Ax80DKNZJroqIFykjSXp3l/lPnBWrvVpLvgGrHF705rOfx+navbo9y2zDwr57BEPKfT8K5utbpNrx44t64to5pADO44TlBzd2v1N3/382++cW1pqdVd7lxa74CFACFkCj192BSqe/wMhFmv+yApjBXgRzpX2PN1E+CCPIJD+q/ZVe/yWtMu0xD9mnInTBFxNOtt1x8fnNh5vhKYr15qvvr2KyuXPrLUB8PBH339T1Y2VyBpSOWsDbAQXeQCsAIcIbZC1GJo4mm488GTIDM6l5ebrRrwBBII42k87sNDsMrSd42gFXBOCNDRRGBRNfdGRuDB2jHIT57EadyEIwfCUJb6RZBS4Fc9nPWXitqnlz7XctpNq92024i0XERaTaflm/5hfBg7mm1x9kgARysS1SqnvV4ilrphpkGjf+0qvJGF2uNpEUgatEFIXjwLEqQCXbt3d98vpwH1OqUw9SiDamWRDxGRfkIqrIiBSPxZQQaReS6KIzwfV+Eiz0X+i3BxiQiCNEqBy+aBVVF3osU+ChdFGNB3BpxVHrlSlxJDNY4FaybwPYczLeTwnEjiCBIDKEamZ5kK7OAsjQruzJhCwgu4zIp7gg5DAx2o1S+c9IeYtHRa6qSNCzz/bUNZmU5ngwHsEaIxSUta6levL7Ua4EP2gcvw4ofPzh6n6za3awd3GpxhBVJIbmQWAA9nvTC0ppeP9h+t1dJbN9Y4Wpw7XiCEMZ6Ym3YZ6QKVL/iCrWflGLod1t0knB73ZhXbunKt0T9MxqMY9gSsqNFptVJOjLqWpvFoNoP9Cx00OvT0FNafEY5HmhcNRl672wxcm448GhDQZAjkkkhECrUR+F0kmaEXMD8cU3P5+WHYclz3RsUGaGVEABoLUs+pjdRZswroCmri8HCyiRwtVjw6iJHQYc/8t9883vQ7gDQR8x0jqMxEIqEgg/A5CNLLIi6TvDr/wi/XcRsAgkAg5HnmMhJz5YUvf9JS/4M/uHP7QzTMaV0OBRqGEQZ/RxgJCJe3KXAJOxsjywBrHoIQ6oC2a6Xq29c365/7VMf3zONeKAtGkYlDAssZKHBso1mzVruQgf6tK/VXrtVeuVZ/4bJ/Zd1f7VitulHzDc/RHRIjbBSF2+cDt+E/7MVH/TkuOK0Lq4UtK2gAJq1GBMhhRFBc1QHyICWzBoVrQT/+JajIIvk8CBYX9aqU84xiJ+GIS6tj6bWKzp10KI7IbnIPAewN0Z7x7UhuQJSeptF7KUkAbcCnGZTlmFXlB6WTuXC20RyKOtD+uil4Y2BtIBERW6iQBc7VgQpIQbiII786q5SfF1QRjPh0OoXAfK7Ti1sXZ1BOq9lckrC+stLutF3HHk9ndNQ4AUxDAIcovQssgY9zGDnzwdB03KDVREoeR70n25X5vFuvnQNHNrctowYT3DRHoylcAKQQQZrmcTN97hEBINFxqNdqNcAl9+XMaKlLc4ua2GuxxXHN0hXteDREnEwhAXkQV5NtQOFFosrMOEZjOl1priw3l2RdNNUD0H46PX1wdvd4evTkdP94etYPR7Ddz8b902HvbNTrj4fj6Xgyn87D2TzidwfimB+TAu1FEQEf9Icnp2fHvbOTUW8cTQfTycHhUe8Ev2GUJZNo2p8Oj8dnO2cHj4+f3T94/PR0Z5rMQPsBd88wQEH0QkVQq67xg8A5jXLUTiMEOeTzTFEcnU36Hx5/cPNGt9uA14fMHAliRyJSXP5VxyVIAvPi7vPDp24hSNvls6f7dx8foq1wOgXwR8dnx6eDfg9dGzzZPjg9G54OZsOwGIchhIKICg1G1K1ba9c223BjBd3kRHQDtAsipgCUFtCwAoLNgh7kjHz4MamG0Do/owmj33Y413oGvM+iVDYLQWXDeabWCIJ++H10GoTmfEYfHtVIy/p/9i/+htUvH2OnTwRYwEJWfMJoQ6xWiv6P9sMfTuYP4v6xdnSQ5LJ9NN9gjONwPBkfnYajaTSP4Tlx8tb1YOqiU41G7ZVXrobFUZFGZSKrnmHVxlHBjQ5k1yyMKcYTB59Tcn9SLqoKs9sfHM+jKByN0tOeG4ZvVrv5wVHN0au2roHxoky37DTXoKtd26s226XhjCazp8cn3719e/fp3uRoMD0bzUbTcDyPpiGcbK/ura41vVZg1jyI2DyGVUAJJXpJlA4wh+GBsJa3IeNZqkYUqCQZIgOFLU9CfAX3+ynK6XA+POkd3H4weu/9K1H/t15a+8yLG+urLX7RDF42vDpIMA4H/lgXmoGFZ1nsBLzTfJ5FUcENFxwzQ8/y0nZRoHSr7s0XtzZhzNecwLerNc9xYbZrnbbfqrt+YFerMIHAsEZrubN1eenypc7yanNtvX398vLySrNa9S24Mdy0ivIJAOMfbSexTHIREM20jGrNBzBgNFg7BFNQoPCQcb9HfQJmpjigOeSYesvWrqTjz3b137lR/fVNZ9PIArozHwvsI+hXcIi2+FgQAheSn/N4Ym+Jj4tE3AdM0Nvw4vIkkw2NiGHiinOnEG2FWHQkdIwQz2xhASaykoskicjlEiX2EVmZ9PEAqJjKTSETDKdcACVokqUQF97EfUKmhknO0CiIKk5hlEvOuIuFqo89xK/cZmY5mMaCrJc94lnKsg1VvWQ7D2xABaBH7BmZ1AbOYZrSDFXg/IzwiRuSc5GiIhcpOAMSFb8IxPZzQfJifODA8oOfNh+XA1B0humLPDikECKkZ5ZinxSFixhTaFxcwQGEWUufP5wWZVKW3CUPIiOLZslshCPCeT7PKArI9+T8LAZ3EW8K99I+m1ATLoSFBII/mJxM+nin/raBMBPR7KQ0QmzwZRtSJRpH01A2syiCkJlx/4YM7YAcQcNmhUYtO8goXBGaOhBIUZwCFMIsOKLNxbHHPxGFfwGerSn8EXmsxhiMBxB/oVs7CbbOzGWjYoxLZ+4vzXJzMBpG1dX9sjvLjXGip3Z9aNaieVhUvcyu5hWvV7ixV01cmAic55d25CDOOJvOMWGzIC6+jcot0mGjGyVsepjpPGSvaBrRkOiKKEjArIlPg9UMOtyRikHRJ/2hAQRzUxbT5LSSwbuI6GUOrtdNSxvmM6E2olUROJQaLGAT7eACTEMyYcUxXzbPfEBDM/28QogNCiwp+clAgArqClTNDXbPhZvqJXwGgkfaobhmDYSZS9WVMKy0686nX2qsLzvXNwPH5kKqetWBXX5ts/rKtcbbLzY//6nWl97q/urbnS++1fmll+uvXK1eXnOXWnbV07jbluBIoUkBhHCeouLANcxZihkEuigcDYFjEVhUfhaVkZzVLPuiEtLK+Sgwk5A/WXiRIvWp8HwcAVmQgjMPICYr5x8myaDgmxU8lKbNErVnZU59i1tc6z9K0ycZv2GFPwwTeDfS8vtl+teV4pRO+3nrPMugfgwYdRdxBQ7BlWQVOb/82WFRRsJFPeryE0Hq/+gW4sBuo1rd2thYXlpp1OtBNag36pcuba2vr0GWgXujJFfrRUEDKiwKVyqwLvY/+PDOn/7Zsx/8cPD0aTQcAkFIZw4FhsIivMbFeDGJh4QZvGbYM0Xhui7u0d2mTIBUgVyRjxMQVsktZQWAiwqYk1KeqF7UyPwSkIhL5pY2SQhcjGHBi3r36e3d033Y0PM0PJv2D4fH8DZq1ezTL9bgIcZJPJlOxmOY9NPZbAqLkKtwEmhxGGzc7oj9F2CkGXpWo/HorHeGQrCRTk5P7927d7B/kCQpWgVVgnVgk8HMHocTtPXg8NEPnvzkz97/5h+//xd/ee+7f3XvnW/d/t7J+Aw9gNAWrmYPYavHSTIPw8lkNkYDownXs06H7zz5wfp60K67yEOMCioICXupIguMSeyjS0IsqGBQyZJ/UUtZcV07COA16RAIMDD7vfH2k/0PP3z8k/ce3Lu/ffv2o6c7R/3pTPUcBQLfuXpl+ebWsiOWD6wYzlWiy8xA6NgXdoVQsCFJlxukaQRyCXxwg9s/Wa4bVKue76P+eZxA8CCDUt2CbBYFoPSJ5TEfr1ibVKty/MLwC+fUB8PZqFckkVFmZsnlKMkH++YonZwljx+OZ2GxvFEL83YSFelsCme0TDLLc0HU0XzOHYtgZXDauoD77fnWNOydHQwrlAtRkoTQx4jA7UxBA6g5DXHO+M4DiCqMwhmcwIOjwxdf6nhlPnm6N9w5TmfxaDhN647rOvk8SWYxcCXzKJrp2aZjRP0p9I2X5bPZPB/P6oWZhjF4lAckNDg1zfd6J9F6zenUTdsSgyGV9ejAGIaLeBd0EssoMenNbc/GLWptEiJYFiRB4obYgqgLR7N4PJsdnQ4+vFfvH335hdUvvglvse5B7fABPWtV3IogbEnzAkMH3hyOk+HMWu6uDQex4XOxHPQlp7wgEpLCTnINdnnNQuZ5nkGbArwZnWHIhfKoN57MIihV24UR77WWmnqe7T05OHx2OB9NtDKNwwgSJw7jecjdM4K6xzlNFx4fFxeCICmMDcO2Tdc2YB15rlWFM+DzDakwEbrR+U01x9KeHo+gGVEIIGw2rF+77n1+qXKzrm3W9KZdaQTexhuv1TcgE0nhCIPh4I+/8aed9SV0H3IJzjXUo8gGdFuYLlcbiRMhwAZsjp0PnzYzN1iptbtNuqHcxGoejs7G09jgDkqW2wzoycCyUSRNdJJDaQ9RNYNVqJQfPwqzuEUVaVrNdhMQCeLJDHJGYW067zlx/kL9FVxjGDP5xJrISlYMW3E7fBa7um0HUkQVl3NZnPb6NMUwFHa8tDbdWq9hPM+zEBoFDxgc16iRxLLwSUBS/Lt//9DJJ77NbgB+jAGVAFtmNSQQBgEHvRJ04U+CZGJV8vNcuEhBsedvXaRfhE9cIqgUnuVPARD4fqtar4PNAIbo8sVTblUG+fnHK9w/D4ubgki5lASpmU4gLDiQt+e6SKHxkPPrYxHfAYQwnyZxyH0EUlDsJIumRR5x2awqzHkoCaycclEm1GVGCVYf2Iwaka0x879nmE3mg94gFeMF6nwQGVtXLq0vt9Bfwl5qk2n43r29A/1mmHITcWAo0x1q24wELN61Daps2WEcFcPD3Svt+JUXNgA3yJ0AIRdRx8pIF4soTufKklENjsnZ8aBue1W7EdTa1UYrG48b65tecw3yv9PqBs6S22p7tcDx6l6ttrKxNBnN3GZz5dIN3Q5SGMBe0Oo0m77vygu30hTVrEKM0Bq9Jnl5lK4NXx7VS3hixCXRSmALPQPgatTEiwD9CX2jsPRDdYZEToJW3eCvrANihL2GtV3q0yT7wd3epr4KJ4fmNGsAtkgcYjVTEkAC8SF6pRzn87Ie/cpb7SzneuLFkcP3SZFl9YWvePWPrVP/0z/5w4f376EedoTMovw1nIVMUKNYVSJ4FkCDx1IugCGvIcNK233hMrR6xbON0SxfankvX2u8fqvx+o3arUvBpTVnte00qqbDt+PYKNF3Hrk4I6BTahwvwjn2KAR6o/TpwUw9/mEq53fUoOCKWhzpFyWYh0pHBCX/mGdR1yITrxa5zwMuVcrzYIBRVGaViP9iXtF8zWhR3jKFMgf/1GOM5XwckUVFcj/Tt/Wqy8+4gLEsfhkFYOkg+krOL8P7Ppd2oF4ZSK5NI3mcI0F4lHERvAq2BYQIuKlgXEB1DvBFRIVPXCJgxCeTiaqE1yRViZwHyzI5l97tArxqAD3nkUOLrF6vTefz8WSqqpQyjKlqJCAGui9g2x7df3Dy6PFwby8ejR1dV+vUmQMBfpdhgLdMyx5NphBT5CUJaMfhc32I8TKKYrTbqHH3JwwjwJ5OQ1oO7BPr+qhnKlJWTsZjy7bVXVUhwkU2xC8iRB8iQLFh9Cb9g94hbj493fnB4/d+sn378dHjbqP83c+v96Z5b5xkaJRlhFGlebl6rrZzTKpL/nwUcIlyiuBxUsgGQTJRHaCaKI3PJv0Hh08fHD09nuyg45e7m1ZFgxgHjSEThGrExWcZUsCJyBBl8YPTByPt8Fc/+1qz5qE/5AWSpKJXtqUaY8OiRD+CVe7JeZHh44EGgFf12rATwFYuxKHvB4EHswYyDsMnU6ZZUZnGEHFs0XPtG9dWX7y+wddaKT2YqKpXDREDgkXGFUsyUUYHWYkHeuPMJyzkeC6cszIvwnm0u382TyF6IOJ0WJ0D+TyeFGdZDwaNYczDObDCVlhn+Xu/93ty++eGX2Spz/onZ/fuxyeHxfgs6Z+lo0HZtFKvYradlSvt7kpzPHKzQVgJZ2YWGVmk5zFs22I81OdjM56ZesnNddMwn4zL2bzjO9tHHzzce2/37N7B8OHh4OFB78H+6X0cByePDs+eHp49OentHJ09Oxnsn/UPT/vHYZgf9h9earXHO6NnT86Ox+lgHA+t1A0CamxI8v6QKG9Dtri+7UKL5bYZjmCeTp2sqOV6AmKZhdk0yudRGSewrZ8e7Y8attuuG7ZluBYkIzwFan0IVI4L0Z7N0gLWZF4M9gdIs1wTg5bGGXQacJvBPQet5sV0ML371z8afPfbX16v/dqnLr/1ypXllSY3X6dskyGGUmSM9VKHSKpoRaYc9+b7RxXfWqnAa3DB7JohL5xFmjY9mFR6UeGbuWtks3gWRo16FaJ9Pp2jIJ0EWehtB+76tY2lwDGy0JjPqka+UjeWW3q3bV3ueleWPD3Ldo6nAPur/+CXvvjV119/88bV6+tXb250OpAnXr0OiWyEMJfC9PKN1uuvLH369dVALx/sT/hdgDS1q97KWieczMj6RbnRtH/39frnr8FvtNQHyHC41WDltVdrnL0Qsj1f/dJZ6UCyg75RknNj5zoSREkVIXGoMFyEs/nu3afLqW8v+d1uEyYY7tF5m5yMZokGh8U0/VaNBhnwR56m/2dgSPicHFGY73zGhDYePRZLXaOl3mp1iG5BPqDCCS3jPJ313aTyQuM1MAggkfn+xbw1sqVl+jR8Fjm6bflIOZehOBArTvq9OOTeL5aVtZdGW+uAViklcrKoIikBIQQBhAakZQBMS6bCN+Tu3zlwi1Fg0xcE6PCcaAajjPRNlmJBFLOwtMvyNH5YKa54eRGQqCgKQUpR05PIEFAbShE5qgaRMxJUWQQVZ14J6geXcOeWm+3l1nI9aIIq9RheNF/EoFCRFjlyqjrG0HNiR6pc1IkAcFWjKgAauSxr4FyDWyXA4ZxOp4PxYDQaj4f96WQ4m46iSS+Jhgn5NAXhGGIsQmLTPgdosDPRR34OUt49RUVq9QviC6j+vcN8EvVOBlkWQpeg2WFsbF29vNRpKakM+gDH3X54dGzdjDMtMIuazz0Us9QwYA2YfOER7VeNqKanw8SbnTy73o1fubUOTQZ4pfc8gVqFfnJUimvgkghR2lTypEky2N670ljp6NVWxWoZ3opWdBtLzdLuVOyGXWvmdqPMOkGjrVlLRmWp3lwr7VXHbxi1VmIua8ZqNVi3aw0D5lhRcGZdWAOsxFld5SUall7ouixM56QEvEQyIGdPOZIce4FFoZJPM4RjAbaQJwSfTL9hRMhuZH30AQ58LvoK7aFP/MI5jWxOsWsno9Qf15PMSOiwlhi6pmfVvACqK8sK+gs6CrCWfjYxWrNPv9qGdkObRBmxhXoQtddufeUTq1/+7E/+6PHDhzYkJvjMrEAX861ki5Pr/E414JXnnXwvL+M225w25kQN7QV0FJVyMeFm1YJizfMra+6lVadd1/mldphtaJ/DQijwo4bogrAvLlX4RPwiCFvpsJke7c5dahY4nmRzCDE+YwWWxHWnhacsZhFNIHVp/bwSqRsn8o7UjwhJXQJqk2YXuTlIEpCCRnCpUnCpgxBMvvtktAy7AdeGLpL8CwdB3PA5h85logeV2syr12jiVAM4hvyCX+A6sHloVWgaTGECIO90gQEBN5pg2SIXeUYpAuxLu8SAal8iHwsX0F5EEC76chHUXYz4eDwWlCokiMgRqYgUpEEbLa8sQ/9H8xDa1/X46YbpeGJaFgAbjkYwGCUniqsD/yIbpQI0THBBONB6UYRz1XXaAbcOE+DYrmXqzUbdMOzJZMYXiSUQJH5HiS9XAEJVUa1exRhjpOI4mUzmgiJVjwIcF2xXQXI0HKTgB5ZcBORbxCS+CIuEczgr5TAa3957uNM/OBn3xvNJnIYrDeuXbnVfvtrZOY3PhhElDNFHDKqaLlD9UQQM9hEVMSOyQlEr9UMnToaSZCdFJJtUKwEJIB3X1D99s3bYn1Td9kZnDQiP+XmwGKVtx67VavV63fP8rEzvHt05znb/6e98seE51FXPB3RKiIUwsGoSPCBj6wiAS6BDwE1kl8RFkPu84sreRm19c+Xq1fXr17Zu3Ni6devSCzcubyy3wzgbTKaTpMhAvWUJ8+Azb9y8dWXFt9lXQSrHEofqH2qjxhGAiAs0L8SyaEvGEFeM4w6XzBWW44GV6PXNo719WG/kFyiuRCz1VGY2wDJBvdbutMs0jdTKKHYAFfzdLPV5vzc63I3nc36+h7zIN5oh+DhXURaQv0kkz9HSLE7lDWe+ZcXxTWJOicajaTIaRb3h/GycjKeVOLtUb7x989rnXr31y6/c/Pzr17/4xs0vvn7js69e+dxb1z/75uVffmX9tY32Wy+tvHFz6e2Xup97c+1LX7j05otbnW6tdqm5+tr65Tc3r729+fj40PMcWItQDJqn++stt+YBI/K0POfmXIU+isP5JLUqAdSNBti5QjEt4N9F2Q+ePdEud4NOAwORJtySDzgkwyHGN5tIEZCcIFIYuCC1wckY7hgMIQxlOk2Ae9iQ6OfJs4Pej3702y93v/yZl9dW2rbaiVO4kVJscTCN1KS4WlJQETJBIh/3C8e/tnV9rbnqAnfIY3Ozo4qrG0mWn8E9rTm+BRjM7YcHj3fOhqPJbDyjTtKN0TQcDcPJPGkv1a41SteAugK9wH6HCoAlUXJfgjQ/PZudDuOrl1ufWrFeeWl9s6vXi/FykF9f97YaZdfncszAt5BtxpceDPBXmJZ+1alW3YbY8RB8K1U34WtPxVdfqb99veEEnkEVh8GGX2FY1Wr3lVeD1RX0TZGNzKn/SXcL9gO3uGHX0HEILOFtEjbxBHHAnYKAnjSMd+88WcsCrWUvwb63TQiLPEvi0elwGmt5DqfXbTV0GyYFhRyGigsq2JTglWfYFTARiseP4be3NYgIy2q32zSQ0KDkI1dI/vls4MTFrepLuOa0nVAH8nCsNC3Jo6fhduJZjuWxhfMgTFX2emrvF8220ubS6PJaDU0AJhTlZhqsXs5oCGXww1EFh/MhPpcXVYpHT86slJa6ZCrXVpbUvqq4FGrhg3KWYWkRXcgm7S/SyPCqRzhEhkiR8yeoGv09RBEXMcO0RVEG3iERqivWIPm4gwEMHe5zYttV1637NdfxkAEmZBnNwPAgLLAXFQzRvyiNX4pU1CFkj0YQKOZEuDHKhimMlESi4M/zeuCnSToej3qjQX82n0XAaMrnshhyNCQfA198S7JMSc2kG7YqnYEslG/10NKgnamRGwRjbOvfLwDiaDbvn5xl/KAjHPZsGJlbly8vd1sXtY3Gs+++tz1rvirT7qBMvZKn/P4S976wPDM308lolh0Nymq3lY4Pl6zxp17eBDRCMPwjekiExJ50g4iRNfW8gwBS1tLieGe/s7zGidU8h+WpZXHFr1fivJJyXrmMU13LDDfgGjJIX8co48xAjbpdcvKG32LLDbfM0swIS5vUyFkCDj2pxNRgnVfgIsGuBbIMiE5SCRFH5UTwcpNZLvoN+PkAUYacdIKWClr8iHC+mgO/KIr6YbgvohxiEoJW5JXTQTY7cpOUE/XI6lrGpXrz6rUbelKJ5jODPgNqBj0Xg3wcrCRvvNCWJkEn0Hx8pImjNCxY6v7HLfU//aOv3b93h83nQAL97KxS8iOU/ApHEqX5NEn5XdIwm8e4lKf+Yg6r3mFoaoF5ec31bJRmID0LMyAAfJzxvzjUpQTS9nn8p8NP3dJG4+zu9tiVjYlQlsUhwggJFahqT1QNn62hMU5RAwzJjJEAuMQlfgUK/j8HiYrgGhoFvx+lkN3o8cBeh8EN37hVrzWafC+r4lWctukElgWXAfc1q5zr8UE2exhO74bxvdQamnW3CsImSMArGlIzLJoexjEinuehWrRKPpTdCaVBMjgOkUIAnvuWCGiLoMC+AP7nhee7oCIqYMRpB7MVBraEIGdVwLHtjY0VyzBhIvpBsLS8FAT8qACoCaJ1xGUgfFvgon4Ewa9qiX+s7aLRsqw6dqsaKApgR0TG1qpwg43JTObUZZh4C7rAsXEZhTFrrZT1ehVKE24Zsomlruxd4STwDatkQ4qFjkdDWazJgEqQWUUuQEX8IqA1aZT7bUCKBxjZVmtxq1Ist+zXrzah+V671rp5qQUjZf+Uz3NUHRCZ+GWPz+tnqtSpImhQNSpxBfMiIEVFkEHlQZCSOiyjf/KrG9MwfnQwmMfpleXL1WrV4oeQHG4YaZpieWUwXN7ff89oR7/xpdeAW3Id22XNF6qLuJN/OqvSApsgYfPNd95ZpBIYxYfIQMxK13CJIaS+ZTENLAeO4tSOaTqet76xbALbZ5NM01+8eemzb91Y79Z9us1ovSLrGKVyaYBigjFKNdUMZz4oreXOoglOqrKMuNpZkbuOi0ERw2V+2htFYDdUpWtRXo5Dzq+jDQBjw8gzdCAlDEPVHvm/rPzLv8lS58D/vACJjm7YluFUHavqmbXAcB27UbUbvu07HCUaudIfMnapW9ApMC2hDfQ05Q5o0H55nPBTfiJ6PcuqBk694TWqbt1zm1W3Wq/W4WRU3ZZn1SuVpm02bbvjO52q2wwcRBo21A9QQXgcS2vWXHBfGs3zeKY5peE7sCTK0Vk561eKKYCxLWdltba8spq2vTth73GoPR6XR7PyZBrdHfX+0jwLfvP11pVV4AiKAPXGYTobzeBakKEEm2pAKE2zQneMLEkmw1kMMoxSmMPRPNZ042R7L35w9ys3u1dWl2sBhBcn/YBLFBZhRXtcVcVhJR2QVeRMlKOh3nAWZuZLL1+udmieI+S6Pq9oMQmlrDWdOM/Ho5j7S8Bnt6zZNBoOoIa4tdRwEoKtqH2Kslp1uJ2pLDLFUGQxP7RBsxrgpwXfB8mLk0GyP9afHMW3H4x/+GHvR7eH790ffvBk+vgomWSW6QZf+tWXfu3vvfrVL7zwys21T7125de+dOuNVy595u1rn37z8uWttuPbFNry/Gg8K0/HxVEvPR7mx9PiNKxMCyfTOJcmJLMInEQGOCR2QsIJdUXVco1DcvGS5dB5Q3dNG2ZGik6BvIklvni6wKUJKwFYQVl0kYTGQuQRxZw4g3MZlVoZpaiRNeuSwqCGQqIkJnqYfDQHGqBBwJ3d+KAuT2CRFRgKeSlPQLuIYPRUHNXjRIgEegWGgoDJqqv4xRklCCju0SiC9hQKkLooX/TxbAZdokCSMyf5EEiNElgWmTnvyaJyRlicgSEx0xlwTdNHVgLAA3IMQ96SoA1AwpND5YeAkrecVTmt6rkr9QYc4isrK1dX19faS4Hj8p0gcBnsLMuu2U7LtAKUVawh40ZYpYvPB1wDQv4SMQoPPKM3cEemcdqbzCGkSAPiJGXQpGJEQZ5ncmAg5M2VPEL+JJ8k2STN52k5S8s56Dkr4hIuJe0H+qQCigps+98zADLZ7jQpM1kTL24uKA0ox11VLcYigT9fmGghTrNpnI/lu5hFMiuiURLNx1E5mIE/zMlo4q3cPE7aZ6eDC5WBilizqD25ZAruCLCkU1hs3PrH1TdfuTYvw0k8geCEDS+5kCcn1SBCcxdszXIcyVzM2VwvoriiJaRF+OdFGplx7lCdL4QNdBVfKuW+/rKzJZNAKDKSwp8CBCf5YYCz+5xBgJXH1U7kNZRGxxdr0wmryklLEBdcEgV1lAESpuA+Fw3hIEHreqfhcRslal5gVHdMo2UbjaVus9ao0SG0LVr54rKalUbd5m6XbAm0gYZYO+4TeZ8cWvhyBdyqeZRFaTFPitE84XTQIDwbzhE5Hc4G43gyTSCzIQsBgVCLDKcEdJqPUrkameasQvRFUJfqfJ5/EZ6/9XxAyk8lEtUWt/Gly4EcpFAhJ3SN4yMpgApZwYS4xiUwgUtk+0RtUjuPxbWkmKYOsY+iwBS7x7uLDLZldVuN5W671aj7vgcPHMjv+PX6caC9Y0Rfz5JvFcm38uSbefnd0rtvN0/qa2H3krW2Ul+CaFAcKm6wSBVSk04D/SPY4G8QoAWCJFGlS/sLUOUOf3DwHkSHIOG5ej4KKl2Fi7jKI3V/LBB9EhDB/SRJ+71hGicAFrz5+PH2Bx/e7Q1Gvf6g1xtksvTgojYVQRDQBCLShsQlqvIQXPWDCBtBDBwjPAhcK8CkmyQtalypg5dIoPkto6zqkPN5jQiqDQIgRVRQAFxEVFANqUAdA/ZTBZAOFSmERL2kcMuiReDqr1xp/LPfvPU//K2XLq/UwfSLNtiFC1AYwagsIpIDcWkT6FoAdZFfBVwhRSVCs1xe8v+TL196acMdzfmZ0v3Bzp+89/Ux7DFBDDNDW0PpmPr26Flz3fjsm9fqAI4SgncXdTGDPNhB0rkRxcYAgmhS6ZRcye+iK4ss6hJFUYxijxVBu/GjDLAEfdv1Lce1Pa8KNyvwb97Y+o0vvfXpV66tdBqwZNEs/wyYrTTsIRVJ6KouwsUTUM4noWhPoEYSZzrAs2xuMSmGHpFHeEGzMouyMKUkJIRkeUZVRhSHxgunM27RuOiP9FO684vDwvj4mQGQc77etmCXc79Cy+LCOnhKgaN7nMtBQwKhmACWxdeI+LUUXBNnaB89wG3wuG3jDnHAephIPwWmGJDMHQdwDx45HQ7Dcg0bTr/HjeZNxzI8V4eFDnkkAhecYkCdZlAKCZUlLOjhOJ7Ow8kknEyhamxL17Kk0zA31+qrW9rbn+7ceqPrrzsPktM75rjf1CuuMer1jrf3jh/vnu4enh33+73Jye7ppD/J+YYuX1QCEvmJzyn1MMyHyWASzSKkpvJV4LPdg9m925/ZrN/YWANFcEjPx4E9o3xjnMNyHuS+GnqOOUyuw7OoLBrckdHia+maZ0WWEYPfK5UI7rhldDpePE0GozQ19I2ra7/y2ZvXNqprS353qfrirZVW3XboH3AbHOpj4hYeLkkOZCEWBzWpKKRsOJpuH8+OetH27mjvJB7HWn+Y7p2Ee2dccFDacyuIrGoySYeDaDCY9UZhP62Mknw0ifrD2ek8H+r6LIFVkhTcEQ8Gu+vxc4gG7AJtDqqkiv8ogPbShDOwEihCIMUox0iPpEt1MAG3cQaxuHz3OkMgApBR9AOfGSMfqIYTNWB74XFQLBfNi0UFGkc1bIqUQetFtSq8Jf62cMJ5En9ZCu4jqImWIi115hGDLAWu6CzQG/gYX3DQFnUuUtgQ7SMkkLFxS3oDIGClZJp8uoHZONq4QY4noOBwPvqm6CzFiqd0OG+KcABVzwVJkGYZmEfFSE5CYBKh8S3XQmBgJl2zdZ1f3VU3VDrKomWSCtiUljqNdbrWes31u/XmcqvbaS23mku1ettxfS5eli2Tbb/qV6t1163xYY50SrovkElAhGhQ0hcBEZVDrhBhP2jepTnsb2IdAFlw2uEDGIZXKR3Ifa6oyHGYmmxUKsuA/v+k/XeQLUuaH4aVd8ef9ube7r7ePD/vvfFuZ3fWDYB1BLCQAJEEQRCkIhiKkAT8I8MQg2KEQg4UFQgKIsUIYBHAupmdGeyYxe5i/M7z7nrbt705vrzT7/fV6fvum5mdBWOzq+tkZaX58svPZmVlYThhZkV5EeR5yKOIcowcLXXxsCrzi//S0v/0wKFBWVqTqItvswNQGY6qeziBMKI44ZISeS6MPKANyLtRpB6Ni4NR4UfsNSQliMfwWqrbCYKYA4XjBC7ET7BBdIBMeCXowjVoHiZxbbaptfTEzoZ5MIwGIHxWISBy4EgsIHBYAGSJghN44DqUzGA0J2oc6klix2VDhax6652tH7x+f0LICtmZBAKHMgdCQh4GsFq0CwAEFMACSMBTEBjkZIh1OA8wL9Ha40MuiWvKFhlNgA1xmQF9kDSABKQvNjnusk61bNZ1+L0ohc7TvcZAq7lpOSBA6La6rXFnKLKsqpvKbMfm5xbQFjhZBhUH4MGvIO4DAaMfpzm/SZ0V4ygdTCIY65MwCaI0irMohv+F0QCDExBUwPMU42QXjB+8Yxhwkj4dpIp2H18+jvyFYcqZTwRJ4fBZfGaoAZ+ywkG48KRWGVuckJMcTTogMUzBQEAaD8lJJkZh1KXKOh9FhYlu10xrzjI3DPOypnjqTNOcbxktDxkVxzRrYonggiOG5qNEL9Sa4jTjemNSrwVe3Xe9sWX7lhWbZqo5immDKUksfMgDnQ9oOIdRcFoav0SbUvqjYRhMoohvlVSdQAaYHUEQ+JPJZDwOfD+JIyiLOPShQbN4wq2L0/j4+Phg/zCOQbc/Lfw42okdYomRxylVpAq4gFB5tLW7tb0DoT6ZjPZ2d65fv/7qa2++9fb1Bw+3JhNfhOPjQA7gT4XTqooPVDmFgSMyHZmKfkDhpEamP86i8hOqURydaAz0gFSLmHEy3cPm3m8At8h2rIJD/H5n/jySO8kiFfNargAYE5jCmkgY7KWkFaauLHWcn39p9e/84qW/9qlzZ1danmOSEaZN8sw6ptX95HarULVelRFzkSS92PU+8fT8r35y5en1Oky3IMyAzJmu2/cffu31P9ru7wcZLFHOlMEUGgx7g/xoY73brLuPgZ/WOQ0obfDL0xAJco+dYhb+8j4yC+hMFCzxsrpJapUBJZtUE1E0IqG3uKTYsiFwoM5Myz19dv3lD129dObUbKfpWA70n2bCKoWysWQGCxqHz/hQ6xQ6HugsSQcNwDo/oSGBnNmqGMUzbCKaffJQERYjZ18IIAGjhcH65K9UuCUQxCLXwrGZ6Z2T+E8JU/r6cwJxqNgmtRS3Ws3RGa4VAGcAmDCGvJPhl4a4yprCvoQLK/Rj1yyLm1RKZ4AKkA87rtLxkYev6L7p2qbj6o5j1Gt2p2HxA82uVXftpuu0PKtdNxuu7lqaxR2UKUN0c21+jpiliYzWMyUOM34uuojSIgRI/hBGPN93noyePz3z3Fnz5Wdq5y+aFy81L3TtpcO+fe2ucf2e+t69ySs397/97t5rd7ZvPNy5t/Po1qOjzYM0hCUAbGOMtBTG+igE8DAx+Ghc9qXxB+Peu2994mz30tqSLS8ciTWE7DTTuaAWl9QFHG7pOgMycDxlZEFqSZrtHhZOfYFbGZcq2vBp3CtWqZi4W6pRqRh1e2m+BvUGVM2vzj737NLHX1549qnWU1dnXn5u8alz7fOn6wttbhKTyQaKwAcwrMF+53SpadnQfPABKGvTOBkNg3GQtpbmzl8+PdN0+WQujIejYz/dtbua1fXc2YY9WzdmGknN7udq6hmJo/pKcpz6PTXxFsFIk5qrN9rc0XB+3p2f9VZm3SVcevQOngwQFiTWiihoGgIjFRrIkdOYhIrpEEgeql7ZzSzDZJE7zANtAHWHmOCPhC0r1MmsjCIJ7aMm3qpIXnJVAZVXEZG5CJRlsNQhf2XUpiOFAAHH24xKRqmG5aoMOBGUKgPrFy1PCKR9XFe5UYkAKjmY5aQ2EdClaVoohVRwCu7W6lz3eQIuTCKxhHhmQGkJoHNkkFaqfBIQQUkhP/YC/0CZQSqQyYLHXeOZcgM/zEbLnga6rPSmr4B8bBqt0LUTLcOKDMNxbM9zag23Xvf4bA9jROplnVVgT1i3HDJSAqQks07BSZXOQAVFdEKW2pCVNdtqGaYLHQObRtY4G7JzH9iKe5/BSWCLBA8oIEp4QAgJcsSMo+koJ+Lof2KoIDP5wQQN9QE4um7y5QSg+6Q1Ps+DIcIv9gN4CmIuA49TcJaRlXqUqlHK6YgIFjwRKh8QYM2CUxlXdHhKDI9DBW1ZDgfB3e3RO1ujrd0BOJKuU8Mu2+ZQGY7UeAi7J46zai8a0Kpuos90vosij0MAD4gyJY/UNKznabucKMmDncE3X937F9eSf/ZO8PXX967dORxNQrQutIGu8WVPGcIKANoLFOEcO9SNvvI5IxrIQJ4kB1yCIhTIeRrrIG5a7YKXQs9KLc1pwaNKptN8V/k+A8kVXncJuxkeK9FBhOBGFqRRHsvL7kVu0etDPdwSwLTLuY7DMcUN0glppjrIlD82uGgCZnYCzy3jh/q5voUetlDESZhmrQagGgXSPpkC14SGupK0U+WS0RJy/mBz1eWTiY/jrOiDoUo5KVLAf6N9S18QaBRjnVqPrgizCFyIEdcAhUlS87R+AUrqBB4IHDxnV3VXTHNDsy9q5rNF7dNl+1eMzl+365807bPq+hl9Y9Gw5VE3WMmzNddQbbWAztbLDAh3Da1um03Xsjn1ATWUx9BxYZyEMSzvOIJJnVasS6Yr+KQRRnecpFFEf7Rbt9YWa2238KzCtkD2OdqCoQYbEbrdNtROq766vLi2urSyNLexsnD+9OKF04tXzp1+/ulL7XaL64QTbjo+7ea/c0ARKBFuysxgyyaGFj/8w728GYDVJEmPjg59f3h8tL+z9dAf9MPJqG7xuzaoQeZsdb5UQnOKIMjxo/pI2uJJcMCIJDANSagC/CDp7IGMIKMZTK8kloIcRI6iBFQ+HcnH/CZhmiilgb8qUhWZpkt4fFmF6lLIRKAr+ZQ2x3jxJowjrVWnrVn1AnCCISxDeeZM9299/vzf/cLVn3vx9NX17spMDZ4e5YH0nj1jtSjCLpPMngisuAq8wL9mm+Zit446f+1Ta1/46NLGoktvnQ/3ykbdffry6Zeuru72b/7pu3/y2r3XbuzeuXuweXPr9tv331lba7fqNrjtBAfyK/HpAFQ6SeM6FEJFiJgDYIFhTjQfL/kzDdMacKKQoI2FAQVGOUmlQXtwphyaEPrQ1i13hqED8oEKhplumo4uT5zRsOgZYo9TGlXHp02wAa78q4hAAphXZBL4A/YgJA8/rqmZBhgGWOfuN2Ry4pNFIG5JMgQctAb+ksWenEhgqoQqwqp/avhp69QHh8dHDx5GEdeGxBEXpOdpQboM02gSJZMQohmiDvYVJCwUAfpV7QKUp1xzCqVC0o6pBYE1PuYEuGAax6TVrpRZXFgNB8YCjBZIZMMygAXd5of6cfDDP55NnUfpxqcGcGlh2sIWOhoHqunCikXvgTNUyUV3hgb31soGahHtHe2Phr3Vhjdr19IQZqdxutu5MDfz1MLMM6cWX1xbemF57kqzNTM2zb1o6/rWwweboyDgTihZqdqmAd+AXwujeqGSo0vBjXiCYfDozTc/t1a/cHoFMoP2pVjY8m6W+FS8RAmOazUMCGQfmD4SkI4x3t4/vnZXX1q/MLPQ4GVY1G0D/UFDwixwxstUUx1HrxucWUw1LQt9Qwl1NUZntXBkKsFMQ+Vzjno9nwRpTjjRDh9zW4YD+LmvRfgQ7m0/hP5yVHP1uQuf/vyzZzfmt29svv3ew+HQjxL/9OVTn/i5jy0uzjVbtW7HbXcazXaz3uxkWmth7XSrO9+cW2otLK+urdx+9/6yay/DHYWK5StaMBcw9iUkaPfyhcbiIslZQq/f/4Ovf2V+bZEPUypa5wi+T5cI6DW6CRoG70If7N7aXIq8sZXMrczVXG53lShpPNof9mMtL7hYv1kzbT6+YHVc/UVqk7VjqBFXOGgh3LmbZFGXzqWhd2fawDezS5BmEdf8oGcE8VPt5xCvAKsC8uAyLZPN5FFRg4R3BEhSNe8Kix71emA0XOpm2p0br6y0hDbpQlYRZEY1EIUwrUXeIHDdAixqwqCWDzZ7it+vmVyYDvqNohhcyxhxQrQgwhrkEhEmVOJZbiEIFU37hThokO0AVEXMXDEYgRIgFpZnQuNuWi3rQ3ESrRCi9AhoY1ZkgEVY8OM2kpFihRnpU/OjDlkSBXEUQAZMoZgGmn/yJ0IUJIBqWbP8nMQZ5ILbVFsbK6uG5cLWzOD90utPgR0UNm0bGifNS5CVajpWnsEDhEMBMCjC5RGpCFZY+lWs6gnaJBbYtnTq3zFI1rLf6x/s7cKVBQCTKB1m1pnzZ+dm2yKNifiDo8G/feVe7fTLflqAyXXLzBUjShTH5lIgusGUflppaM2Gy2eK8d7VhbzdrBEd74NTDalglmYiV9T4ufLVP37v3xwq99unf/CV751a6rjwtMHFlmbX7KJmPNjcOTzuWxpEnQFXDQOBIaJZR1RjnGjWBmYWN/XSMWFRfee1rd/62rWHlz/l/eZ/5H3ic7f2Jn/yxW/lQbSy0IC4lfVxLCdQkVK5aEUqwh+Zh58WNegnki6IH0hwLjQTwY7GOEjMj4AU2NAgLRQD1nUULVWU5Xsp9KELbeTn3/izg8awm2UqdAJFE8cp686v9w6Ox9Gw3jCDcZQUZQgPoe0/dbXuWXpOHwEIoiMuLgmaNFYu/0ztiW+UQsl98UtffOedd3GTrREeJE//hQZwAtxkSKQxRfoMUiG1cwRUy9RW551uC9jlrQ8O1TRe1fv4EqGK//j5yXCSTmwHcX79/gRgEssVuxH/4s1LTqgLgERHkSlVc8xAVoVQQQajNIxSVwobvO2o9vOm9Yuq/nF17jl17pI+e8potHR4d/p66W8ou1F5vAk9WWiW5rhGs2l329xlosiTbt1emmt12jXPgrFO9RtEcRDB2WHT8CMMy5JpN9oVMM39KAgjvj+DseP8ICVccfXC4vmzs6sLrecur62dnl2aazQ9Z77TeeHZqzDNlxdmLl68uLy82Go2ajV7cX7edWqO2+h0Z86dO7e6tvZoa5uMSvtVMMHBZZer8OOYfByAH9/3W62WA6nMOaj3A0x2+bHrnttp8cP2sIRgja4vza0uzSzMzsR5CcsFsgJFZxo1GFSccQN+xVdBk5UGfzIgsWbb3UadZhZDlU2f7bThEEJiQ2ShDOQQYK6CZJMulEqD+6lXK/iV/nAoNCyjS7ad9rgiA4zxwWgkj/AZeEMaEpn2EwIaAHA0slI+LpK5FG6lBQ1ia8WV1fraIvddQPGqKsAAPoAAnWs7z52f/fTzp66c7mwdTiKYZJyK5p/UCmOMv6BYuZR/CUQGVxRz5tm19HPLzb/5uXM//9LSctdEqzBSIfuAzTfvjc+cWXvx6Y1Ti7OXTi0Nhzs3Nq+/fu+dNx68c3/8YH6j8dSFpSZsOcCEf+l7BSE0JfpLEGmjEwyytIgjQiH5pUTFFGL0PnHJuJynkKPjtM0ZoBrQH6BCAnCCZEoF6itkkzPqYCmeWKfUJPUgLvXzNG1nmgF5T7KDbfPRYDSe+CZgt7nNIJzdLIxGQ3/raITsbKBUJnEecBEz6uVniMBTVF8nkE9rV5S/1Bulr7/y3j/7F1/7s9fuXrt5cPPG4YOt4b0Hxwe7/vGBf3gwHvQikFngJ7AIAz+ejILhkT8Zhf4oDAOQdKElWeZHeZhV859lzoka1eY8HkQCEJVmWTiJfD7J5Wp48A5ycLIclgb6QppDZqKEM0n8hC+HBKcyTR7s7ASq3plbggrDCGJgFLNRqt7NuzfXasanL65+6vLGUpsbTVBgc18poprWXaEplp7BIsjyTsNcqJlzppMFtf5efHi4u/rUuu1x4Q3sFBAMTEA+10CrfEEkC/q9D9nR1bNrnuvQcCCTV4ewFiInXIYe4QzagD4XWqElIWlKnhVv3zrMggWjbLttt9mxtnbCegsOP7GUqCV3LitVRynRMVTK58woHgSj4/1Bvz86OgJCgpF/PPQPxrlWaxd+gIzEDLUqivBChxXox5tbo4NRBGYySsWr1dbOLrmm+oM/eXf3YOhPook/rs8YV57dUJNQgeNpFPBUXEdt1tVWw54M48Ewirk/dDk+3ntwfXu24a7OuZ6jowtQ01lScJWLac1evthcev+NUljqX/76V2dPLQDjMqcPRSBOjwQhcXg90klREkkU97cOZ8fWyIjmVmYhbTFQdDlH8BSDPMk9uMS01C0SAz1nMgvZjbUwCs6l1laU23f4RqkGRWwY3ZNdGoXFGKnOk+DYDNOnOs9BwFVTyKyHqpVLMpIiepQ8KmueobE5KYIRJf2gpqNeP+Kul3CH0u7s+NQqmiBZoWpkgvONWzwQkWrRV9KHwnewQHowfXb2Bumw3zBp7iMDWRV5BLYKEkSqQIJlqCLEGxJJSBIQ53l6QfYCsZkKLHVaexl3LOcooRCwLfLgcWayHv8Yxz+1p2e7da/p1Jpw8nSLkgRAs+NoT9HJp/7ID4MoK6pvreEeQZQg1ZxIHIGSCKlSJYFxOlU0rhu2c2Z1Fd2Jx+M0COH8s2BZwiecW1xu2k7ddsY0EmAtZFzAzUpZE0QvxhRMYlEXyX5/4h8ziFxmj6TF6vQXBuYqysFx72B3hwslQORhOkjM9XPrs90mEU648l5/+J3XNvWVl6OstF2YOJBDkLUGupWWGSRADRYoOqlrzZoNZFnh7tXFvNmsPpuFQARQ7EDkkS5KoDQYx//qt7/3bwIv//wXZj/7M/Xz5zqf+PTdzP3Bl77tZsnKclewqDS6Xq1bP5iEW9vHc55jYCDzqFoEnpTFxJyEXUNrWDDMXnlj8//+333z3tJztb/zD5ovf0y3XFUznfWz7Z/55Ueh9cdf/O7Dd+996OlTBufvpOccFEhbGRmgDUkgdZAn7wkXyygTo4wL7anwOLnBWcFvDfMJDHiLZMe8uORqaXI5ZTzO5f5x9M9/+95pZxFWQYbMFO4KMOcP+nuD/iTlCnLUkxTKII+0rn/ligdpKpP+mkznc1omKzKM7OqlD1jqWZb9wZe+dO3ae2iYnMlOIJkdIbUyjT16/F8hswqIIRNOcLROLbozLU7KVrekq++Hx6WIB2kA4ccjCFWGJ1sBGLgPuoRHd/3BBKYM81cZWI7yij9caw7BjDsVhgk5UUqJzyKdmnZl1fjUVe2zV9X1WWMAM/UFy1zJbaWsUwDnqHqQZGGaOpZVazvN807jE07t0679smk8o8RnikE7HlnxpMwPJ/HO4eT42I9TRbc9r9noj6PjURAn3MM3lR3EoeBghsYpH9FCLFNikwwqkCHb9E7TbXouxIPn8cvrtmF4Xs326lGYNhzXc91a3dW1MkuTMjPCVAsDzi/Cn4OBhIZuXL8x6PUmk9EY5g03/J64jsVv0QtmKgSi1wiIPBkgqFEAI5UkfI+lWm0iX+rnTha0U031hcurl86djqJ0MBwDFMvzYICMwnjghxAkkIXNVi1KYhv2pmXWPWdhrovu2ba5MD8LGHw/QE1oq5KLNYtvlJJnKcokWddarXoUoTl+ZhPDy1RyiBQ4gRm9aPJL4VTdFC/DEdUSxSPHeXqwo9JTRTkYDhPywbQG+WVEpBops0qR2gEJbJYM/QULcHpAFFYOvwEYMMora82lGZd5T0oAGGheOFv0qWnkFg1Pf/ny/HMXFyA4948mYx/ilwqDvCOdYTnEyCVc8JekOazQ5850f+nl5S98dOnDl7p1qwDmwzD2gzBN+IYM+PT2XnJmfXV5po3ylmOeOrX43NXzLz599vLq7DPry88/teHJTogVutAnQFO1g6DB7uHKE8EYiYDQ0mAUNFXZkMw7J0GwIb9ECWpkIWRimvAPfxFyIJaKg0JOzHSWoFw/GQNkENdd2uVYM50EzypEMPI+N7ViQHEuG5H2CVMWJ0EcsVsYDup5IwI/xTHs4a2jMVHOT4eVkyiH7kC9KIahwk+tzq0LaRShsmnH/nJ7v9y6fv3g3a/PqVst/cBV9rR4K508GvXv7x/ee7R//97O/Rvb99++f+/1O/devf3g1Vubr9/ZevPO7ht39969e3DrwdGdh4P7O+M7u+N7O5MHe5N7O+MHMByPg53D8fZWf3tn0B+C2cAgeRymYZTCdkzxJ7urJ+DBvIC5DMwCI/yoVhBqINM4S4LAU9XTnVbTVCeD4zubD+CnuLZZJv67N29cWap/5PJ6t9XgZiykZfn6N9HPhQLc5MIxFUMHfvhGLF88KB3LiMMyivU8MQbDvdbSrGrIfl04IEVUbvh9uL2b7e884xbPnVuuudw/lQ9MyE6kcqE4HkyUKwTcFcqUGP0FBhHFyvW7/lr3fJFa46zQLdto2LUaauRraKLMZYMHZAY1QMxnJZ3NophAww3hBpXhBDKq2Nmb9CZKY6ZbTmDOgh35DgCf5outhoaSOH+0Mzgaxews6KjUbr9197XvvLe7NxqNxvxYWZy5TeOpF87ZFuSXC0XApe+shZrM1NQkUyzPabjm/Vs3ilEKZ6ppmdBu/EhGWlJGxJlm2XNXLzeXFtHNqo+01L/21dnVOWpeGucU+JUBQHbFWXISRSBSuEBJevhof2niDLVwbnW2Xq8hW1Gm5ejwqM/veLVrllGr6a6BSoBU4S388ymHROQf2CqUu3eiNO7I81hN5tSno1E1h6oQ84NjK06fnXmRD8b4JMyQjps86/o4HT9IHqlNz4Tdy4nQqjjP+D3u9UCrsFEMK2nPjE4tt4BrIYSKm5lJ/PZp9APFMQqK9mgblvpR3eI3dJgLf8jOm8yFFACJ8CMRZq0kqFATLlhp1TtYNzJjD6PD4aBpKcz0IucWdVLupJaT9lBsCrG0x21A9Lrr1b2GCQuPE/RIFn4hLZtgwCT2I3/EzXFLJRFJJu3z/6S3wL6UkD+he6Y+RgSDpnqmfWpufmFhOYGkF0u9yPhxOyC+0e7YjRbZKo/jHIZooRtaNT+EqnDgqppWJ5+A64QBoW/oU4AL2S1mRBBoePrpAVmAod7R8cEeP2sHWepH+TizN86fXZjpyNAD5fnB4fDf/tl9a+1FiFjYyJCuaAE+AsV3qZhqYamFwbl/3XO5MlgZ7s+o+yvLM1UjoHwSPzABD1zX9g8G33lz8+tbSfazv+y99GF7YZGfUUBXbUvrdIxLl7YS7e71R+HO7qnVGY6QoTp106yZg0lwd3uPX9KxlMBKs4ZW1k0U/LPX7v3uv37jrZ5q/s//0/rHf9aYW9AtTrNhgDk2jqPNLxtXXziyu9/72g8e3NmZ79ZadT4sEvAYGIcy4nvI4k5UdzDqvEH2pWcgB8eULrH4xIxTroLGimqPVDIgi0gx7eAgu/tuOmO1Yi6bYWmggAxbFHx/H15kKe96lopfxFonuHCuZqoWsomwINbQNChY06xTlz9be2LvF2i4r331K3du3SS7cvSZWwqRyCpImVAFIYkqVAkV90D2r8y5s12zIgOcH2d4v6yEx+kIT8Yfh5+YKIGf+Lu7HcSpIAYZCRjSyX0sJcqBKGB32a5rKauz+tNr2ofPax++oLywoZxdVObqpWPmELRb+5qvGM6LrurqsaFOSjXAcFi60/Q0z+IjZWBaLzS7tOu62TGsOdNaMsw1rXbZcZ6x87NKsBxG7bD3cDirH51uTS4sxraR39vlW9yAADDItIocECCyGJFQk5YYTE1v1lz56rYuK2UAM9fMW5Zd5ik/zKFBjSaTQJRpVnSbbrvTtD13NA4HRzsznnZqvnn21Pzl86fOrC4uz3XAvYfHvcOjHvQ9nBaECjFyFvGm8fv5x0fH0CQy3cN1QuAjxzJrniVr8bnJBcR3GCU7e8eHh4PJJAhhQsFGH06OewN/wlfYURG0DAx2nuH/5QU/V5QXUGEwOzMuRShdlxPzjsOvVaGLbY+PxThahAjyRm+367JBOAzU6S6NZAk5GIhAlmjWakAQRjyJ0uHEhzEIVqmICv8shbOUw+lgOIKg5kTDE2Ga5+TMCDiTwEJK8f0qmOYYIZjytVqNZnuatlz1+bOt2aaDzESbVFKdURq8JqVgUHKn4Iarn56vPX9+5sNXFl64OLe2CBO/NtOw201rebaOMbpwqn1lvfPylfkvfGzjCx9b//gzy6cX6w3PsvluHP8w5AbZD1YJfbqHR8XG6mK3yW+OAmLOnBg6GBVWXXdp3pGH4bglHaJOmF7JCTByMlQeUJAXISwoLyolzz9gkoY71Y6UJSLxKyidYlWMbER5ACLCVH3lK+fXvWAyRlkcZQki3H0aeOTcIbxTGDFVdj7Ko2PKANuc9Vbg4mDdjEPoMxEnARs6F0If1KjB39abrQ7cXOAWFAw7dr8/geQCfgDaJMxCmLKsDSihXoOji/bJXBIAA2r8Cy31J4Taj4U//uofXvvSP55T+zZfDyU+UH1W8BMSOLJcyXK+VpoWChJxKcsWIS04L1LmKp8Wa3pWifJS46dCCL5BN4V7F9BO9mhPGzZSuQcfJ9LRFb5yhG5Cf9mwlsowK0J+YDSFGyK7uaUW+MqAjgMmslHkPxz03Y5nqPmCYz51amF1vmlBd7NbZJIiJX2jlyUsQ5gy0F6GWvCFB5J/xk118s3t6M0740ejNNQm1inHnKuZTReSKQ+CIo6saDRnFZdXV9fm280GF73IygAS2ZQXxDaRBQ7kk5PR5LjiVDEfY0KJcMv/5JXowoWPPtzPh3n+iRdXxhC4pjbThtwBljgmUJhWWdrobJKjgjxOj4+GeQGhE2YJnNo0itOjnp9r1uxcJ4NoJAcKdaEtts7n8tEkfvvazoN92PUpMNzyapPJZDQKFM0IQ384DoIw8jrl53/9mcXFeTAfemRy7hOIyoF/f5xOoBBMKwujP/r9PzRje6bprTbti22bD9mQG+AFmdVoPfM3fm3lhWdpL0m4c+/u3/3P//65Fy8CF8ISFBB8iAGUc3qDLIFBITYwnBCaUbx/d/sjycqmPrjy0cvLKwu8X8bB1rvXbh8USbbUMLk0fpYM/xiT6CdRRRwLAXMqrvjDrx36gzO6Qqly/sIZ+bAK78qYMKD43tHtye69l2c+iksSBe5CHMiHS3E9SUZb6tHS+nO27oi0YJgWV8sbt271jyeoxKr5Gxe3PvrSadlXnkDgJBNhGAGBB7kr+3taHA2xqVff3Bzcf2/JDSDOQJs0s6U0BQbFjVAq8qEApRNrZBXsL+W5iEemCT2TunGCB4NkWOqGqgPfId/h4uNRSh5OqyOIfAOBwCJDJRaHjzQL4wmcqWpNt9FtdB23rnMXP9IQG2EGrQB/9I8mo0M/ivgCX17yy1sAEDWiXpCd+D8VyMQCQGX8BGkSYYWaOttsvXDhSqO76B88mhzuxWAutG5pum05tZbRmkFtoFrQZRDFqmmbtEzRCOimsOBGyApVQw4NrCJPtaDduQyRXjcMCcEN0I5S08Z/QhBcIHBLw3u37tx49x0SaFEeDpPNuPG5X/rZpy9sgJnFjMzeu7n5X/2Tb3U/9Q+CnC2yYlXhu5KpkiUK7BlLTWHuRbnhuWa77kTbb61G3/s7f+tT8srzFPFAzHjkv/vg6PWjJL70TLG61lhbw3hOAZGAvEBbNh5ne3uTH/7gTHJ0Zd5dnKvDIgETQdgfHPaaltFo1lSLQvXmvb13rm29c1SGa5edj37avfQMUVxVJTgHJVDyUB4oeRjEt68p115f2HrrI6edKxudM6c64Bdk4yBy8Ii3nC+Bifjhbi6i/1gdbvJ9UIMWuVClYBcDD7KVohQ5bJbZMaSKH+avvTE4ftOOEzOESy8uI/JB+noqH9FAOpH8xb6PwOmdnc9/vrXcbgFb+EOlYAZ+k4wOm/2xX/s/zp9+DjVUIYrCf/Af/73f/93fRY2EXWagoXsRl96w93KWLkmoLiWF/AaJ6tr6R5/uPHex8f7dk0z4RWCuk/A4z5OJPxKqDE8GZB77xde/f/ToMAAGWFJwB7DBDeISQeprkB+ILXaVMwvFXLNseiWsLtskmT0JU5JrP7hlXR+ZykehHhUtVvWoVLOCX8p1jYwvYiNzkUUwTtI0Vm1FrTuayZf7lTItu8B7lppK4eSqNykvzxcWiEVV3n6o3topghh6XM8KPeUKU7SMP85HQtPJn9iRqjrTcM4sd5eXGrYD+DxF92ADw/aBRnZMq+a54KJxWIzHCewFxzE7jZZbc2EEPdra6e3d97ixhN7utFudbqFZQZQd9vp37m+9d+MuQId1i2DT26UeEUWBvzyK0KUcEECeAaUINOtkFPlPdDKQ7GSRFWIEFvkVpVbzUE8YBhRAHBEZAvAk5Rs7yexTuYvbIrjZgtbQrZUu3HVm4LUKV9pcP7U0GPtcGjQJKdIoHfEjmWSoqrC8MFf3PIz3ZDzZ2T9GH3Cbhhmb5qDLgTJornx38+GEjgQDkSzVTaGQSFUzxdPUZYbMKfk+Il0Lrr0GOyRRdH7R/o1PLndBOuQy+jyQjagN+aUiohQwgO+qFgAIfjC0+OULfhFtf1Qqwh+mM26hTOFaBpgbAKCoqHGSLXwVAFu9aQwROvbDb7wVvPD0xZWFFjJARRG1ippEyXi/r7u1Wt0yXQsqatof3ONRzShydSNGXTMsUDxAAPXyg6gwnYl5jiusDOKLM9SVFgNqRbRSDYlGZ31VQJ9kmzj8kIGYv8BYo5PCSPgXPjxhZ564BUSpyF5aoCFihn47SuMmRZxkZY0kD/4hxn/Ou3GVHgzfMAqb3Rl4h8AV7Kr7d7auPToELQKVaVI8Og5GKStAW0maYGha7RZsnkomSD/QcHl0dERo/vwwBfonhm997WvXvvzfLKp9lzO1VAOAlFqaTI6eCMGjB9VVFXCX91ktNxCgMCnitEjSPOJbDkWcKXEGuUOJAAeDyC2nHzIB7aalnZR2AanD16ioKuES+HE5ivI4BtOVZmkGfABPXWKYZd1SQUyTNOqnY8/RPnJqrcvPPWuw4T1TL7g1GCkNGhy1gy5V7mPjWLhNvmHbGJas1Hy/uPPAv/0o9AGMnoZqMCh8P++dX7AttVhbbKyvrnRaHZ2P3lW6ElPxxc7LeYoTDAcwBTQwhUPD+UVkRpIQgQJ3/OHuUS+9sH7uqd3jeHtrcHqpFdecTtOZm3F0S41BNbLuxYWlTkeiSDUdWOsdDMfjPtceBTC86SABDLgNdccC95imITt2QVKR/k2+BsAN5kEPfpiN/LjuwJxQ+dDKj6OIMwr9o+HxwLdqqlMPOjNtTiuDvQEpDUjSBF8XZj+1eBLeevOBadRqruUaSlMp11paHTwMIRRlhlt//je+cOqZq+goO6wot2/f/s2/9Tc7sx20WPlwGEgY5eAEUgAghx5IM07G0mkDP6hQPVfqy++mO5c+dvHU6WVkL5R8vPXOtTu7aGKppnvzC7V5k5Op5EChGvSQJIk4aAXI1Qu9/NrX98fH6zr0nemev3AWdqcYExwZ5pTIyD/cP7wFM61KETbnyFFDkSmLdmt5Yfacwecq01A1CV6pLHVktutiqb94Gp4mx5ajD6Thh65OVaAaca7Yep89lHeu7+7feHu1FgGZcD4hl5ALGdB0pTEq+cPKIGUIEAMygNos03D5hX9KOKRRxJQ5mjNhqZPOuMtEzA0xOHUwtdTZI/xPAUA5lIYPzKcnJFxyMRqE8QtSargNaEr4z0IJIGSwR54Fo8ngKAwmENBxVgS54otMFwDJQhV4Uv00oFKkPE6UdtCEubG0/MzFp8luu/fCwTG6j3t8ouG58NS1WlNz60UacTIKaNEx3KAfaKUEWIQ0t6HJAZhlm67DSVFpQiiUs+3AjsbllGQ83CLyq+Y/GIg4Ag9El3ES37t95+a19yBRQMyHo+RRIpb6+TOw1NF3EOHdzb3/z299R1168cjcsBozKJUW+dx8zR9CExWgZhOEU8CxNPLjW6urK/nkuLz31f/D/+avclZDjMggTO5tHT8ItXcTR3/u+ebZM4ZpCyBEHgBBL2ScJM4npNm4d5zcvdXafng66V9Zqc00DMcBR+vIJZtdRdfu9/7tq/f6zSX3079oP/2c1qCNCwJ4XBvOMIhFICBIv4GSJB5/71vqOz/cKI8/s+GcWW93Whhv7rtFWFSY52AWGDJ8KMzB5fhSFuAPdZglV7HzCoSJ2nBT0Fn9I13oDUpB2d7zv/HHh2fjjV0/5f63xASrwIDyS/wQ/cjGF45I1jDXD7RHz39Uf+HCAmuhcMdo8DWLrMygGT75q/+nhbXnAWIVKkv9i78HS51cQjRPZ5HQOBtiwBnNnXT+cQCYQo0whfWXr7ZfutIC0pBeKcsqD82RCh0nAXHcfZxSXVbxJ8PjxCozqDAIy2+9Prj2cAggBUsgTt5GlHmU0tY11zDjIj+zpJ5fLFoebCOlbpcWWJqdq/6QneX2+vor9/Rd337p0ly7Zjc8zulFUTr2ofdhD3LVECQt8BDH5Z3Nwdm5aLmTxyl103JXrdnAOXCvDSYgdX0MX5gP0MooVcJEnYRFlJZJylZNQ4+LchxC3Ir3yzkCmnoLrdrGUnt+rsbnj243VWw/SEajgVImndYM9AZEEZS1UsaNpoXBc2C91+rgkp1HD/zBkVbmUCGLy4uN9qyf5DuH/Tt3H2w+2hkMxyKrMPBc0SFEK2ZlzvXllkXNhUHBpSB2imJiRuKCWGIII4uxFOEzTZpfWIzjaMy92Dlq5DYZW3a7wqukMjtHBMqKdIB6cdlw+Ao96hTTByrVmJvpRHGCoYQSR1NorBKhgFmqIVT4XZybbdRrKDscDnqDCWCmOKoqZqPVMYUAlnoITFVEQWtBwK+gJZkBXJKK1IzuSocVjQvEy8L13Ea9AbesSJNPXGn9wkuLkNsARsTk1FKvapKOcF4AFSIRBjYqAsqrysH1fNmGrFSCWyPoJMrGLE0zGBLcxFQtoebgDAJo1Au+BOgw+jEiqH/kB3/0TvTs5fWFDv0i03EgqikmijLoT2D8Q/cbcOTadR2ihp2CTqzAmuKOMy+gNH4/i2/wcDqPq0l4Xyb3OKknCCJuiA1eEnsQcego+1INOocRCBTuYy6eiEEeYoizEC8IHhoXAkIGXKHtagxE/CEPS9BSl/ykCFaOFKIUf9xSS+deAjDRQt9vzczCx4BMm/QH1965c2u/h+oxAkGcbR76E1njiQC7C9q10WgkcUIUiLSpFPXx0XGV588LJz3/SeE73/jGu1/9bxfK47rFx8sCMkuwCcEEBA8TeMVa5CCOKPyIBBApZ04YpBWkUZBLQBxOisrXbWmrIQMoJki1kU+U8r1+MkXhp9koyMHYk6SYhLgBD81NsshPg1SJdR26EGyM8YbYMmCu1fnBME6vebqRF6YFRoN9r6muqXkW1LzRbDp1z7Bt7jcIAoZJknInM6vXS27fmxxlWgdOYMsbp8Ek2fy5j6yKpVHy3RVYCrY8+iEj0NwBKaG7Qmv4p5mGnwpP/GWM6pO2u2ADtBCE2Z+8cvfFz/yNudnFcBTdu3F42Evnnl84063pDmxNoKGMFNUqFQf2d5ZHUZYYWgIgB8HmtWu/8ztfPOglgtPqjXtQA9t1XYfTjZSnqmFbnVYDKYDVsGzLtseTuN2q2Y5j2jTD0BUot6g/3j0YtmZbs3NtoKXu2Y7NbpB6qav4C4mAIaCzA+krj4zyLKdELmUGBywbpabjXX75+eX1NfRUBla5d+v23/21v8ndWhS4TKYDs1DRHM2qfBgKX77kVL2qyxMFCWRxEl9Lti9++PKp0yuyfKwc7bx+7cZOHhaLddObm6st0EZFDXQmCCcRLDgm0pBUGAos9dHxab1ouoZ3/uKGwYfbHAtkqIajuqxOJFuOFf9xWTG7ZEbS+/kRJMoCN27f7B3RUndr/jrn1Ndszk0J8U+BoWRgp6QenBATRuE9yOt3b+zu3nx3rRZ1Gq4PNQL1SC4RZBDxuGKQetgvibNtiCQMcsdy7emeKFz7nucJ3/ng6gX2McpSP025fhA+HpWb9I8V8JcnIVegkSKYzxxZimxWlIZmgAQ8p2bDKDYtfoWZH33M8knfnwxQpYjmMsmUId8lrswZ0MIUUVVVCGyCjIFmBXLeVqEoOl796bMXFldP+4NesPcwDSHEIfC46siyYHlbilfTvBbAKdIA3h0aE+OLLzXqfJUM1ClcByPLdkls0DpoDk2RC0DsZrWNLGeKBAS0CwhEGk8DrgkY9BX6Ag8gju/euXPjxjV0Bim9SboVN3/2l37uuYtn4T+KacAtGo+Ohnfvbf/2vVNp66yYviBeIw6SEp4Reg3c5wX4rPed//eptVONZseb3Pxf/2c/jw4AAceT8Hvvbv/R7d7af/h3akunopSPGC0bzA34aDVOATvBHgIuc/ixlmqo5uYffrV2841PnW2fnbdrLj+ae/ve4de+f+fOSNHXLjV//X+hdbroD3pb6aeqtiqQlE4S8DslT/zGof/G9wf/8v/3qRX7N79wHsY6TTm5iS6TXIg1IUQFfqAAJEHj9ur00Qgs4QU+uX6ZC6Do6MLQh1/OdzJef7f39X99+GL7Yo/rXIhtVloBCQg4X89JAJQi5evKVvpo+WLwVz65jrZkigtYVbMU+OdnoT/9a//lwtoLUyDEUv9P/uO/9/u/93uIAwh6AdIxxnlRNUKwUX8VeFsCCAAjCBxAeL54pfORp2ipo8jjgMw4T3OfhMc1VBl+Yp4qVOlVNkSiuHzt5uTV670khSENYQce5+PO6i6CyfVNimw8yjo9S1vuaueXcM5qdsE3qrkLfkE7i+W09x6ZDyczf+9XL0CQA3fEE/dgI5uiZvyBZsMwOxyE33ptd609enaNRg9fGUsxNtow0B8cqje31XFGw4jynFwNgMkAhqG4ptKuKQszWphom4dINTlClE4I2un59rnTc42a5dVqqtMMU5W7E02GnmO6XhNdR2NwllExhiCNY/jXTq0ZpfGkd6ArRTgZL8zPdWZns1IfjMNvv/rW1tYuTBZSA6gLDYh1iRMww6/K5gXULqoD/UgAhhCmgvH9QUW3SbLVSQgM6AVRKkq71U7TdDKZnMgjLqOoMqIepNHJo7ziwPAOZQlwSoDoBvH1E9omFTNA28LxJhxCZfhBQVYn7COzXBCtervZcG0HN9IkBvBcgi00J2hkexWQEtQ7e3sGNLVpcEaC1CveK8AhjQEKiCkyDzuEwSaxE9AojiFeHGp9Gx2sW+Uvvzz3woUuKuQyTtkYB6hkt+jA47cCRJrVtMCPg5CTOVEKRy6HUR7E+SjIjofh8SjqcdfrdBLAYM9hFdSgCQz1/Grrw5e7dYyGKnPqCicCkoQb5YVx/o03xxsrs3MdD21Dr7RaLcJeluEkcJsNpA12j2F21Jp1w7GAOuKLsEiviB+YaqLWOZUZ5UVGcc59tEQ3yYjDyBMZglqpGmEw6NyBQEvjQEauGj/kQ8WCLw7xNI2BF7iS9OoCOfEvqSKbmDYda+RiSbFVWUgyEnNAKIcSaVAy3EgIZM2vjYZwPuHSQPeO+73r7927sddDdpCEH8FSn3A3ghNv0+A3hWpxHKN9lM8wDBz4ot/ro4mfEv5coYPw7W9848a//n8tagN+c5XylZpR5sJZpJJXIqXxj35KZ0hk+K1uQfyouXRTZsCmaEQm5JnmqlpHabFNoqQMUyKLOILBauh8rYjUy+9r7A3Tb9/e/5XnlzuOdnA8OfQTlBGsMj8Hnd/4IMOgGcEtdCi3+0UjskqnhKKMQKAZWuHsfpIrUVaESZ4USlpqaaHHaQn3z3ZqaVm0muqvf+6Z5fk2gAc2MTaWa1kuJxRobFJUold8RChN4hIncgdObJsoktHFbQnABzr4r7619Qu/9pttt5b56eDIv3vnePGphVOzHtcLa4qpUd0lIAVIjShPh3GhFsOGW4C7dne/8723tnuLLmwaijPQLB1BaY7rTITU4OhByPAZodAZ7iIPZ7VouIHVIdQzLpxMkgDxjJ+Xhfccwe6GZMm411kCSwx5cBfp4EeyvMhJYBWdrTdsl24zV2J4rrO0uPArv/4bzzz7/uqX/d3t/+b/9l9EAZ/RcRqEE4t5GXEzbDhjsJDiCEORp2nsB3yyCT0VjgI4z2cunr948VKzUeNMu1qM9t66cWMnDvL5muHMzLWWT95KkR8imv1DTmIAKMh15eucU1+jpW565y9syIQA81Zk9nggEFAQl0RYVaGExxHcfzK9Kq5qxc1bd3o9WupOLTh9cfvjL542TFAgJwCm8HBFgQApIFLqC6XzNi/LWw96d95483TNn204fhKH3EkGFALJAzuGLFM1JyNFoVFdoiioruk6s7CkDVc3XZApq80TNYurFb85V+SFkzQJIHwp4WXUyYLIyACQwGQYQQgIbl2FcUWDCt+FoKzgfInpOi4dPE2r2bZn2RjxbDJO4wjDxSaAtayEiT1B/cA81dW0dwiIVKAyEHAyJpoABxiacuX0+uUzF0Gk/tFWPOjBHpdHXaBV3bRsAyRdqxtuE+o6SeMyC4siQXUYI75yxGVZfOQND0O1XWgjzrZAYVA0aNwiDrVwGolPXaCSZFc2mQyqOs3/9zFLiQmqm1rqd2/euimoLo79bCdp//wvff7ZixfQsaRMgEIUA6Heub/9/31lbuiuek292bQePAppy8pkDxuipLIWdn/nZ59vXrq42mo4qBBqHDj+3e/c/EFrbeOXvkBbS7ANnycY+0GcOp7dqHNJK/GE7tDvYDmMBcCDzwSww7inFn765nXvS1/867/+sus5X/ruzW9shrWP/6r98kdLyCxBNpCEguhzhf/qzAFgv2V4pOtMYJwKshz2hv+rf/9//5+8tLrcgP0NMQXxAVucxSkogBHJilKkYSpLhe/LgLwRxyGNyJ4vpHxYZxrKwY2nV/at7+7dfjVdtOcm/Ka4DAApoqqUQhmSAClCiRg75VGwqy0d/ge/ek6+1WsUMNeBDz56DU3L/fSvw1J/Yk49DP/e3/u7v/3bv40aiGZxnhhn+8AcnI0T7hN9BDKVqCSJlQBEgPhfuNz65HOw1OGOsncVfn4EgVWkQi8u/11CVQ+DqoaRemvT/947Pe6aQLC4f6JAwUzICexxezTuJYAeIwsBB9JhPWOIunV1Y9E4u6gudoqWC5GgfP+m8vW3y3rNmWk5M21nrmM3HePhQXRvq+f7sWuWyzPKxqJ2akbt1nLHZI1Boj48MF65le8MQKym69rEuZAi8UMoIGuETAASSAFdRUDHHxOMoAKEem514fK50zV48+0ZzW5MJv7h7sF42Gt3ap16dzgetzoNjG0UBzof+Cm9SRKGiaUqtgXi5/5RyyuLjVZnEsTjSfzNP/3+aOKT8dgahAt1BfEmAXGkIwK2hjySLBUgiEyzVUnTSybzEoEKWXhhdnYOJtFwOMCgo6ewzYloIWj0VhdhDRwhOxJlHTthQSMLzdblxeWcmyOhUi6kQQ3dTgsAQ6mNJxPYqSGXfsCdyPl9YzgWMhNMIMjOhBQ8RTHE+TNY/GgRKlmj5KHSpmZErNVqfuYTH5lptzkpltFWMo3SdlxI7/ubj+YW54/3j3vDERqFBN7e2pokdPVj7j+Ty46VNjyi80vuFz66uDzrog3HhptgwxxE0+gX+JEvuhFF3OobkB6Os69++8EP393tT2Ascp5P5DMCgEZngQ4yFJCErqEjqAcUCvh/9sXlv/HZjSiIYSigV7grWxSmx8ejL786nm00FmYa84sdCBLCZZgQsMHEr7fr6H44DnWDe7+4rSaseTbGhSOcyyBTKPp4NNna3o+TtAZnsVS8pmsBfMh9Cz4pXyeDTQKgNN0kiAggMBlqgFthXVBe0cRU0csgI/BlTzCUdIqJoGzOOAhnyzX+hXxYA+Oob0r8LC7i40QmQGQBCDh8hmbxpUAwdBJEgW9ZnuEYIPHh0fH16w/vHI0BBZAw8tNHR6MwA6HxczEgL8u26rV64AfAO/qFRKb/JS31b3396zf+9X+7aIxgqZO8IWX4QIB0Lr1Cz9l1pOAfoOCK2pTcgKPCnEweETmUGkAr0YBEXoEFICmYhf+0zpQo1Xx+vImFBZFAMhfEIwVG3rGf/OBu7xcuz7iGcjAMBzEUAwGCTibKyXjiEpTEOAkPZKpC/UA1cAGmQMC2BO/8RXHkBW9WwDGNWojqhlNEiuqn5Vu7E7vR+MKnn15f7hJkXYMStRzTgLEO+SOEBihJ7wy4EJogb9OGr7adkYoVsPTBIH57uPTcix+qOY7hZ+n2+MF726OV5sWLc17DgYZxuauZqlicwBqOo8kobesqH2qAbQaTa2/f+uJX77Wap+E7n2AVLShJqcJJHsH2VtROw3IsFY46Nz5CgGiYzuwKntllGSrAyUsMq/QeDgGq4z5w07EF7FStXOglE12ctkFPKdvESOMnRHFp2fEv/dLlz/3Mp2H6SS+VvZ2t/8f/+X8HM0h0JAqA9cmTUOsAFpfAL4cNo8PsqIzzcADHrdUs0wYzcH27Wkz237p1cycJ864JS32mecpBixwvFbgBcEQzDqQwSoCUr31tb9Jb08qmrTkXL57VYUZLYDPCaVVcLjmzJZdMqeJVnirD+xE5o3rAfev2naPjMdKcmr8GS/3l09wFBEChj+wSI5KftI2AOk7a5TUub987uvfGWyuu3/AcoBwyFziuLHWw8bRJBuCeekOiFD22bXa8Wtf2bNPTbVjq3J5WTSMlifj6KI2UNE6DIE/9vIQWkTlwDu20I8AVLxhBbQYCp12ELoRi5Uk3KAa6JAPDwByuOy5kTRmHSRSWGb/KBWiANyiUcVH4nKsD7aD8lLzZUtUWgtBUdYnxXGy2nj93pd3sBMNe0N9JAmjoQjZ3EjPXdc1622zPGLU2yuWJL75HJiKVMEPbgLa4Ra7tiOGul3nE7+0DuUAd6IVdIeHgj2wHQ0w30HDFlRwC0AtpnY94gRYaw3RQk3v37t++fYuOSpkfjfOdtPP5X/zc85cvoVH476gfHYAKPRgM/+vfHQ4al3WvgR7FSUZPOonKeIJLOBDhg1d/9rz/Vz97rtNyKwJHSTT/2392//Wly2uf/ox0RIViq55O8K02vtrE3VQ4e4QfveRcmGFqig7wAKtpW+BpWKvx9c3Gb/33v/nXP+Z67h9898Y3t6PWz/7PjKeeIzOQe4h2oWfKPBICHwrTWanigJDDTUo9GSlgY9Tb+fu/+V/9559YX22hLLGEdIgBEg04vVCgnSuOgOilaIRqJTWTvnkJjPFJDhpFHlRMOSvoun5v+Or3hqeK5TBUY1mMIbRAkuAfAlcVkftgv1CGquUkm/Tt/Z/52c7qXI2I4OwMZQ9Nf9P+zG/8F4tPWOohLPX/6O/+zu/QUifMQKDs5QkBCU2PoUQeJFaZq8j0LNILowPI0epzF5uf+VCHHpRY/BWvVSiq8j8Z/3cJVb6qPZTujfM3riXF6MyaffbNwXeG5UGcpmM/BlqneBB1CcrNspSuJlFB0pH5DdYAEjN11bbgigLL8ECAc9L78oy23FVbNaYDbBOVaCkQgEvgAf0YTNQHB8XBxByGGoy6QtETaBWaiGQH1Mx22Ma0c4CG6QCrEjrU9RT7uE1uApRoQtXmWt7LLzyzsnbWsm1APPL93a3t0eHO6tK8U5+ptWuhPwFrm9zQvYCfenQ8wnBw3TIUCF9MSme7nUarWyrGYBR+6RvfHvtcHIL2qlANAeE5Ce9fCFIJj4gv/tB0IRU9zoNqcCn2qQhfRZ2Z6cCAHg1HpORqWCQvGyT9smWk4C5MT3QKxCD7yaRN27m6eormNEpJyximmW4riuFx6X4QVAAhvbrPFnGFahWlXnfrnhNGUb/fD/lOD5oBWiHQwI7kLoo22vfZJE3/9t/699ZXV9CVJE2QBxrRcc3jo6ORH4VJfnzY0y03DCLbtTpdz1PjP/q3r+33R34QwlK3+RTdKPLkl19c+PjTc/U69CN9MICKyGMsyS+CFqXFqzeOv/Tt+4OJfIBG3DMaViJDEGMHKK5ZFtEpK4HhydnlXNv5tU9vfOzSDF0S0CJf2kQnkv5g/KUf9Jdn23NNrpIH9aIOYhcHHzqSRNFz6EdAolsGWgN4JlcA0IQQwjcPj4N7R76fAhhiFmYAdxACFXHdEQxiSqyKWSDhMJagc3gDtkFNAIaGXe/IS66cRLWrGb3SMi2T6yxyFqblxpc/WD/tDmSpiISdkz9BQUVKHEoyqTCqAMQCpJ6pIIXaA1gmrLQigZ0+GddbTb7Dmqb+cHLtxsMHfV/J+VWloZ9uHfuxvDsBukLd8KSajcawP5SOc06d5FGW/V5PwPlzw0/b++Xh7duHN37YUELIeE7foj30Tw4KlWrCkrO/YA+aY7SYabUIHngW0Si/leHCIPgQlPCKaBATokqFcpb3m9EUrlCtNDfNXvYnad9Pzs3yg7SjME/E/BOBQqyzJVZYZWadFHdVqoAgv+RkHFTlstUoJ+K4KEZ3TN3FYeEwXFNDxDY0RFqOdjwMFhZnVpa6nIdkj1D3CT8AxOppTsUZ0ia4lsSOawDKQRdyV9XRJPrhe3sbz3260WoA4Bw+iQpLV989mLgN+I5aMkyOemmnA5YjkUDEonuwXlFToakY8cE4eP2Hb6fGsh+X40he34mLcVD0A2AmGwaZH+eTMB1OUnDjYJQOhnFvmOAYDNPhOMExGqe+nwV+Hga57+dRUERhzq1vwiKJyzRRYIflKQ5YbPxkZJnpSg7/mF+Q5AdqSkthoqlwIshW+GJSfuZs6+y5dXRYUK2Act9641Xynw2O4/Q798C1XNt1uSmXAz/HsnBGrLrkHdeBucZHp0AaeBk4VeLR/mFvDFO2pqvcWaNlgYqELoAMIBVoBsvxcjq0qnL3rh8HbZ3rP43ZmS4NYAaSGX+qTBIkHfEPJCI8jr8fwYByCFGFctzvBQE/NmFaaWd2srrSJImS5B+XqkrgEPomePLL+rg1/iSIj3f2a2o1Q0BGlXtEXVUAsAIJUgMvWEz0K6i0bjk10+ETRi7sowuoYaiKDHatfFmXc+P4gbSDjAXzs0KADWrkpDTJXqDgGm/XNmuu49XqjWaz0WzVm61avem6Nbi6ECioBuBRzlkWEc591mG4cfcVlAU9wqZEDFWjuQr4J/HG8ETc1oxLp9bn55cAUzzqZfGYL+BTy5JtMeCGbRt2zay1rEZLd2xUCxlNw5C957QJX3CCC2d5mm4BMWWeKTDT+WgIlILAnCI1KDfo17P/lYrkSSIZZ7OgtxkSTr1yB4WkJ4F2pwKRUk4KLpqa594vZEDWgooV7p5+7e13BknddDvsbRKs+N+76O20w7vj7VvqZOcXruaffPHUbLcuM2iCeAKqvLM1Opo71Vw9hY5UCCFf8EGMHiURrCoYmOiOTs8hKdEjJApS08mw5D69QEGZHe037167dH4FQ39ju7+ZasbaFX1ukTIF6COpsHr8Q7kioAmok8ctVgHpuKwC5VLkH//ev/z8RzfaDbdKQQUsDEwIJU6Hk30BauErCSJ4C5a0RszAh+eOjVD1MD/Agyih3d8evfumP5vOK4mRUDFJqhwQH9wkB2fuGAIjlSn0pLiFjuaozsP9IX5qLlBItwHY53J1Xd+48tl6+/1dGkGcX/nyl2/dvAFnhDimqCAiCIk4AAI5KphGpwmMTOPsh6rMdayzq/VpivSNyRLY4ZNQpVcZHl9WgRVOqxUYTorLLTCdMtuydDPsBf6ssdbSFmquWZgTx8DQU3UhH7sJe509psMgtUPJgrnFl8Ygaia0bpajiBbzQB81P1aPR+rBUD3yjX5oHQ3Lo1G22y8f7il3drWtfiN2zifuRqy1w9KJUjWMErRGgcBeiMEoTIHLSkrgJLclUdAjgEzPzCw3IY2WV1YWV09BcuGAxZYmKewlTXeXlheDOBocH0OFuA6/kcJ1bYbBp6/AAfelUfIorrs2hD/oM8nKt67dDoJQrFdh0moIBBqIO69aJiGiT/QsLQ7er3I9EXgNMYcekogp5qhH0Dzff+E+SLGsCUY+6biUIZGzahoDOkSO7UG/QMJC8orsRbvzTfjkHBEZZIopaCqgAPnh5CMJg0Z32IAg5AGRSHVnmq16rVWroZN5EtM01WldABW2wQ9jOqbMtVgWFF5nYe4zn/pkzYWBi4r5vcAoCh882nm4uXPcG4/8cDT26dYDm4ba8kxYnUeHQ766lgKEDI2yea382OX28mwN+Ab8HCQJYn8Q8uoS0aGf/fNv3Nw5ggvA7stAY1hwS3JO85L8cCFoEuTKCWhLszIMs5evLDIv8SnEI3sEvXFnuD/MYHIcjiZ+CLZX2GtobT40JXWDAAAohhFVZVHsHw4xFjBvxuPw6Hh82J/s9SajCZ+xR3ECNwLeOCJRkkZpHsRpEGVhnPlRNsEZBk+Uj6JiGGaDIKPZE8H+KffH6WFQ9EJlrx/vHAXbh5Od42DvONzrBXu9cPtgfDgIDo5Gh73R4fHw+Hjs+9GQX9QN4yiZwMNMY05roG3ug5RTHJIpcug+iroTigNucAsRkiXwhCJwpIIAVA7pmUbxaOjvHMBKBU3TH/bjbASEELfcXhYYA1PD7omiCDWgHqQQjUr5j/7hP2KmPz8Qd39emET5wTDaPPQfHvo4bx+H28fBbi88hPE3jobDYDKJoqDyQvkshEYChTZb5i8Vp4RqtBkYqUiEF0IQyEZVO/XwmE5XrOTnO0GbpglZXcJwhX+b5oVnafykOacXWIGoFbo+EkiYaACJaJfemaQzi6RXPFfdqhxJGQFUzURZooGcyIJ8aAPCRTNMfblTg3bBgAKzhgXP29T5EiGfUHPKB/nA1ijDtthRFsZwyohKyyTrKkRJcRyYM/OzoFoOuaVaDXN+pT3jmsMDf7g9unPt2K5zgSq9H9gHhtaA92BpXlk6usq5fM9pNtKU3yaEa6nnupFrRo7Bt2TriYbV4geCKNbQI/jNaBGedJyUYVxMYNbLMZrkwyCH23MM4h4lB4Nkn0e804u3j+Pto/jRYbx5GG3uBzwOwoeMhI8OYp73g0eHJIOd42j3KNw9CnpDeIzs5vsBrA8do3PGlGsReJgq57dpKQqyyOtVBEEWqBFXMiYcK97CPwwCji3fGAXhV5IBdykkcJcYZ6rQDDS0FOTTZaQQezK8DE9CN6UJaZlN/EWBRIQGCAXgkTJVISRzuRHroTphApsTIAidtIDkKiYleFOBEqEFwplpcM30rVYyASQCOojzCYwsL9KWxCStUK/IPDG4hUYe3PYTQhYSJgAkP7GKSJVSGiYbdKmnGTVdhxXUcO1Os97ptLqzs7CeFxdXF+ZX52aX2+0512tC3Ffgoha+zOV5eq3GXZYcBwLGhEMFnVb32t32/Pzc7Hy71uDSRWmnwss0COwCtq6dnplbXVqxTCcTp1DeKubiE84vIaOBHnGSn+ofigcuXYMuiW5yiojiHS4zdJztwVhHhZydSqJCBCvXaKVJkfCNdb63Hid5kvA1XRwx917mzlw444DUh5ySOG5JIoUypafYJ0CfqHGhn0okYCCmWIXVpS82s4aVdmdaMzOtuql/ZD3/jU90XzrLZ1fg1939QbPuWhZfmKRxjRGE9EMNHAzxL3lQiaKvaIgbFcqzFI4p3wkua4YOj1aHWkgjVMBH8TnII1e1VFfzmoe+U9HRKbFh6JKwUJvQipCLSHKASyPdMNAE14HAauFrANzrB0gnUOhjVQCYRGHpJftJ9sKZMFKGQfpxYgxuBErIXQlEB2fKcBAxaIVCUI40yfvD7PVXxvVJR09MDDK6bcCVh3OvwRaHPFdsHBqoUQ5V4xtF8AAVxYInXjj1oPv2a5Ob94YjP6FA4HQfWifAPxJIGDTdppew5zlhDCinsle4TnpZQY1fZJb87G8leqpuMod0jyV+LDym6irCyqbIkwPNVXWJJccDEZldQu2uqc62lItnssWzm978A8dNl6yz696VlebSHCR1NenDaqcVohSogU9V+B4UOojbuMMhkRxUkqCYrNSCxDieGNt9a3fc3o8W7xy33rhjPrhrRzs1p99YME/NL15qGfUmF7Bx2Tgw876RKkTIvkyrlu6TBYQfgSukyF1IIlgWcGpjPgYqM6sxUaxJUhpgQ1n6yY6ruu11W92FtCgPdrbD8YBUSyOMsyee57iAQLY6QCKfrpDmKRTQ20wCmZhm5zQIU8tfRVscVQYBiliojsfD9bgvxOD0ljw9IEdDSXPTGLROYSSvWoIbbMsmXPizHRw1GOBw+SCQuf0irLTqWTGnmqmjKyHG4YYlxkfTIoRloMEh9MeE5GToIWn5SF/gAlDIX8EE+FgBsgssIF38Fpr2iU98vN5scqYQMhDDAnPDdgdDfziK/CCeTAIQrh/AneFau1q9NhjHh/0BpBsqcCwbVIIqm55R8zjKnDIStFS4qjBTRdA67Oz7u6O7W0O+LkoxMA1VngpC9oN9ogVZJU91HrlRSdLs0cF44MfADHNXnQRJclNkuNrNzJ2ZaJ2j1Hs00e/10tt7wfb+cDTww0kY+3ESQt7yQSLQBYs2GnFraa63TXJ0lsuKokDPEjVLtDw2isRQMlPJEVGzqEzDVDbqjkMY1rDmo4SvePHTXUFSBAlnLSdxOYmUINX9zIhUN9Zqfm73I+3Q13aG5d5Ev38Y3z2M7h7Gd/bC649Gb947fuv+8Vv3jt+4c/j2vd6bt4/fuH305p3DN+8evnP36N17R9fuHd3c7N1+1Lu/03+4PXi43Xu0fby1dbS9e7h/2O/h2D862Ds4ODoaT4LBQW/cH09G48EA9j90E79WmshehaBdYlJkNSUl12Bn1egQzyeo/gvDT5tTf/udG9fe+Dba70f5cZD3ApwzTt8G2RFnbeOhn44CHuMQvk5G7yfO4bKFCd8ziBJ5ZQH2YooINGlOTZpzLoxv9UMPiHygeKDsZyThZvuIgl4U2MNI0vm2LcVjXqi9IEbSqbaJ3o24XaEIW8EC6IsSHf3nWaDnBc03BOqjD9xkekVsgjESKo0G1sMZUjQJ04+CnzaneX3f787NnDszD01MxqeDyEd6wDIKgFelcpI5z2BDMcTZNMmfEo0VacrIzw+ixrmrV+FNoTw8dDuDPQTWVcbHQf84POzHF6/MOly5ytKoGQ3yUTQEpWiFMEnD48MHe7iwRcvCsKCWaHiURqxT12Cp2wZXvzgSceAPGNyAFkIbXoYHy9+E3cVt7uDpUuOJswsAASS6DPGSFgpEc8Q1/WWYlQGOtPRTxU8LPyknSeHjEhF4tzGfrL74/Nz582coKyT4/uS1P/suxCzRimtihsiuUM2ECv+STgyxo4xhNCUX7yBbOu4NeuM0LWD/GLZd6zisQW7TP+KFDBqJRZSzVj54ALnQ1Ojj6DMzbYyFZGB4DB4C0k6Sp+HJyyoOLqoiOHMwGFEG/X4Q8FshupE59aO19TbwJ9UREoxHFZVWCagMI7olHWWfIXmj/c3dmhrS+RRBWYlFOUs7LFj1krwt1ZCITN2oWTCW+dSQOEPGAlwUg/lZkQSwEd95Eh1MeSzKwVI1F5Y6KAbmkWk0Oo1Gu1Nrtr16u15ve17dsWHA8wMCSZaG/iSOAkDjOlar3a23ZjWnBgioCeC2WrYOo9mynFbX7XTseh1ElXGBJRoUYNkiF0Gxw6LV6o7z0sWnGp05vpcw6iX+KA1BxdAXgA6sYlJ/OrbhNs1aG7Y42nE8WKJw0A0cfO6lO1zrBe0O64GmeVBWC35EalApi6lNHFCG8MBJovSmpuk0Afgvm+zSS5IJlKTXHwyHQ1ZRFhT0inv+4pmFmS4oFKVkZDiA0EcHh4PNoKW210C1eRI+t3C0sdq5/bD3xqZZ3/jUu2+8/tGn57rtmhRAkNFVy2t74978qcbikozwdKABdCgP0DFGKQ9uL9fodMxGDYaPbrum7fF9JAMtB2D99KDfvXf7zJklcO61reOHiWaeumrOLbKDJ7oWmEfACMBSxy+UATpt2ZQSlXoAcXIuHyWQCxwTBUe//69+7iNrnbbLe5SQzCsPKasAU4S+VBVQAbmZJElClSKCNTHvs6ycTIpvf//IPGyYiQOzAL3EgPGo5s5pv8p7TtwMojRLhWMM850Eg5YAEbx5o6HVbm4fJ2rabMBeVaEogIczVz/beGJOHT376le/cu36e9XACq2Rc3ApaEAUuJAOMSKPbshEKIqbTKzkzmzLunD68Xgx65NB6Jdhei0pJ1TNc1WnnKehsthkEJAdDQkEWtlqGPNzaWIe9MLhvH62CFueq2dlCisF+BRFgf4Lh8maJaK5AlFCVXk1OpSQMsR8NMMZSx1OaRwGLUXdqDdmT52aX1npGOYgy26/8xaYOcizXr8HOGS8qtLyjyaFchCrapfGOLgYTWEXqhaI3dKpK42u2l02zz0LQ3J9rrW6ssQ1RmCfLJ9MYqiyhYXO1s7m4GAXlYJlUSN4jfY5lSQqBLdlYz9Aas11HK+mmnaUZm++c4Oz3QCMw0J0EQICwUuuGifNMXCYydMn15JZTuwKu1XF5HySQWqhAwkngoIJCK3Qi2ESU1lHP1GI4pTv6pBj0CIys2DJD3OiQciJGIJLpiIhZyEhk6zwOeHLjdkBIzwZLqNDXPJAssElhgkzDoI+LO5q2kC8FypEEglDVqrezMzP//znAC5UMARRFEZjP6QZWyoOH1nqtm3Bt47jFBbI2bPrC/MLyPPWtVuokKSCHDD6NXWlYz210WrW+JS1GlwETuicIITtqepwknzrjZ17O2NRHeyinIAZsjGwJWWnxSVDFUduIloyF5apvnRprg7HQPBMBqSfFe8MUqu1tHp6o9Pttmdnaq2uYnnDsNg8GER+mAXpcBhOxlEwSUI/HsNwhxWo0KHKOJsGwcstEGRcADj/ADQGi6va+DAZtopsjUGnD7mo+7mPAmmUMr0QUY4oZ7hTvlzkcbU+9wrjw3uQnOO06h7Oros7vPTcumrYnOXky4BqUphizCiDsDgaJwejfKcXbfeC3WGCY7sXyzxmuHsc7vXDfRyDYPd4vHMw3Nof7PWhMkvYBQe9yfEoOBr4h8MozmFB8XveQZTB+q1wmclyEXHFLZCLYLUaCAT1H/3DfyiRPzf8NEv97s07+zf/zC5DOHy4hHywLX6jQx5qkFYgaaJCCfNynOb9qDgMskM/O/DTvXGyN4l3R9HeKNlBbwfxdi/aGsR7o3h/GB+P4/4kGQTJOEgjuERRHsYZPC7Y98MggU1f6QdIkkA+lwbaFZ4pUFwrisWWlebFICoS8hQnVISuOAeADkO8kCtJdZThzEB6rG6R6oAyxCFUkYiiuIkCZFmmkaZJvLxEL6dEc3M/XVyZv7AxR0tdUhFo4FIq0c+maQZVRLuCHjd4jwOAauCrc6YErReACZZ6YSwur50iLCiUldY416LMQxVFORhF4yA/vd51Xag2BvZKzB1+qrtUMqVMVLVbc7cfHCzNzc7WrK5ndBqW7RmLXb6YBg8GTMQJUEW1YXxB1wMe7tdWFugvICAKtAxDlpRxpsZZCQcZXJPCOgfnEFc4c2NN0tQJSmju64pn6zVb8yy97phN12jV9XaNXw5t18tnnpo5d24DOQVqWuqvv/K9jHqoSqh+2RnGBf8cYCJuqljJf0QJCZrpwKdSxMFhrzeELLTUwnJsrwNrk3eqSSuU5IWsXkPZSiHfuzeK/Jau1kxVn+nOcESqSvHzRKhSEKbXkiKEMIXwcbwKJylar9cLg5jSz8idxtG59S43iWIb3LaJ80WIsST+qVzROdIU5zsr5ADb6dbDXacMxREF1O+3QpoRI594FyJGAAlXCZBijmnw/RquBwE8BVxeld9uED1Gb67gy9icy0VJVEYc6yU3CLJV1VUUW4cdaLrdGa/e4DwrCBVWsuEQQo3qOYjiMYzpJELztUarPb9cb8+ZTp3bJNGd4yN51bBgWFu1llPrujUY+m3dAP/K10PQIJnxBL9o0TLOzS+vnl7Xa00a6IPj1B/GPtgaZgC5iCOt6VbNs7ymZsIT42pGHPy6gmnBtmTv0TPq3KxI4iIF20c59xyA4mPAmSqD/Z2qc0SBEkBBQw6iBCeR6PwHUVIhQ29SsyZxSjt9PAa9A8ew1MPSO39xHRa3otJMJhplFFDB0ZH/1mbWD+ygD/UzfmbueGHGe7g9ePt+ZNSWRltvfOKFpYU52Z8bpRSu1oRef3c/DE5fqM3MACwYLBxgaljSMW0IwATVAv401Hq9hdHDmOh8awrtFl6jrqmw6aPJw72Fnfsb63MQSe8+PNrOHffqR81aS8jk/QAGRycr4hOLA8pPhzEBpwRCybYsJBJHQk5lMDn44r/8+Y9tdNseX1JDH9FLnOGtIwNpB1UQjXA86XtWa2OIEeajdJNcbKZUwqh8553R0TW1rtazXIN8zrh3Jem7kAXsqE0QKSIFSJCpOMoWsBLqQEsiyctEnzNb1zd7x8nk1IonXdHPXv1co/OBb5R+5ct/cO29awAaYy9UxLZACLgrRSjbH1NhlYEl5XFBlYgWZ9u01IlpchMDszAfQ5WvCtUliRXWHnoA9UfBiMsqXdwYiFhesiwukC6PirjSjDpBVTsN49RyqTd33ty6tWG+1NAWRsnAjyaAnY/BSbaCTS75Idqr2lAFxo6CDrWJ3kEWpEtm9DmNwQ55Vte1wtDSbjtvd64f99+49vYgjftBMIFDiGGq4OO/nGRYpQmCyAg6hnbBI7zPl/XAN1qtY68/5T7zKevyx8xT5/R61xwfXJipLc7NRUGUyPr3KEpc11DLfG97ezLop1HMJuRlCa6tx9DCOskL2LVZVmh54dgmLCVVN6Mkf/u9WzCBiV784yzwPA4VYBjOqUDl0BCrTJScOJPAhKQRqvQqLgF9gd3ML9+Q0+XpGfoGwGBVAx4Yh2DPOIMFwtXWIie4fLwKuLXbO97p93d6vW2cB4Ot496D/YP7+4d39vYeHR49OjrePDp6gONg/8HBwf2Dg3v7e3d2d3Hc3N6+dv/hzUePHh4dbfd6O4Pe3qC/P+gfjkcgkTq0u6Fnunbp6afWV1ego4ukCH1+cHV3b//R9n53truyOAtnrlar+zE/YHru7JkL59dNQ9nZenT73ia0M/qPEXNMtWnrF041z67UXVxU1CLUfhIYJ6lq6qND/2s/fOTDXBNqBa6qswRGydoniU/cQqjiTLNM7amzc/J9JVE7IlSB4KNhHiqN9sw8jWtpFVKsXq/Nzi0cDPxgMiENcnTo+QTcyBP6xdFNUFoBz6cXZNVSpXrNc10XTBbAvaL/riswtZvNmfmFs+fOrq2tLczN17za3PwCDHHP8+DMOPLNalrwumq7Vrvd8AxdC+Pq4SqXFHLvAxrxFDjoBS75GkweJzBrRVMWOVQxvxikcY8DcKtBnDEdXYNHCrjJHaA/fj3SShUzKvVxqoxiJVadsLAHsT4srONUP0oMWLy9SUCDquByBli2mRjqwCDoikrc5jZ9oEnB6hTVwNg//Iss9cqA+MkBRgjYcN4zTnft0zP2ctvueFbDNutcyU0jELqfrh2iJ9IEf6AjuuNT+c5pFLA0V2uUapyrQVYOkvIwynf9bHOU3u5Ft3rhjV504zi6dhjc60X3++Ht48m7+8M3d/rv7Q9f3x698mj4xvbo7d3hnf3xkZ/ePYrv99NRUsCMh6HJF1X4IQgVTA9DNlN1KCtoPFgVGD1wBaes4UBjKORcvcXDl5nlOZRlmJ5p1U3LBbGgM/DbKE5kYTWcL5CCbSl824QdFluF3ZVJDYpOuCsaF8VVSKgCEMHn5WJA0tKqkBkEycjPQHNAynSFAcbHVfO6Gc55Qdc1287Kcv24H+EeD01N4vxgL+D8I6gGASNimovLS3o5BOUJJ3ILbVkySEkPjqQYhqvDDbNKrlvmk4vCBYTgN1lzRcMGOflSgcJHmLAcuIWi2tC1lqW3HL3r6stN+3TLOd32VtvucsuGS9ByrYZrNni2+G1/E4NrJpma8osBJz18IoD8KjFBLKgmSBxODFQcxiUDjMAekFVy2arOT3eYnGhjfuCGtjv1NiUEJBslv1LogFoECcmJ1EVVzDg7g7aArYrgpFFUgjQxDaQeYYYnIwhScHopRX7C+UcCcssCeUod0jeXa1DJCzR0FaDBkatKgr2MIsLx0wAooZOLki4V83L0CC1uVboFEVyJsc/8ggM0SpwAGqRwzgbyh1uj4IigaKBtqF6hY7iiBKhBBcAtKUvGlu6mpeo2RplzlpA0cBsFWtSWJmEwDiKfTyWp8NA9VEZ9BhfUq7Vq9VnXq7kOTi2v0bVqTQNSxjBNu6HbdY3vHHgNrz07e2p1ZXlurgWdjR6x19UgKoprOxsw070GPUCoZX71C1KygNhwa3XHqQHa2PdhxBd8QwKESwnLZ3Mx/W4AzQ/NpVEejfNgmIVQCOMiCcs8QTK/Cga1m2fcqAi6mAscY6jdKI4hoWWtC3VxCkTFXPsi2jmGeY58uEtUsgauHSSiGbiWiOYALb+UizuoXHgAmShDm5QDDV83tC39jXfuv/4wW3/p4935ctYJW3Wbg8Q1/WIqchQxbiBXji/gEr8ZLEpCtQ1rDiqv1ZxdmJ+dn4dnf7C/2x8ej/1RlgFQ//h4eP/uHVX1mrWVeq0BEqicGBCdbvPDsU+A/T65CuxEPmc45D5IDGd2mQ4KkU/CEqqSwOkKLi+T3grAtAX5zgM6n8NdMUC1YETSNKQGMrC0KHsyI5dyJan6znvDe29EM04bRj/csBxmOm8ZeaEXslALB0y1jN+/UyCoY02LVN0vlGGeR3DxOJFAngL6skS5Ul9Ltmq//YcPVANtQ1BNe/dEoMwBvCJuaReCcAES0c9jGkcmyBnkFpTjIEPiQARZQIlIxH9VtkIdGEfkunAmm2FvGWGjLEcUi/NBWDkRyGdCXMkieEYKG6n4WsY9g4EIklAh8xRL0xba5m98dnbjhfeSxntXui/84tpv2mpjpt0+vdyY68KxVUHIQRCNx8FkHPiTwPeDMATdwmaQJSEAlfzLTrAFeVsIXu1YKXey5N6jB2+8+erDzbswRJiD0gZR9JNqAEYKJaqi0BahXuR0EsCTavMIbAYqUQxlfsP5yBeav/Qf1n7mbxiXXyzrTX45ibjjZscQ/ajCsh1ozngS2prq2Vou24h5TW8QZw/2jncPjvYPekEwHh4d9fb2/eEQRjsUZcqJICIH7ZoGLHnu8E2ik4AGMNCCZ4YqpQon9x7fnN5FVVV4fAsREatMwVCApGGDk7A50ConyCkIgEuMC5EJ3EBywlPmSlGY8HwQhbpRGpoWKl+WjnGzN55wBUsU/6ap2w5cDtPhrIUEi3O+CDA0a55Xg8lZqzkut2HBDRa0TJhKPX/y9sMHbz982F1c/OhLH/IHIwAQRpFqQkbWqrY7raaB5i2z0W3Nd9tz891W04UXdHywf/vWHXKdqtZMfaHpLLZdEN3KrAeDBXxQYQB9J3KAHpIJkEGHCX0/GkbHgwjmYoW6Kb4hnYRiJeAOICAxUEqQiZCZIFXIRl3g660DH7dl0MD6tD6JK73MEphg3HUekBBLQJlleTXvzLnzY76VQeLhCw2mbRtQ91qQ55CnkAajJDdMebxPc02pNbzhJAC9G5beaNVnZjoLszNFGt69c+/V19/63utvvHvr9s1btx9t7+0cHB32R/1xNAmzIFFylYpV0dzO8sb6U89deO5Dz7z48jPPv7BxdmNpedltQHm5CqDyXECY8sMB6GuiFikEnKFkepHaZaFB8YSTNBql0DhQNPy+aRiF48l4OBkORr2jwdH+4Hi/f7g/ODwEgY+H/cmIEzfhZBKDb/0A2gVYq6YqaNxXmAWmYQqA60A6JrfNqdAOJJJgnyDsnxJ+2pz6e+/euP/2d5XUp4CiMcQWpV1WLs/g2QyMDpMzr5oLMLj6Qrf5gqZRs3FgbDSZjuWlZ4O4Db6sKbODtH7F8JVBmjIYiA+UUfm46A26SjXPaeBiexiB8EAgMNBT2Oh8TsdP6yQFTfZIDHc4jXGBcxlkxSQrffhw/Lbn9Aj56ZbC53IOXuKun+XjJO1H6SBKjibJt+6MX3+UvbkZv70Vvf0ofHsrvLEXp3r58Rc3VhZbVAukWM6mw4+rVpjRjwTwfMiAdIwHbaQK+cSOdAoYOx4EDw6S9UvP1x0bGLRK2KfQUGUgO8txhWqQQXZ25+Bbcp42i4oQ1oJn1mQjcuKFr9KVRlm89cZblrekkTSBDW6tZsE+BxYoCdksKYBWJA01rllo2oajWw6Ej+54Rr1moBgCOlNhnJJU/AuwNEgIabCsCQTzkEdlcPg9M86FoYSYj1JKc+z06tXOk3PqveOj3/6t/3Fvd3d/fx8y+3h//5DxvYPdHUSOdvYOt3d3t3d2t7f3trb2Hm3tbj7a3WJ899Hmzubm9uYjHDuPtoI+/PEEXYZQV22j1a3RBpQeItBkgK6iQY40MY208t79STBpqaULCTU70+F4neR/HAB/FabXEh5fVr9S5zSnJFfXSq/fD3zIO7hMqdc+OrPRgcYjIMyFEzEP8hXYkERDHQE0TOioluBhlY/ubbvlxIIVJIzKHCfhpD2pjlfMQ45jeZpJU3qiLUXnDWdwCTUOJOy0AmKFZaQGfgBUhbHOkZIBInHqFqx3HeKWZrkYMdDkMGwnwdgfc7sG13I6cyuwIl2+18U14RVMkORwTlXHgabiShhSPkGFHoNBj3jCbT0FEIGk6dXOrZxWHTcP43TQT/1RGnMK0O3MuK02OgL5HkmKZbumBUj5vBymAxi7gCEdwYKPyjQq8qgsYu4fSguSViiKSCZeEUdULZQb1B+4qE7EDA/8w5EhvmCW0DSprjjZNhxPJr7PnpXlJCp8xTl3YX2+OyOMVA0kDvpdb75999Z4NqkvYzDycPix9fjN+1G+/NHZ9fP1dttpL8/rx3Mdrt6hHhMTBL7TtYNwvLLhtNv0iYIgo8EMK4rMDKYCPDAToBLUPI6y0LSAEAh59Nw3zMi0gUmgNNb6h3Pb99dOzYMp39063i4ta/0pTcx3dAf9Q6MYV4KKlgEepwiJEihN6TTqwU0u75b7HJpiMj7+g9/5uY+c6bQ9cD1Hl5af0ChAx0lKEAvVHz0Oihu5yVBpg6JQ335ncOeteN6cyxUjhY3OXIKCCnt8yYRaHd2mtSg1Q1BRqqN3EkEKAWYh/MHGV5uWqynm63d21lbal57/XKOzWDWKAKP1y3/wBzevX0On0V/gj4Mv7bFj0lVcklckiJ7kTSbwh1mQZ6ZpXtmoMyvX54CsRVhAW0sWUW1akqt7vchzKB5RBLcgitAvaVBmRohnClPEKaalMcEm/0HNdI+njQJ1bB9Kw7RK0y78sXvJ+/iZ5qU5Z71I4YglYErYdTC8IKpRHz0ceZ8t4hoKUg7IVga2In0OBQEg6gSr3I4D+KBc4CGBWpTdZRAUiExhRaxBMqhKrWOeumSde946/7yxel5vz2vwokGO6JME9l0pG/7hmdlGo1GHvAmjYH//GENQr4Nty8F41O/34VfMdJqL851aDTY8fOqIdnGSAG9i9Km0Cup84QSa7c13bnIrlZNAwNAfaW6a9EQAyFW63Geo0h/HccYQiLbCRWUAIfqj2aooMp6kATQEuYMk0ShoCwGXpHrxuKq7CEyXe9PbEpHs7wcUySo/oKLLE2MXP+I2lBcuXvjcpz/loiFdsW0njunD04as1cIg6HTaQRD4Yew1GjOtZhqHGpfIJbt7e2++ewvSbr7lLrUdqHRDUfrj4OXL3Q7feuDcF8gTzQEAGCTTrlFvaCCdN+8c4WCCBN6SUMV5Jq7Yd1JzFZAwRTtjSIAZAFvuuXMzMKkrqQLpAgHUG6WHodnqLsA6R685DsBbWY7Hk/v37mXhuCPfaqmkFPBgOgZMEYCWZBossWa9JpPpsByNNC72+hPYUjW3Vm+1ujPzrWYbHoLQT4mOwfVB5SbsfZsOFGokGcuwAMkAZzKeHHEN+dHewQGsDNj0x7Cxe/3j3nGvNxgOx/2hP/KjcRCHfH2p4Ic40WfuuujCQ4Lf0Wq26nC2ap58Q8fkchlu9gfjlnuQWLD0qAVh33OuEeyUwzqPuQyK69KzlLve0YpSMNgwUwEbABYkwhjj12zQEwhlYIkQE8/kr79wTv2nWervvnPjztvfzaMJ2qv2HYfhhL6FXHfO9ehxxmXo1BVUDSJCSMocWGhw2t8400qgFKyeLIBw+GSb89m0bxG3qol5GoN8uww5SSB0/bmfOr/fQyLUsrLYG8ZtWK5IQs2sqaLIiuwoRoVChOSEWVEJrQZOooBuiCoAWA050AewoRXRhTDLfRjrQRJl5ffvKduj2aOJ1wvcvu/GWfP04plTq+0rF2dm2mAuTmnp/BgivGQ6SLTOAQ3NdHnNBsxCGc8B4D9HgdCA8e5sB1rjzPr6Bp+HKrSyMVCc4eYUHXFiAaw0k/fo1F0/AzpMExSpJ4rCZ1ZECPpTjMJk896tvOjKJCm7XAAe9CXM0BpKEQckPMNpOm4bHqSq12gI2a7heobtwLc0MGYym01dgvzwd7mPguAP/4ghRX6JSzRLgU38UV4jC2SEjC/ylIb5Y5b60dE//+//ae/oeDwYjobDEc6D0RhhOJqMRuMRzryaTGAX8pj4Y9+f+OAwXE44jxRO/AAGFOR8Vmi6YkGV2josdarCangxoNDnVUxQjUtQ/r17KNvS1BpAm+l24FBVeZjtJDyOI1KxSnWJuPwys4TpxckZ/7TUQz8GCLDUa+3e2Y0ZrsWsxlsAkwMlgEWZw1MK4lXugS4wjBDim/e2nGJi00MTS0hgOGmdFVQNSrequnlLfmjjcUqM0NJYl0TIVlHa3FtDygqRUz4omgmHUIrgjlSHu7kK9jPNEq4X1Dj+VBUyJoxD3x9H1BH5KDQOI+fufvD2/YM37u69df/owfZQKbKapcG5hqHP9TDc1RGEjPpAS5oNCjMhprMwCCkHpBs12z41MwO7LJ2MkvEwCSdpylX+3sycodt5HKZRwOnwNOEnSB0wtkmRm2dKnsJG555E3OMFgi+Sp5ZTCwRcQPtT+k8ziYKHTbKDtCR5IUk4icYEm1VCCuY9Z+65wA6JMGtGoLgggEkP3E7i0i/dC5fW5rlOfcrDOFeWztbO4a2el7iLtP9HB5+5ouzuDmJrSbG5d1twuH260VtZaGLkkR8AAPvowXvHsb92joyXxDq4js9DaHShYjAm4eI+DjEnTLkM1IJiEIiRGnNhkmIBTOXoYOVod2WxgwF9d6+3b7rm6lN6o0WqoGLmm4jsOZolBoCeAhoDEcMwOH2IIQI95AUqJ1oEXyksq6/83uc+vN5pwVInrXAoiX12mvUQA3wiJFcoL3UD4VUW5mb8rWu9m68F3QyMYFEtCRAsQGolHXN8KH7JFsAyIkjJC27RAyykkHm4lKowwFKWZ/hsbadmauZbD/c//OmfX1g6xdYlgIO++pUvX7t2rbJ70JcK3Oru4wDkCABTsueVZKqgQpFW3bxypo4EMdPFJq1yCPCTKD/q6Q/vN5LDUwd9kCl8isyxkYtKBHk4lSElAHUl9QV2NIRbFKKQkNx/RxcbulDCtBwG2eEg2TlKdg/UXs/W4tkV61LHnulai011samszulnVpzLa87VDe/qmdrV882n5Hh6o3ZpvXHxVO1CXVkCA4XFkL4n54y5YINDTHeM//x530as4AQ0JA/CyO6RN2in267WmjMWzxjrV631q+bKBX1mWa23VJvTHJJ/GhhHPWXRCg43uo2a56HGMAzHfuBwy7k6NAzU6KOHm7bMwfElITRTgKIJoqYUJqwb6EiYV3AKXNewnDgv33rvVhwnqP5xK8SdhOnlE6HKgzC9PglVSnWrUn1yqn6hmN+/fjIgZ5X5R0JV5+NQpVS3EKoi1bUkU9M/maGKA7tVwCWGQIaCp2pM4Dx//KMvX718CbndVgN0n6UZWa0sHMvKQz+Nkn5voBkG2MGwdNfR63XLMrVHj7bv3NsCEC9dXNyY9ZqWYet6fxI9fx4jwD3yUTOAQzsEg/3DIAAcDHoZRNkPr+3f3RkhFXeRDtJ4DPs0m1xLktAxY4zzjx2RJFhVZfnxZxZhsIENK3kDLgSD7I91r9FFRaBB9B2iBpLt3p3b5bg379meZSBbMiVNFdcgh1xRx0muWaYnnw8kzIZxcDQeJSAYiwsabMeyuWtztfsqWuNUvW3TXuemQvLyHXBD8oKzU81Y0yAT9NNr5comEUnQbpDSqIcPjtIshHvEu9wQXh6+plHMrGGSBMiXZVEkG9EgR17AscbQgcuks2A89LoEKQs1cGoTQwupAFoHcvhuMhxZMLyMPhQOWpeMvJZRMpEDkovoFJxXeP9LrX6pRokCXJrkK4YpZ6P9pPDjHFgexdk4ScdROo7TYZiOwnQS8dVSP8kmMdITpjCSjsNkHCSTkK/r+lESAjvcfYHIopaigCFyoRlAbhBwlq5idOuO0XTNJojV5jw9euuaGgQB7sK/wWEZfF2SC6kNzZFbkKWweuHBMQ5zgJvK8dGTbMIIIWLAF4V/hEuZ+4epD5FKVJK0udWXY5v12Vp7pTmz0pp5amX1b3zhU5/66EfT1AAGQAR8+sUXHLgnkgl6o8XC2QewSTV0jwNRJ9fDcXR7yw+d9Y1Lz0CQAak66B4BEYCKUVdLW1Nac15r3otgn0LywjOBHW1qUamMS2VYKiF8BDg2fA1UP722mKY+dC8JhSqfzhnECNiQtjvn0cmpXKXkmTnEJ+A8cXi4th6oq5l2w3IbYBLNs1TH5Ma9AM02FJcuIwETnIiLxcq4dy/3nwFidZIpDE1ZSUSF9CMBNJnl0E+cKpNuilaGKqYRA1yjDN/9pxiQJTClqcKepUmLGtE2fQij1NUYLCATcjDcRAJVxhMrVeBIU2WCJOQjyXx+L6QsWZhA04ARuZwORBUexwU0QlGFJ9J5SGRaHIEdqRIhVpFxqvb4nAnZUZRpiLIO/GhMYo4pQACErInAhxZEDgLYtkp73JBEqkMsIgp3JKM3DOARvolZCcgqYJRIthxXPt3BwE27QYgQ58SFnAq15OonmJkgryAqU+41iUR5JyoJ/AAi8v7u5O5ReevY+OGe8s0bB390Y+u1w/HdON/V1LcG/tfe2Xvt/uDO7hj+LYAhIIQEPSUQlmW3mp2F+dV2pwtAUDkg5wc+j/fD/mE0Og7DIfk+g/majybjweAYTlrMV4kAEkBI6LZmiZIlapoUUZCFkzyZFLHPtekZZ9MpI2jiUTLSRsMlZ8dFeNBGmU5pQIVASBcZv9AhdjCOhF/4SvhuGFqCuVwkCRexUjjTnqjwCYCJO44YhpTXQgj8AykvLc543ECF2x5n0diy1OfP1hr918d3frh/51334Huri3VgXGpiaVRE5wK0IvOxugJ9nJtKZuSxmQQFVEHM1fbgR8uFKmt6tZrr1W275jgNTfVCHyzhomUMK9QWRhX+GHRgBkPQgqcMUMn1ICHwJiIIBJiCmqpSuIb8h3zEmUxgc4VUUUDq+nEUxBGoE3AKnfHxtDAQiZkxoXJBM4eZOTj5DYmDykjASEJkEmT33vPn846r2VykN3WmcK6KTDfUArWDSLjCRdULsK6i5ZrGF2MgKJQyKctYLUNViUseSaEgJUqLKFTXZxYebE56Qz7FeiLwEWtC8xSAcMCmqRXhS6SKo2vSO3bgA0EGXG5IfiaUaVnw1V5IFYWv8Vy/H77znmX0nj6n/0xz8OmjOxfv357d2rK3DrNxpMU53/ZBcUpGtkVsVMyaZuXITw96yfZhtrlX3N/W7m3Z9x82HtxvP7w99+DGyub19eG9K7Xex86YH4YchLc6joYoXjeabXOuZbbrVr1uNutWq2G1Wk6rY3cWveX15vlz7cuXOle7+ir5AE4RbXSSO+gRgy5rNzhc6HsFlRzsYBXYSTjnTkPpriirF6yLH3ae/5zz/M9Y5z+kLZxWHI+i4jE2PxiIzzx3dN0UkWU5NgSO7bhiHWqKZri1mmOaLqwmQ4dBBAaEXHZtu9VqtWfnvUarWhABhJFxhWOrUZLztM0q/iNBujI9V+HJnD9SUMDHLyeRpMD7ZYmTk8A7In4r9kFmZpA8VYU/Eqr8VWD+J8KTiVVt1eW05ipQElc5+brIzOysU/N0zzG5ZF83YXqCpBM6LXkQBsf9ZDSGGwTZuLt/EGdcrDMajo+PBhhdjCJYtOHai936Ustteg6hl7qFmoWgEYToBRe88MNkOIlxReIXsp9mZ34kShEphHOFxOl/VX6aTDv1cBjFGUvhksQGouEyKtI+xUUOHuKcuqHro9HIH/QW6iZfZKDxWpFrqUIe8vmwGqfcFqDuwNymbYNOxEnWnwQVGKiQ0xVctBhH8govaKYib5gypmnXavVmq93tzszMznW73WazyWl5vkcKIuTJsizX9Rr1Omx+XNiuV0OmdqvRatQbdS5SmgbPdUG8IGyIzjSO4skkHIwmx4PhaDwZ+/7R0fHB0fFRr3941D846h/2h7mqdVrNhufaAIUfPeA7nIAf5KPzAwh8Z0AsEMGeiFl0BwwK+KuuVX1E4MhJqC5/Svhpc+rX3725+e53zdwH4aNmMTrYBqRZZafAU4ZNWD3XqAIjHAY6THA+OGXCB+uyV2BW8PugnIynKR/wFdIslLl5JMpjYSoGsYP4tWdZSwMjUjc1zguihu1BsNJ2PFjiHGi6gVBSpBWaKtI0KYvqEgdjqIiCpMpJVCKBOaUsLnCAvnAWf4k5bx/ZTad7ptu8PNtca9cvri5+/NOX23Vv53C33lBBDFy9xkcAYEVwWdVntlTVVrU5HQdxr30/+f4bu0f52pmrzy/MtOg8QlTxYFaiMSngQKQUd5yUjyYx6p1vWq6lh5oaAm4+OFbqmmIhM2qmUa7cuL6jlB4tXPQDjgvcHX6QWugD9cKCBrZlY/Wen7VadHKq1sDrqNAfJ3DJiThZ6EIjnpKLaMQBDwfdYgoRi1JaqYEWK6EDTCJB6JA4h4mWXL7ywTn1Xu/3f/9fcTRhCiKVL2tw0aRIdalYN6CZOCYm0mmO871QmYxEexi8Ag0yF7EL1QC/2qtxsXRlCjOVxSts4yDFcBsJtbz/gKtfdMUD2DMzMBmrMZ8Glnsi4EoSpomP4X8cnszPaKn0B8MgiDG+upHW2v2zGzNCA4IW5OE/i0y5kBY8Ia4MCgYVw5Lev7tr5aHHdSUVR1XEQjEqmRikaZKRJPFGVQOMcQeynQMlAf1k8xwmYguGEafXZLE5tCJpkxmAIPo8wsCoEUSj245qO5CvsGH9SHmw7//gRv/P7oc9s60vzrsL3fp8sz3XarYb4DdYWW7DU2ve9Z3Rn7zy6FmwR82mPwfPqjIT8xStcGWn5SqmMRmPIJUBNSTTxA8tfh1ijIEJ4iTIsn6cHIwnw2CCpgEetb9hN2YXnHqdCCQ+IPFhUnM2vcwTTngDUzTQpVcU1+Ku0DSapgKRvBbPpkqopmhBgrRQOA9C+VIFmIdIgH0T58k4CCcBbFZWNomKQPHOXzqzMDMj0u59/PO5Ram89SAYKDOoNj68+wsvts+vL15aa/YPt3fGyn/219bnZrg5NwecZRmSMLvWiydrG2bDG4bjuMjAo+DMpl14tba861Tq8KbrdWgROFJQM4AdI13zGrIFM1WOZdaU48HM9q2FxSaAuLbbPzBcY/mKXm+hLRl5kOCUHGgvCkYwLoigClwTpUgkQRFzwB8N6ckw+uN//bmX1/iocKpUNOkuT+w8TEGx9eWWWL1AAiiM+JBcZbF/GCo7np3WfPha1NzIgXzIQYiAamELYXrQCViFUYoNMAadb9RckTmGD5da1QpcAroOpNiyuD/Y/6Vf+Wtr6+uopwppmn7xi19899p7qBXtoCuoseIPwQEjTDwJTJGr6haQQwJRymbduLrRQlG0AiV1PM5HATVQkpXHw3T7IB37aVrG4KuuPbPsnG/mZ3Z2zNfuPppEMClAERRb3CYrK6HaYILA+Y0C/bivXLufv3dbuXnXevSoNd5bUYYXvOjZufRDq+qLa/ZzG97VRe902+oamh4ow4P8wR3/9bvB63ej1+4nr20Vrx+Zbz1MXttM3tjM3niUvbGZvv4geeNu+Nq98JX74RuPxg9yBW4O0VZ1TPoMpOKneo0KakREGbpZOft8E84sTUfrLtvnn3Oe/oS+8ZQ+s6y5NT6kE/lZ1SO/P4pGxFl3EiwUk9NQYbBELBtIi6IsnkQQ6ganbYztnW1YYvVarSM2jG3qruc5jYbbqGuGDQxnaaFBY5km9xculffeuw1nVRqcNl2dp4Fj+9NCJa6reBWRYsQI4lDlJ1cMFXtU8SogBXnQQaTiDv7Y2SqLZH4ySOoHwvTGE7cex6t0BGkUYFJYi8HAtb6NZuPDH355eXkJnAhrHoxg2FyLiAgE4ea1Gzns1zDkkotm/U+/+aevvvHO9Rv3rt2483B7L5R5397Qz3IFAiIYTPaC5PKZZqPugJbIq+gOeYGzepCsjEgvD4bRq7eOesME0CFXBSXwNxVWEsiEiPIW1RbookIRM5MSJKO8IfzhK4tNz6SQhgCjTMl3DifHke002ognYANN9SfB7tZWPDxq2PLuXBUUfqTMq8O+5XxVBKtLVWHnwKQGZoAnaNfeOIClzyULJp/DQNfByI5ifumJK7s4NYNm6Z0SuwQPXSaKgUzWY8pqANwhAqphZ0BJsWWorauRwWAgPwJn5QkAbAUdqhNCDF0t+J73dLMgjA41qDwuQD2ImI61vrQAcUa1BAYjuoBteiCCfxUACuJoA4v25xWqhkh3bG78IrJRSI65yMv/8H/7l1j9cuO9G5vXvmvnAU0s2TsEkMgsHY0SDvTJMEP6iUgQyBHE5a8ueYumI2160+CmSBgCbv5vW/IJAL5iID4PP/qJBhIhlpoJSxIjoMp+4mQCP842j4LTXcfhduZMIboreiNFEjyCRiUlQ8FkwSGh5Rnm6lS0kSyp3JFAsc05YAKOodoc1E8153/+Qxc//uzZpTakUm2567Xqtd2jw8IIVpY6cKJ0vZq3IBJ4sGkZIKmYIyf4R5OHx8E//h++X69/4vmnnlmYbcDrQPZglBlcRUAYhfZL0Kzh57KoRjHScjKK7YadgpqJdi3T8MuNs21Y9wFMGMV07df+7K08bxiGC1D4nR9O9sE5grkPQGhHs+a0yCN0S/GasKtA+qBmWuIYk0E/4i5paaHy8UxJe5+BJMWCgD6XebgSfoQKm4s4JDaJUMDEPhOrtPVNM710qf2kpR4Fw3vvfWNm1lpYqC8sNxZWvIXl+spic3GxsbRYW1quIbKwUl9Zai4vNJeWWkuILDZPLXGvkYXl5spSY3kZR7M6FpcanbmW162Je8amBVjIfJzzQpNNbtFtjKam3n8w9EdNTa2DCmZhqVeMSUqYhipejRBrExZ6MkMVpBDD9JoBV/qgPwiCCMUNrlMfyDp15EFtOd0ZVAgYZfRBYHQniFEZZpbHPfCG+uDunpsH/GqyTD9UwFShwuHjdgU4RqpBIUDcHJ2WOlAvN3kbgwrYkAd8B1mTwNzgYKEWKUCg0Ii0Q15UjFKBBQjfH+N/68H4S28d7ZkNa2m+vTrT6NRAAjTn8JfCzlVn52fBvolMbliu2Z5tz+jlbAscC0agn45eQIKhat0wbaemObUo9KPAh7RCb4M8O/KDYRxO4jjXtVa7SSM5L6FeZubnGzMzzfmF2dV1t8WZeLH65TO5NPo4g0xLA+CLLCG/wkCgqUkmg2mE/iIRWSEs2WVklUvae8iOE3KDs6HZUBNlEtcJFFnCVvh0IYWZHiXVwxutFyiTsiZfPpoTySujxjMgKcE/b9w4OkpacHOCg+u//PJcwzUgue9tjzb75ktndZfTW8iOcQEc1PqTUXBtmI5XT3F3pcwCaCZG3dC4n0DoJ/BB+OKaAU8liVPX9YYDP0tyx3arAc055aQmUWoOhzOPbi0uttH96wejI6uhLD6lOG5RcksytIZm04TLitAoKQrEgB/dBP9yzykKJ+CLjy+BOVIZ2GPYz1/7k88+e6rb8kgfoCMCzn/BPokFJ3I8SZpUjUIcDBERqAbxg17ae5grsY0BpQqtPBoWJSgYEkAhGpN6lAHyiXOCxCkycL0aQOcwUdtBb5M8xV4SqlfivHw02f/lX/2ApZ5l2Ze+9KVr166d5GPnqlv4ZfdPLhHIBCdBOjadckZyq25ePdusbsWJ8v13Bt985eDV68PXbgwnofLilc6LTznrG5E1s/kofe2Vg2+/dfBOmqlPdT5+xf7sTPRCfLj+8GH9revhK9eP37o7vna73H2woPZfmIs/tq5+8pL38autly80njldP7fgztWNFviNY6rmo7T3dv/VPzv+5p38T7XFa6cv7Z27GF26oFy9aD593rtypnH2dP3Sev3SRuPSeuPyehPnS+velY36lTMwgvUb9/ukDlGp08AZFvaI4ww00pKR+XX+larTsDaesl/4jHH1Y8bpS1prVuGUyRTDHGJB0ZNIqwLSq1s4Y9D0YLSshCuzLXkn0IDJMhyOUMaBIrdM4N1tdgaTCcQQ7HSv4dkOv70AwwT+PB8h6jpXFERpGKRurZYq+XvXbkdc/fJ+K9IsA+Ny9WRiFZhbQgV5FR6nVxGgBKioikpqpTZIZdJNErvIBiE1hAoHyPFE/Y8DxCtTq5qeaKiKo60qUp2rSBWHaY674G4QPsHhUGmzszMvvvShZrOJseHIwRaFZwUFZsJWVbfv3AujpM8PWBrg3LfeeWccxZMwCuEOUt9CKKmTKKl7zvpswzONrYn/zHqz7tkwAdEo7D/YlujjiQWkigVfQq68fbffHyfSXyQLiNNAhFQ/4GzinWSETjMTE6eBuBL7RtlYbi92HV3hW7lAJOzn/X70+rWda+/dus2/Owj3792fDHpdj3PO8C5QGcQ7hDGQYLvQGkoM8V2qtZprmlzcgqrGQXo48LlahYuLubUHvyblOIAjCPxYdgKQMeP7NvAHwjAMfH80Gk0QfIQJskVxDGwhcIuBMMQJrIDaI3g5/AVb8IGOEAInuWH9Vw6AvAnCNTYYI+AQPQVKLcuemV94+vkX0oCfDYqSCIWBizTLF7odSBpaV0So+AmcaAWaiE/IQyQDVvSGA0f25MwFOgVLPeGuXyRGKSt4Lsu/1OoXy9TrttVw7AZ8Y9ep0bDmohHoaNIgGwGN80AtGF6k0BRUZQULI1I7lS26JK9Zo2dyAFaoSD+ETx4GYegHckRcPAQxY6ilZyjwxpqW7uqqyyUZistnLPLlZAwVrA1SIfoprYszA0KqbHGgi6qI71pSt+AS6YgTWrA3MckzyQ50J5gF5rh1HI09Y31x7vKzG2tPr66/dG71Y1ezBONgtOrd0SSXxeglRkR8ClbIjgv5sxaa6fwBbjCyX/mjm//1P7l26sIXnv7Q+dZcDdI1DrgHLRQxZAZGCgSD/IarO0FhK7I1h6bXmq6lFNDj46SMqbpKk+Y0jRsllRcEgYFavWbDRokxwDA9AAP0JAURxQ9dTArrNAOEjq4aWbb5YHx0CKpOx5O4dxQe74zcNNfCpEwygI7uyJelWAMwSRsQZ/pU0kdZs37iqPJMp4hfGSRWMQpwPn4kICP5jC9PGLbBTsmrCJy8p4UJscU4pRfngQ16FxRT3GtJhS/Hu3ITgTJONpwHRdHqJm1j8DKZgcNYTy1j8IQgXgaBOSSVvMDwmCsehynxnoTqruSd5pOqpumPA8eXVookong110vjl/nwzwHALeKI4IMQiDLmRqhqZx9gMcYi46Z3BGMiyNnFxwHp6KGUq3KxCfjotLZIwGwZIkbuo17cJmelBIJGT1UAAVQmh1TDKekSrFgmcb/nf+OVgzdGRnPjlNNqVIoFeAcd6rT1SN4kUi54xg2MAdFWb3t3dgZgW1mOAljQETHAGHLNsJq1zsLy6XanBVMeGgPNRlnGZXKF4rRn5k6f27j41MXLV1fPP9NYOm835g0Y9ybtVzRSERy3BCBHclZezDeOIGunkKXRzK4hwKIXqhfkZ5yh5lKWTNYSIivFryxE5MHdn7kkJgXKUAnXKlLUVCRSIUrWTeOX2ymhXkrkKR1wkZbuWPCvkzQeQ3DoMTdoEiIDyLC2vSyE7QFI+VwIVXH8gGrAA1XtWEkY1+s16KnxyKeKUu2gUHTPgyqC6YgegUGgWsAccFbC8XA86FPfcIlKxF1u4qBes+iDAxNgBMswax4lrWaBBYAZdBVNsiMEHEZ0rqFvPPjGKv74Qq6qproea1o87iff+Ub+L//J0yszngMAWAhlGSEeGNh1Eh+ogN9zyGD+sXPwRyuEkDJBSD6Mr1SRdUvoBMeawlaGEVKBXMAnnGKpw8MsFY8fP0IchKFjjAfR4Djsh3kkbEWuJIXRiuLKGVIyP8kJSKTJJ4LwB8P7d6YjNb0l0Q8EJKJyzpyBzCQB9gPsH7AwUixLg0mJLLbLN5s7LavV4IySaaqNunZpw/v8xzq/+nnvE5/qdy58/57zW98d/7NXj/9kGA0u1J/9peW//SsL/+CvLPzdT8/+1bPOFU+ZMbg8ECILmrsMi/HdyZ3vH/7x1/f+xdeO/7sfpv90sPT7Z1+6/fmfU37hU+2rZ7y6i3GEKCApVwcIQldkeSclYWkZiqlrkzC/dj+AI5FXMhlesUxuQ0ICC5Te7CMJhP5YaZiLZ73nP1f/7G96n/n3zIsvqfUZ9J46mfrzJ+NnGuPQE5ekgxPUgw3zMARIGB8uWWWAJRSR2gpQ9xDwt1utSxevNttdaFHLdi35ojAoQrZvVWH31JoN1TBBqxgDUBIF1UmoWqnCNEWYaJokiX/eZRWvLqszy5MgUT9lB6+QJsSC+0ASL6elWAM4mpmk+EkSQ3UpYXpJ+jy5rs5Sbhr/kSC32JaQpmicslxbOw0zHUg4oUO+d8icMovTbNRX52dnoN4toKsO4xQZcJOdQA62Q1hh1fB9yobNGYZpy7yFOqvJWgQUwxnl0G8/LIOIE3lVEGX5gYBrFKgSK8w/xpwEFiAc/Cl6oyCjvYH6+BFPFIW2e2pj9lc+ef7XPnX+1z5x/pdePP0LL6x89tnlyxtzi3OtpYXG3IzXahrttu01QH4QzVxkAbsY8iOEDU2K1QJu1c25hGroAAO4teZCZgBgPitGMdrUYl7jDMM9iiLOUBSFATklXUMXpdci9hiAD2oCdKgaLiAZGRDYK+khkEY727Zc12k2+MJ09ShTPCh1POxff/ftsT8GCFWXkR9gjpIEEZc7BNqtRn2m0/JcfowK9YIl5BEB+ZI9wSHtsnkAlnJjZWJZAgAAXGDL6vKnhB+zs54IMLVtTauZWt3UG5bedvWOa3Y9c6ZuzdatuQYOe7Zudzy76doN16w7MOUNj0/BdQgXS94chQNl8Z02TsZz7hYDS2qYHuwKD/4Dpxy9LNfLommrLUdr20rDVOqW2sRh0nyDoBeCpTKgyQ7BAwKtRoidYberXssl3UM2yoGkVc07QosyTjxIfrKnIagHBAlIQxJSBknZ6nrdeW9vEl7bPBzG5vXb/h/+6c1X39p8+9oufAw2XNUn/1U9+Jn44Q9e3/rSN/e+/6azeubDH3np4txSu96Ge0izhbOEhErjokiQIz8mqihtS2vw9VBUqNs01rMkDyOcyGZQg1ap1NFZyvNSh6Gn692uqyEGfQk+pwMEQqTxC2mMekFh1SNQaE1XV1ywRC883Bn39idRP7Cykq8zTnFFDhUEiUYFYjVaTQCGpgD0LjUHVXGclgntHLHzQHboMHW7PMQWPHwgkBemjhQrI4k/zjW9xz+OI8dIAmfuMUa8hUx8aMNQ8Zgk4QeIpoygKqdCRzqwCl0lJntVo5wwrrjL+/gRBpNGTpIreOSWjNw0A86ElgCzW2jtcSLOzMZ805qQQ2IMQB6uIAQq+AAbciAj26vkIlOkOSkqZk0Vl58na5YgBSW8f0l5DU5JuD0h3zMHISC1omE6wAVoKk+nNiabglLHAUtbbE+m8Ax6ybL7e/433hvumU2t0zUcbqlOuHGAllixEBWkYcpPckghNEJlAwv4zmHQG0MEUuIii2gaVE6jHuCA0DvduYWlpU4Hbj54lIGLGdB8VoT9Psaz3uw49ZZmO6rllFDn4GNSOjHFwE5Bk+MAgaHP7DwCpQStaZkRIQUiJ9AIK53imDY6XRKIen4Fg3uqELw0h4Fe2e3TZb204mHKMw/PVZugUABIkcqBZP9J9pQYSBLYMP6unhTRmPCkY6BCeg2UqimXmhRCJExBQAHEXM/WD/aSN99r2A0A7rhutzvfqHWdRtfsLDj1BpwjzroEfub3gnEvC3tl2FeSYZqNcyU0zXq0e5S9+sPOjTfWTs1ChHKypzeJ3rgVvfkaDXFAIGSJ4QM8CBUdoTN0t6AwioznsuC7w4AWd25dy37vn7V++M3Prxl//WcvNZv0+AVk0lghX2FCV0GfHC/2/bHUxF1KyJMB4QXdImTmmgZhRJkfp1gWPBAewMy3hoy6bS41vVOw5ho1r920as5YmTxMdx7lezfGDyZZKI2wCIGErqURAI0m8m2K1A8EZIeDKJMJHwiETOpBqHQwzk/ghxkkD7OBanDm2KllzTGAOtii6N7SrOM50BtErGUYnsNl4zMtY262nF+M1s+El58eX37uYP7C7XzplUP3zx5kbzwKbz+Y3Lo5evut3vde63/7lcE3Xve/dLP4Uq/2h/ba6xvPP3rpU9FHP6lefTZfXI3mZrPFrrU42+i0ahCzJF+MptA3R0m6BML0/WJzN/rB24Ovf+/wa9/b++F7x3vHicUvIcDWFX6RP+kIyqql3dSWzlvPfsb96C87z37aWH/KmF3VGzOq7Z1I2UrwvR8qnPzFAeMSTbh0E9wWxXkU0h+GUYgKMXZpCGgdy6o3GrrlgG8Mw+GTP9OB0Q4SQq8AMydw4BLZVhTHgv4nh+MkCIBVygfSP3j5E8F+nIicpFLBTXUS2Vbdp9iuqiLwIFkS+bQUf57gJgRcSqXT+OPwI5c/Alt1lxUDEt5jr9ASar508WLNdSFaEZc8IkAgBAAuBFIcW7Vac36+3mmNJ5OpjKMGrDKidtrF4C+yqKFB8qEtoRs2U7WLc4UAiUBsa7tH/nAMnLMS8jHP00CIBX7GcYWGyPrTdBY5yYOAKApT/7MSBmma8Zprzbdri+3aSrd+ar61sdg9szy7tjy7sTp35vTixvriuY2lS+dWLm0snTs9t7bUgTWX5mqUwtuXj2PGsamVc01nseUttuwZz6gZpVkmSjzJQHhK5uiFYyhgSkuHB0xTQWafuMMH5RDFOhVXXE2NizokfIBdhpi2uKxcxxk8Lis7DG6raUM48aFHFTDyNEgqAqioPU0ng1EcQacAFVTSrDXPA36+j6oEuKTBAKhg6dLEY6NoqhpfyU+xyFJEMSHiFROqFHoAcv8vCD/1y0fXb+1f/76n+OgcjDYTnjHNOJ6R4hiay5c7NdOcvs3pylubOHum4VimaxkO3zLhdBTf5jQNm6svgSOdU6hcoCrTLTwoIokj4kFp2MacZ0FyoiHYmpWV74f5jX3//HxNCI3kSEiI0Sl1IqAe3EVEquJBg481VyZgRWrECjEkXAQsIZcf53FauIa1F8wopdE0rNl2vd50TbXwo2gUJLZlO27j1u0j2NSDnuI1lGbDQgOsCwNRFMNRuL07vn5ncP1R+XDPazTOObXF5144u7HWbrThd6ErShakpqpaGXhH5X7NMog0A63pNBQSoGWBoDghC1ZKBvRSV1VY6mXE1+GSNE9svb+9tbUXJ0oLYMtLPAUsaWpNbhFF84PmIFoEMRdEoMUHHSpsIr4VKts+guyId7I+YCBVyS8xhqgITFIq8iGCehJUjRigonqUXELWhpleuPiB1S+T8eA73/4K+IYXlfMklSOC+knWqIYp01HDrekYEg0SUFOFD95kzio3eyVZ5Q4uBRDGOBQglXsPhsG4pSk16Hfcgs/t+2HA/fFCRHyf+8ogzhRJZwriITNItsjnQ7UIBxPh8TPOnVI5wxlEo/EojPhdPcNI663+2TMzfGYpAUABW4wI10mKxCScdIKDcuf2jpH4Lbe6Mw1VHaBJKcjI4/PjIHnQ3BSDvBC8AMUQnRk36qRhUwlaalGBhQfHgPCw6lzZCpTvHRvj5lx9cQZDgltoSKxTiDi+4gklTImOJnTdtlwQZMKHh/KVpTwP07wM8+VuzYQhTg7SCk6RyaclDH7aBOQF9aFyaThXVlKSs1NqnkZqEmdJojuu7ngQmCzOva6IQypTHkhD+5XZLUa5sKowK6I4g674iJ+ajcnsMLIKhqSvSOAhvZAYrR4m0xgidir1QkM997nLOsxT2j3DsIi0+uXL6wvdDlL42jdEDWuVYVCLm7e27hwaWm023frhL37mvOcY4LWHB+FxPvPsYthowC4hEEQyyiiFYRlto0wePirDuN8fezNtr9XiJjmWzdVHmsbvskS+kowmYz+OYlPlfIGSpWgL8mb45k337VefL46eXTDnOlwED33QgJXWH6f3b4+PenCkFMfVbJukIM0SixxsDADyQsZOD8rVOMpef8X65u+v9B58/pm5T3/oVKfp8FmVBPwQJ3wzm7svS3/FAUY69T1RQaeGKbzAH7C4+WicHFtm6WBIiFd5zlTVxzGn5NWgkuUVf8O1XQgLWJqqa0+y8d3hHadtaWbZH48aWr1hTT8XyrbYC3q9gGor3P8rv/Er6xsb1V2ELMu+/OU/uH7tOsmMkkq6TOywl5UUkqv3GZOVSgRp0DlQPVDPcKPOrNQcSEZmUHrj/O6WD1yBtJ6/2O40qZ0qbgNEVWBVigJTueGZnbY+O6N2ZtJW2y9r+5G145sPU29T8R5Y3ma9tXX2VO/Fs/HF+Wx9wz17trO61J7p1nU4Anypg+DAQgCBco7tpGb8gl0G42z3KL63HVy7P3nv7vDGw8nOcTgJuRSKHay6xNklGCd80UFtdLTukr50Vl+7aqxdMZbPaM0Z1XJhnlS0+GSYIuQvCk9mIxJBA3v3z7TdbqMG1xdGVaook0kIw6cG1a7lKhcU21Bpo+FASeNOp8V5I8MA3sGacERQTyLvomEAQCumZd648zDma5TTUA2cSPOKlhkYl/F9HJcIT4+RVqWf3JwGVsGkqiohD1yK/KuGW0rwQOxxqKr6ieHJG0KhP1rwR8r+WFWEwXW9n/v5n201G3mWwWgkANwHTknTBP0BKexev6UYXLYOf2bv+Oju/Yfo6PuAsk4K6uVu48x8SzWUO9u9Z87CvIBjXomeKlRRmqdAEnzlb7+9e3tzILIPPSfiKuAEDeyOXFURlj7p3eM70yGo8q8vNM6vNGFEYDTprmXZwSBKcrNbr0GSw2eHSrR0LmaGZQJDkYul+HiKC55dG/2G2Ne2+nFYWqrhBBH3y56E0DCoTmQz/vEL+k4T6Ok4CvM0gXKBMckl044JawrmZd11Wg14NE2c661Gl++WzsxWoTvTBQc3uf1jtaUYDuAavQL7gMZoc4LVxTZnnwRnbBc9FtVxgkmkiyPEf85wIQZCBWyWbbVcm89B5G5KZixCWccD6CF9gewY4h1dYsMVPvkmEpCDTNUlA/HP8JfapfHONVrqThHSvqLpw+5Iz6gwcQHyqmCAMIOaObHjNYt7g9Ao544rlky0cz91q+5YEI2eY7k422YDwhsmsJj13EcWA0rHRm/aRgvoFTShek5el0oQZ+/u+ucW+EU9BDQEUYqzqGhoFRruzMnBoAlKSOgJMBEwc9LnRMhhxCgrhf5gUgDgIOEelJ5t97KlNNUGg8DTdCA1jZNOwz7drc+59mK79ez5c2vLa5NJUuijZkPHIPlBMhgmx4fp29f6//aHx6+8mc2vffzK+QvLy7Orp2cWFpsz8+ix9ADDGSRqXJghhL0aKnAYy0qPisbhwYArk0vNdPhqABiOkKK2oNbzMhqnoQ+vO3c83T/av3W/H5StUuc+NmM/GQXZOMxGQQqvYxRlYVqGSYl+BUk5jETJ0tOEtUIhy4/vcnKS2y+gLeEQYoa41LhnBXkanE0FLG9FgN6od4lGDIyoMCo/gGsYyY9Y6uPx4Lvf/kolnTE0VVbJDJphn6RNfpyKSaQmjooMDW8xm/zyGpihVKStgB8pK1XBl5aZBZbgJW7naP/+w8lk3FIVL0vz8WQy5J6Q3CsSR5/nMc7DAY/BcNgfDPv9YW8gByJ9phz3EOkjPugNjgfDo17/uI8w6OGyN4j40Ti6drDUG+2eWOpT8J/oQhUepzDgl2ASxcWt29tqOG57Uxkh9xmAk+pcRX48IDOQzHt8wdcEG8HnJSty9Gh30i+TUaObLkWQuaoOZQlooR6Mle+O6+Xqqfpci0OIIUYZzqNz7hkVIDtXHOAODBodzbiQaHzgmMZi3OZu0x32w7atz7YckAlolL0r4VrCvDUsy5W2gCVYbnnO9YWpqAg4p7DyOaeNQm6tTb7MUzE9ABpgBMEAVIAASpVnN3y2SlDQLuSkmNq03ZEkKdQTIkMrwmVgZ4kEMcppwAMxVSIuEec93MUVCmdF5vNZPrsLTAwDJVRrl65szHdmcClvNqIgcYSiURq9eePgYdBSa7PF3rs//6kNj+vUi51eltdOnW2OGw2IHEAgowzXqaQfOdOqX1hptQb7N//oWzpM+3qzgB6GkibilTyOs3AAPe3HhV1z8afqThbGynBoHI7Mr33xF896L1xcqNcgAwAIIZnpuk9dWDi/UNv79h/7b73JCSTHAXeWpgkkom+CBrIZAZBZIvjuZf8oe+27xu/+D8+087/62UvPXlygyDlhJ3RRkCpo4FwBAm5BChFI8Z9AJPx0JUpMM/JZn3L73lE+cAzVEo0tAkPMAcCDP9RDXchXtbhWLsr1MRw61/Mz/8b+e6U1gWDUynw4Dpp6s+O2p6NHWUTs4QpY2ooP/upPstRvXL8OMVRBjGzgCwYCyI5XYVqg0ghincOo5Nfs+LYaUWMZBghtFBSHo3T3KOkNU4gzYMYy+fwSDilcIc67V/VydIkXtofAKFVM11RXZ92FBePUir62bF5c0D+z4j637H3+Q50Pn613elBVeunaQVnAIQvCCdgesKEXiXw4E9VA/IZxOQnyo2H8YCd87drolWu9W5v+YR/uWwYsUEegNaKGHiqKlKZdWp5SnzWWz1qXXrbOPacvbWiNGdW032eGHwus5C8K0rcPZMMFx337ztn5ZrPmwYCCmxnnmT9Jgcoa2MC0iiyxTKdQtUG/l8dRu1mf2o4YRr4GwAlIWuppCl0IBndc9+7DR34Qgp4EtyRUicgPTifaBEGSebNCegXjk+OLK6SDaiQu4QRswQboGLJGQxFJlz9qJSGyaQ0MzCANPBl+UiIvWflJQUmchidTECGc8g/bcHZ2/uMf+wioDtIHlisZj7qUK76RB6p9/869OEuDiQ++3jk63Nk7IqjSfdRGSCBZ8nxltrGx0MLFnZ3+c+e6kCvMAyKpzEIRQyB4xNEw9OKfvLb96HA8BQpnifAE9EggpLgUXLBB/gA6uZB25Sb+WPvphfql0y1L52MVBNDD4TDMC3u+1bAMMBCf+EAt8qE+Cqu5AUBB4kQjq4JJfuth7zDR3fZsrdmSxS/8Ws4oTCZxNorSIY2ZZDiJxkESROnIjyZpaagmt6cwZG0mq9Jsk9/ec2BGwl5vt+bm5lZXV86eXb906fI5hDMbZzbWEVZPnVqcX1icn+12Zhr1RrvVanfazUazUauhuCGrXGwIBBIgH9OR+kh+gnXaZtU4cwThOYDGICHRZ/DkwkzLgyCRF2Og1GAbxJzPoq2EFOSM4L8gP70XZOcmkmgRfgKYocKnYJf/aOwvZanfvXF799r37TKEVAOJAACiWoifFMP6ETiRxOEE7ZL+Oc7sLSKkE4GFd0mzEMDMTOmKPIql6S4Xyagwy21Lq9lmrWY6joUBbxisll2kYc3agjR9a2e8NlsDy0Ep2TqN9YqCQadAAE0m5OS+MQrIyIRjx0MHxQB8mN1oSBfZKquuCUAFm63rcAOCJPNgPpx6aTzMgjR7sH10+9rW7Rs7x5vHR/cPb7376OHtfRjCr733dug9WFysjcbxnfsHf/jHt770lR29d7bbenb9wtNPP32+bmo1z+gsNJdWQBOgAVi1pFH8xUHaC1JjHrKNK1JziHBDg/SFvgLooiFVLrpHl01NzC4ueOSHHKGTCuj1PJxwr/5m03x0671xZM7OcTsZh5scKY6FgwuMR3ExgnWeFMO4HMTFANSfZMdBceBn++N0b5zuDqL9cXIwTnqTZOCnwyDjiz5pHmXyzdeSb/3SvYXGBdx8A7WAFWaaGlLEasc16JCjCwh1Pbp0+QN7v0zGg+99+6t5wQ0K+IcxF1lXWXTEObvLsQItkZL4ahnLMg8nVZhDUhiTnBJAERxjSgte8Q7+SY/TIios9fFk2FBLD7CB3pDKG/gnHMx+kkBWktvMxI5AYTCREElgEkaAtp3QLdUAhkCWloB8DCPzGr0zZ+YAZgVKFZCZ7ZC2yCcC2DSwHhhnanHn1o4e+21PMkv6j5+ryLRCCYjjTLSoqmU5XrNrt2e5wjuVFckwPbnhHUeG9qkElERxAI9fAqRqSaF8adNsnNtwm41SNXCXj91pZHFc2UuUYGPTLkHIwMBBEjc0TGMuJslz07JCfoYgP7/chtjUdBPVl7IvNsWRXUMNnDgsuCbCgBAOc74nJH2CRkqB0zSF686NcMiJsNZSdo73caAnAEkWP087Qu9S7HJeC8y016vA+zAhSRUUQKgl54MkucMpH+bHSJBUWQF6SrtcDH2a80Gao1fMoZTDoAxV78KltcXZWaRwZbbgAtWhxQebu//mvhPOfwhMW5TxJy67Dc+CXH60Hw/VuTONAWeUgDJSkPC74I+o1GCHep/40Frj0YO3fv/r46RsX77AqkH3SVQQq2WqO+fPXylhtsFdOTzY/90vfSre+sKnzs/xESIdBj7fEJlK/CiFV7Off279k8+fjt5+5ea//O3w4Mh54XnOLXBuolpxBMY0wHmAJn94t/dP//Hoy7/9v/z3P/HJj57rth1aKewZKybeK9wTVoMnXOIMwoGMl4xyWzKQymRvFuCxVDcf9rKeaxTOdP0RRwjZWC8y6zlkhMKd+aBWdb1eam6mJZr5Z5uv+urhUteF0a2r+fE48rTmXK3LEZFn2NNRE1xuBz9qqee01L9y7dp1IBnsQB3AMxEkY013BREkwliB/HUcx6u5rsfpPBNJXDLDkBfqg4Pw1fcO3r07uvMohJ/mcakpp9IPh8n1+6NX3+u/dWtw1EtgvXu2bsIvQN/IFGyUNQkzZpoWgm80DW2ANqKyMGuNjeWlVRcSPxoE1uZ4chBHe6Ph2PeBI/aBEoLEgih6vHOUffet/p++cvjatd69HR+WCjBucm9orviEr0DrVlCKjiWFptRn7Msfdp75tHHxQ/rCKc2qc5aiGrk/P1TNPQ7TEX8iEfEnLx9nkET4TDfPL3bqNQ8Cp+ZZsDbG48wyLX4h0/EmYcxn65o+GAyCycjzHIgEjAOwhVoCP+AUKecdQSYY4Gwy8Q+OevBcwJU0sZmXPIFW6RlyANk6UX0SJI4T0f7BMM0gUDMgSuySDYE3Eoakyh3mlk6BTijMfxQJj0OVCDDkdxonc1fV8Z+BVT0RAA1TpSO4R+CqLLBSdO3suTPPPnWV72Xn3INf/BbOgaacOcsnveHuoy1L1eMwOBz2N/f3BxNfCrMSqZOdgSRdXWitLzWzNLu723v2XLvm0vNHY0QcGX+KEQKpKiO/+M5b271RjIQKq9PuSN8RpipXAkvJWXpABFYtSwkppWpPnemeX22ZBvPwLZo83e/z0X6nwUVWUhkh5iM52Agw1zR546KieBrx2vXNwf29Hr9/uL3V6/NzRH7gR1WIoVooTmh7oCQ6Yxgzs/NLK0udmS44WTOcSZhOwiQpVZjyewdHD7a27z3afvvdaz985Y3vfPsHf/LH3/rWt77zg+//8M033rh188bWo03UbRjKwvzsmY3TF86uX7x44epTl5999umrT109f/7c2Y210ytLs+16zZbPcXJqAT69bnEPb85Jg5AxjpAqnK7KRX3kmaZb8/MzMCnpRQtjgk/TBNIc2ov6AnQfx4m85MVeO/zWN3eRRNYgDIE6jpcMR4Xkv9BSf98U+PHwtd/98uu/83/t5EcW9zKXB5qkfi7ipacvM9koDPLFqANcWbzA0QXsIkFlPovDzgT8kY6o1GXSTix91AzBXI0tDqAjzPKaoXRN+GRkVDAUib8o93rB//jq3i89swRFBE0DX0a6SDsSYFFJkvRQk+z4J3YbKkTnYErgTBuvevESZeR1Je6rxT0+cxjum73wcBLD8L34mf/0zmb/zrsPwpFvKopnmy3XdSyjXnO67Wat3d4t0pXTjZWlNgZ1OIjv7o3PLM10O3XL42NUI+Ye342VlteEbgIl5VFULnUsdCrLitRPd3v+8qXZJUVHNl9XQmoUxVYUV5QkZxWBDJ3brWDMI3nVuFbn9pw0G8MiGKaDXug0yv/q//lbu8Gy7c4A+JZtUU+iHB0bYgUmSBQX3Na2ko6iPnECqqBlwc5cWyBDjPzCsmLwMsKcOJMokFPy8AbdTQQa20A1MMw9ROUdpZlW+B/87Yu/+AufM/jRNIbd7fv/l//y7ycJ90ghQBIwCkIGHDsyM2kGvxiqEu4FW2BWeWJDv4VZoOul6DQZGTCSVYWIQmQDWegWASVZYrjLd97be/PN8XgEogIwXKUl/hrflaCDBjFjyJoldg+BtEmy5RWAY791zdZgwhIDGBvSOnoJY4PLoMs8KRLcAtvaTrCy1v/5n7lsWsQcqmFdxCEBYa0CVlUVzS+msJNpmX71q6/qvb3z8+/PgFahgqoqfALh9PLxGXrK9Wrt2YXWzIrjNoooSg82y3BCKZHnEckZAbKCQSpgKeJGVSGrv3lP7T53xfA8LhUCC/Id9BT5ZDxAFjENbrmWYkQz9yZRjZjLXxI4lvVaPYojfi65Fzy30v7US2dkVgFqJ1TL2HY8rzGPsnEwToJBmozD8Wh3e+eoN+ZnAoAAHPAqdaOJrJbVbHVm/v+s/XmQbkl2H4bdff/W2qvevvTePd09PTswG4HBSsIQDVkLKYct0fzHDodkmSL4h0Nhhe0ImaGQvJARClkmFaZMmgQXYAAQxDLAYBZMz9LTPT399v3Vq/3bv7sv/v1OflWvumemYQd16tb98ubNPHny5MlzTubNm3dlha9Js5M38m5zzTngKqW2k7qATHqGqJgMQlSlUDuQDkAsejzsF0QTyh33ufpLbkpC1gzVkCyijeARCHfxj3HpYZLP0pxjybp5dFQPzZW/+Kuff/nK1ZoNz2lk+MhMX1dZk/3X//zeW/NnLSfIvvP3/vavf2mpFyZJ8fV3x4/0F76wdmtzI4JjJbipuPBLaqUV0B9RvywFE5s7j0ffvD+cXHph4+d/QTOtfHSoFanVX54M4zyezr7yhxcPH//sp662vMaTTa8En6CBZy9BqT1VHNAnaTGNi7vbw9//zqP9YL3/q/+2fQnDAH6LCvy2dH34L/5R89XfeePq0ufe2Op1AlnjzMbGoInCzSkitolIKaLR93iLBZDt+DPBSHHOmUgG8kjGDgvN8uXfv+7vbvhamwO4xQBJda4GXa7NZ99m4MgbM7qrmx6ypqbxg/EPTT8x9HmpF5bW3NqZ95r1F/pXC75IgCGheOrsj2Tj94bv/jf/6O99/otfQM0VpEn6v/hrf+2f/MY/WTBCAAGQCb/H5uwY97tASk4rUofpXO8iLaI4KI8MCRAMEK4wsJNIL6P/RjMGYhljGtzGAIKGake+eWY9uHw2WunaqBbTCibkE/OFEzHYOr/UEZqU5FHGD2bzj9ZQNSdyGbuH+a2H0/u7s/kcHVDnt105Yy7MpoYhVnFYmRWlmFHP2bhoblxs2ksY+1mWA+Ghsvn/BxR5ChTrEMCZRInQyh2h8RQgAUiyv/sv/8Jrz62traBdut3W/sH+4ydx6HtrK23bMZ7s73U7PdcPHj96MNzdXl/tt7ttejp8m6qeTKYQrNGUX7xDQ8BngVV67+bd7Z2D5ar8NwN3LQj/071BhtqjKKHxhDwFpEHoVJHqfELnB+IBbAm2IRqdTgivVHZgRxLkg5BBGqT1+C93ASqsgIhOMYO3F/mZiSnk1mm+qVy8CWMOD+8YGSI91/3FX/65T3/0degsk7O5Dt9dh8qr6sP9wyfb27O9w/3b94NWBFGb5MVRHN96cA9hRYdYD5oMdJFPPL/1qec25kn2zt0Hf+mnzq70OyyBrj86tc7ZegFIDrrDW3dm/6/fu7ZzNBd/EkA80s1JPWk+riCQoy5yF8B6Iyx3JBl/2Pf/3Z+7/JmX1l2LY+Ykmedp8u79yTwPL2+uwBYgl/QFFANs0o+orKg90FfQtyDjv//dB/eO0owPPkmSws9ihDD5RRbWnLmPR90kjDflwS63ZJA6CGFIjrIs23K4PCbA2Nx2Fktuok7nuasv9sNwb/fx0XgAERwMh1yjwp1V+d4SUHDUgfIaOjZct8PF64oToLkkHznRxMV9JBJBFG7onms6luFYDqwNP7WdpuNZMk6g43GTMoFL+IOUD8MIYBjbkWfbo8PhcDIBDkQSm1QW1T4cHKnLnwQfNqd+672bO9e+4dYJkAIzWMJBMk0tWoKrkVAZOsRkLuLFF2O5IJQHgDSityANWx+M1WEEmJ3iR7ZL80tmQSGJDNfkqwNsGTCLnjebeZoUb29PX9pqyxeBOGIzmYnlkZLjplXeGfIiEjobNOGEmxYCKtKWsKEWUXH86ZvaOOYX0/1We/nln770kUt1ofGtvRx9jUNYJG6vLZ95+Ur/ua3O2ZUrFzf7/bZn8YMlvZX2+no76gXtvh91Ay9y3NCN+r4Dz9DQSxTsmgHkwOYH2qDb4eKsLAWGpRWw3JBlthKIl82wyQthBBwP2OEKQ23uWQu6gQv1NDHe0LRklrx3/Qc372aBt8RP3OpGqxtYqKrvhG3fawdei98Eg8hajqXaim8+y/4CRQMfHRoEuMl9HGS7HGQVziSG61tIAkrkJWPAJfZSSCntHMc5WdnEeTPPa93MP/X66jNXL51I3mw6+uZXfwt9SSqkZAPZleSzhVEwQxQSUMZUhGOxIR8WcfTF6UUBCYUIoNikeAUAHnWom4Yf2mfPhpcuhlcuhVcvh1cu2xcvm+cv6mfPN1vnyjMXyo3NYmMz2zyTb20hUGxulQhvnsm2zhaMPJOtrmdLa8nKerK2MV/ZSJbXk3Z/2l2erG7Gq5vzs+eys2fL8xe1c+eNyxc6Udsld0gHaVhoKbCNlYBYH7OX9J3Q2dy8tdPEs2V+yJxUn4Dc/TGBp5eihTu9tc7yVtBZslyfe50kU34wiDPP/IIQ3Vl6tMSttJgwWx/E+vcPHf/5F51uT7NdzXQaw4JhFFEAZgOZoAMpGosypdEgMAUggx/E13FkL9g8z2GDDcuez8uXL2+xOyEHXRkqessNkD0viwpDtbri6J2fW+aDQeXW0HBCa1d8iwgDAAdZwJkyh53RMTCFDoNChrPO54hVQ09d+ejITcUu2p1/Uj8CGM8wewxuCQPEaeR9JFNc5rUoWfmVe1xPExd1jrJAcQMl0KRGyHXqvSUMaVF7OneSBznBhW+8Ox0ZZ2zXS7ev/cynzwW+iTrdvn94/8nouW7aakPJQ2LJOOBX+5kIXQiCwhp6zEXz+faZjtNLJo++/l2MpfWopYUYqNhH3/iz5Zvff8Odf+xKf7nnc+clZAdnKUkCShgUfgB7lgZz5Lv2cse/vOqfD5r5D94ZXrtWlpWzulE9ujP6x//d2e23fuGNjddf2FxeikQxihwKOoqk9M8FfvmRyrJYaSsQr9Q+awHNjO4v7qYkKOsbdwbuvGU1DltIjK7KDgRQIB70JsbHXKTO1VqZ43J+p673ZrumVXguEaHF0ARm5S17fWTloid5YEIUbFZt90dXv1TFb/3Wb3KXRqahiYYWh+tqw8RyDprKkh4i7+DMKsE3ynNOWpD0WiZoaOw5zMPBcgkIq58amta14UcxhpJYcpP1tKjnaX00KR/uzm8/nN3bTg4GeVHSGYKlXzSKABBnZTkrqklZp+ALKNC1rNQGk+rWo/n3ro/evjl67954+xC6HF0OKhpio/gGWhkiN2l4HKO7Zl982b70qnXpZWvjotFe1r0ANgzGVsmDggXT5fyT4ESNKDi5JJuUbmbxCtP7EiOMuvkHDy6f3YjCgNMlZj3Ps3hegvQw8tFQk/EQo0DbcfMsL5K57/Fr8MgHzODvdB5jnL+zdzibjB2b37K9duv+3v4R2qSraT8VOhtLvd8djHKWTgJOyFBAAo7J+0mgUi4u2O8hsZRbpSxOhBOxC1AZyDOFXsRFZEkFJEbdQQqKIiIXGZiR+Hmp7stZxS7CLEEw0Cowzve8L37uM+3Qy7OUgp5nJfe6S7M4nowmu7v7O092shgCUWdFAXsdtFvD4TBfLCIFXvXLQeM5bqgbDSaxZeYXN9thGMDUsJasd2Mdu5nolGiRr3x3++ajYV6i7y7qrWgVIkmxguNbi2IkmnWUCNKvbqKgT7+4tt73xO5pUOzg8eODvNG8ZX7whImk1se/RINf4pHsdKhuPR6NYozsiUGQ0vArYArkw6HIEwAdVOrUMlQOrCT5y9u8tbhk/aH6YFbm8Xw2w7hwPBqNjw4PHz16ePPmzdv37jx+/Hj/4PBoOOA3jeZz2B/mhHbm/htmu9tZXl7tdHthq4XGBnno3UlexlmVZOVomk7n+XiajqYJv56eF+NpMpxl4zibxvy+J4+Ubz3J3Cho0dCOqo4A13UdD3/ObDpVm5MiclFlCfyN/+RvSMKfCB+6Tv3azcNr34z0hMv6xAl24Nfyg6A6nGmXWpjL0zGCUzv6wYEWY8BpV/j2YD7C4u1hVKWcP2AFXxvEsymQjE+FdGCW0RcHX6DcM+E9s62lqcVT1xp46t9/PH/tbMemW8n3I5mWtxalADUqDLQoHQjpvqPjsQiyQ10CIX1zxuOghmf6pjia54VuOa2udf6jm1fPLK92V5e7Zy6sb13Y2Lq0tXF29dJLF7dePrN6vtdfDldWgjBy0B+i0Flda7kd12t5XuSGEQJwZ/gyBToLinC4RTqslHjilEW+m2nTiec6BDjQsMY4gXhHSSUqAdOJmEIzoePhSiAjupisyMedKq8Lo/rOO9+v0n5ouJFrwlmPlgKYKQOBluPzDQoX5Xq+47kWBoetyI8C3PIi3wo9KwzsMHBDnxsa+EjAbwWAWhJM7pCDwnTlCPCanQAAKgDgF7er4/sETA5SQ7/61OsrH/DUv/7VL2PQyuysE/S8ND2biCA+LCPYegJMSB+CIfnhXZWVB7wFiIFKdZJD7h67v0jBzI6D+rq9jr/cC5f6/vKSu7yqDm991V1b9dfX/PV1nL2NxRmHu7Hhrktgfd1dZdjZ3ECkv7Hpb254W1vO1pa7ecbZ3HLPbvpbmy0kXl1zO20uyIYwgT0IsHmUc8W6IsxoVkO4d6xneQVPvZ5NV/gh80UsegTzyxmXgm0ROLmEwNqQ0E6/t7oVdVddjytB4UOX2Rw5gaPmPiclXQuaJZak/pA3LvTbUzdZu9i7cKGxfH5T1+KqhJILL2AfZdqg5guj5Db9igWAJKQBBi7udRxuzZal8EzgncC9hfY3M21zoy/V5HQJ9J3t+MBckJgM/q2inC8HcWdE6Flg1eGZAnUm3xQts9zhivYSNaCQQRHr8LfFjeLkCagS4OoKZgZJ+CdxistSU1SSNcCBVLBJx8pb7gnItSSm9Il2bzAIgJsIpw33UYNxQk/92efOr/T6wgJ1wo+YQK0ZHM2fDIqyTC+525954wJ6mcKsZ0fPX1xyfQd9nlJJwlieeLUCwMRG4qSMaRmt0N1aCtvJxDjYGzx4ROfmvesXtn/40+eDS+thp80thFksczOTUCdXuORJVUOu+Kuj83Y7wZm11oZX97Kj+NZ7ycNH9bf++MV69+c+ee7KhZXI55CSD0YppeQj8LKTswRBrrAL1YyRwZRcUSwXpcFTp3gwhNRon/duHTpx5MBTJ4eUR0pCcVCJQEXoOrQLQoVhZ7aDaK9studPEj2xXKTgs2TOjpXWkgtPXb2jJs1MkQc0u+nBX/q1H1mn/uUvX79xQ/xzqC30C9mNmqqeKoU7H5AQeSqzcL8VXjrFkCkhlQ0KQDRw8of/SMKz5OVDHFpdigqrJtwAtU2SVsNJtj/Mdgfp7lH25CDdPUyHExhveteiuZgFyjvJqsG0RILb23O+HnpvcvPh7NFuPJqXfEGUM8joHewLpE+oZLt4kdZbtdYvOxdess69YG1dNZfWdT/iu4aiNlnCj4OfFK8AZS1CJ9xVpQuwftLKAHVLhQEMVlU/3ru4uQY9IAa0yQro+Qx2I4w8iPRsNvGMBO0B7ubxPAwcCgHxU2LmCff2ebJ7kKUpRrPbe0cPHj5BR0KJ8DGfcQyM6f90mqg30E6DooRidOzLgVLEn5CqQO4QFtcAlYDiznrhFn+OQe5TRD4ACoNKIMAIYRJ9BQgbwsrwiZDzNkHlk56qLiUrj4UpkPhW1PqpT7yBwSQEmIKOsWPGdyXzDMwxZ0m2PxhYjeaIo1fBeXBdsGiaxIuqKETw1Jvq/FpnsxftD6drPW1jpYMxAGulRFg8ddCIXJBx0/G+/LW7e4NEhr9kBlEIKwUbQdVXnVX8SXiRSH5VGHGf/chGv4UieFXwybl260ns2cFSR95QOvH6TrKxX8qF1AE96DY8de5LwFLeD8cU8lAFEhB1cgH8/FcgTp0606GTiiE5+xL7MXsUGAyvfTQe8XujMXeIgCWiMeJaFnIf4SSRhTdJNoMcT6YTvtI2nuIijmPeyqtay7KCI1QYTfy4rmk6luujDhlfwzdtP+AjAh38huPlw9RxZkDmjUCSY3MFKapWYBiLkUTOhcFcZLIQHZ7/xt/41/DUH9y8Obr5ra6RBrbhGJqHgx+cFwedLi8Y0yDeFsfdwWFxFxNuFAP3Fzpa+pjm2JluZJQUmkZYPb0qMQAEW+Xb+FzlIp433RzpAvy0vosQqsIpqoWnPo6LH+zEb5xty8y9GgBIiJ46wmxk1VD01MVfxwVoJBtArWpGNuyiodG09PCayqiKvVlR6pbmd8LzH13a7CN123OuPLv56sevvPLJyy+8frG90i4D2+rAt+WSK9e1g9CxIztou04I15XdF3Sy7nxUyglkqIdc1wpNg7eCM4Zv0MN2XRe17rhsHqp1ECr0yHN/qBVWBGbSmFR6ht5qNJynM8u8Aq3kAqyM1dy6f2+0b1Sl7HasG37fl5kYg7vrspOCKZAmMgD0BHDKXSsKnHZgd0K7G9ndlrMUWUsdt992l9reUmQj0I2cTuS0ArsVOAGE0LU9n3uTBYGancfww4BpgWXcWo36kRN68PjtyLd7Yf3aK/2rVz7gqf8OBJUXynajFfngGfUDiEOrasu6MxVjeSC5BPhoCHHsoRJNdxgNiTjJIB4GLpUy4D+HgURP3IhmWvhryIAskhUcRrrFcETJApCCwYhVcaSD+aiLwUSuj5NX0CiiNqSdgGgKDjNT+7OxSB7y4ophdY1fTgxLrAoIMAn4cev2TjmbrLaJ5viG+EMSOIlR5wUYaFw3ai31Vs+2+mu+30aDQBVleQptw9fITFsrcivN6ciISian+BCG1X88MwetraVnn/PCEH4NfBuUBie5zJOmzHSueKk0Oij0UfDHonlaqGzwAdd0vssKYc/zYEKghdBdb93Yee3Fi45jQz0iNThpW27d6MBdl6ny1ME7+C18OpjlSAXCWnz9X4MPXjac0i7SjAN79Bwhml4iykUvgr5Fbahy+aBUKXFUDAFgFeqkqgRu6sfegbP4YKomivPAx+GuNItkkTy1VtRNXNJTV5UdxU1iRs88f36526XyQS5pvEVTGlrLrZrxtpsf/NJnz64sR6gsJGJlOXz+yorjehAP4GEZdMhhNUWkSC5/5F91EGGBpvWWonMrfjA5GH7rzfPZ4c9/8mK37cHIKiSgl84J01O1yY+chXiEJQ4BRivsqFK745/b6p5fso2HN5/pOZ/79MXlpVDEmxIPcyHz4+AHV8EJdmTDHTqLiGQHUnhp5RGiYEsE46VUtoJcsH1uPRjkIyiiBvJQYFwF00jE7FB8LAePmc1qVrpV6CY/ylLVVlk9mm5Pm7kXoJtxVRjwFJnRNnt6BeFl+0l5kARQ2OxwTv1X3++pV7/zO7976+ZNTk+wID5643BZpt3g61DmKVfcPx8jAU4K4E8APxB7aF4M7KS6ZAHLImKgYF1FNMgOuuhkwqLWuLmIkH9kxW9aNINRDuf77uPZg5354TCPk2qecEnSzmF253Hy9q3JOzfHdx/He8N8lsJz4DJi9ECFC3Un1RBuw9LcUI/65vKWfeFF95nX+JWiPhx09RlRFipE/ng4rsKHgXSZRUABwkIFe5i6BQCXcFZ3GRDETZlvVqMza31+zlG2icxKfTpJPNf2fRc2ZzI5co2YakSHXiphboAUzcCnTIYOd8e13QePniTc3K56uL2HRlT4MSo9Y+hQDt8r0HdV3AJQsGo20MAHq6K0cbFogVPAeAHUhdc4HdOvYlR1TqrMGwzhWon3AhQrjkFclgUQn8otHKHLAYOyiOWJP4oGUknSFz+UG46lraV+/2OvvUjhIo9prVAeegdkAJ5fZ2lpb+8AbrpXlY5luVFUZrnfbe8dHkJASJwUBUogmOfXuqtdf284vbxhddtwQbjyVhENzFREYAXwgljT/q2v35U3H8hPwYObpBmIFnWTiqubCoR2JpcfqYa6gTqKp94NaQuBAK4u3Jrrj+eRH/ZbajszejJiEVlD+Hm8klZjFAelzY1HGOrKqFRKYa1IDkEVJzek8EXkgkIVQ6LJh0WMisS/urn4F7OOwlUannm9ADQHzohBIuACp2Dasiydzebw0QfD4Xg84UG3ncd4NOK+cfNZksR8PpymccqnZeIEmLbthFEIDLbrdftL3VYb3jgG+WgKdnit7kQRvH4UVBSV7B5Pi8NWIMnSFv8/7P2ijMePB1gNtAw8Pvjc3FnguI3BJnAZCgYqEuaVnrHBZ50uHUu67K6t+7bhWprjO8b6ct5uzxz/Xlw/TPWDpJ7HOWyzrVXcqd3RPZsTxvSRdD4U4h5lwm3QDwYiLBWh3oQrrBY7kxKxY2wJ1ld8d/afGockwMGUMm8EAF+o9yEpyKIejC7wCn74HfAyOGjSLX73T9cgSElcFLMM9hxI+I6vZRTQKYaeNvpR0cDB8TzaI9uQPT5RGLHxu0hoQYxJZlozb7gSHSTAOHNrDLh9vgWng7MJVeOBsaCZFdVL3YQ3L+YZf2bpGkXPzR3DmPODphiXYURXglZHy+G1+556tRF84qMKNAPKRa3kn3yhNaCrKd4Pl4izwiZcLs22dbSO7eiO0/i+HoRmFFqtNtx3e7llrfUcbvTbtc+v+BfXwqsb0Qtnolcudl+/0v3Ylf7LZ6IzXXejZZ/vOZfX/Ge2Ws+dic6u+OAN634M4ChXDCMA75wPzCEx/M5qbSwOxsOIoouTMWgpyc7uxA7NTKwZ6oRLIR9SRtUmox9GkZ0Yz4v/BS8QSfn6H/JTLQgeBaLh5YG/4AfwQTcX3UqDYJhDcmjYwXt4VhQWaQ7KF4Bk0V6zSUilKoET/MqtZISqLqupQFBxhRFxCTIpWVqFSMkX9iD8LEoQOAmrgGRfBBBn2U7Q6nZXtzqrW0HYtSzZPATiDBfC8hq/Z7aW3aDlao3TcPd9C6PBRvMa3dP0PNGfVB1/66wT+p3A6IW655AouDw6F6nTa6HPzCXIQCdEqHL5dgeVGpybNEnR34MwCqIoyfiaOwiwbSva6t19PEAX0UyuqEG789NlFdessGOBSHGS4Nz7HmfjVDQakyusUIO6zqvyKEnuHw629/emswlf8KfzBTG2aDbVgwJ0GFkYQanhpCiD6EHyXsdxDWQKBUqwxMhD5tbpAIkWRuPwqNgPQQDfi+YwmXmQHRVhtQ35aBRbBecCOYkW6CFYUhP8bGx0/id/6cX/8N979fmrmxi7onJEILvUHHMM7Ys6SvOTlcCAfOz6SIAMFAeRLYoRBNpqXnpu7X/+lz/+pc+/DD5TUHEI/2VgiXIBQgV+QCrvUlOK6aYnpDxOoOLwBDSiuLpZ7kY/8/kXP/2pC65vIQoImJKdRXmc7FfiZ1gYbMl2mMAH8YbVwh0C+cYyDaKUGDRonOYJP9RX8v37NM/y+qXnzzyoHn5z7+13R7euj++9N757bXTn4XxnXMxiDYNIflSQC7SauqBDXmpZVlcFCEErWg73ltH5hTU+0I/jpM5wC8qW+0Q+7YoQBuHCaRAVQkmAwdCKQsuLOodnDt+8iqt61lQpcnl821EeMHKRI4CjIKhcF4LK98O4+AmevWhIMEjxGzVFgByQN49RFsMiSzJLhx+OVyGCkEDEIB2ULle/6NokKW48HP/+mzv/nz98/A9+9/Fv/snOn71zuLsfwzz6QgiVGAAlEwXK18vGKOHa2pG1cdX/6M9GX/g171O/ZF58SedOOGxzJBfC/ocBoFI0sB4y7YjaqXicT8LqchHAH6KLvNWid4ZL2Y8xQu/jeIPSyO6DkRoFpUhh/YLQN+Xz7Lbn0QzJBInlWFWtTWbJ9u4B3BhVBKDQjIEGw4rin1ZT3ZXiSRaEEloE1EkKRgMUtQqkvRZ14VmO03C6piovQSa+pBlxouZgg4oAAJBWJUIceFUVNb+fVvKlZ0jPutY8ozctvo8B0y9uET2/kyoQA82venAP2bOtdrfjRREnHMA08MXzLXCq1Xf8NqQe3vaVixeWWlERz1tBcH5rY7XbXu71IMiUGKoRSoPUma0IPFlRBdzDm5GIkd7CWRUQvaivriUZF9AyeAxit4iICQROAgAkWIQETt9SwI7BOTgKBQpBeuBOOasoLEMKWmIoDw4vcMukgaXmUYhJATBAbzEtGhb/ovYoRwvzTeDVonR1XkTLJVmISISOQY12FxcCoJLTBzAfIucsW/ICgAdnXCqE/EHBbDte4koazLQdCLqDoanrur7PHowxKtiLNMCZ5/lgNDo4PNrb271///47b79z+87dmzduvvnmm3/6zT+7d+/h0dFgPB7DUKIkPp4THUKWqDqj6ihJEXBcxw8H0R0/AejR1DBr8rI/0eloI/GwyCyWwgLZYOQbtZawHo6CYxuBB6lJLSvPoX+ryLM7nci2rMSwp5UO4dHhp6F7lLQUHAxYXFbumtykhSZN+AaZZs0EUOhCadORZm1RIMpFBaAncUt6CzJCZujTS6vTTwNBKqNELDoUw9zUaNFglDnEu96Z80utwMHYEDHolzJXVDWmvPkBjWzoEXdrafixvZPsYBT6vIFDK1kAFcCkaFJwhtsJG418d9Olv8lXaIV4OMoGRzViv20ILr9Gj8EG6gm9VRWekZlaaRt1ZIPhyCKfkrD4IqdjhkGA4u22b/t8PxIcoCMJOrjUmP4Fl/4yguShMHi1JJWuJg6zka2OwDOQw4kveEUVR3vQpLhCz3ddk9+HJiJyH84IHFM494qJsjOpmhdUrS5e2fsAl5KA7Ueeoxi46gbGUKADmVgKlZiBgRUqh46jlWKeRdXxEukomZKZcWALM8o/SyDxUEmckGAqqQdEADFwzBgBGikRaFe4kbIQGewHPTKUwUHx4GScyBpLwAV8d1CGEy0QaZH4xW26LThYB7ktnGE9SZqafkFK+T0mlUnQKSRI1UQpY1safIEMkR/QIApwKSQtCkU9oCBanaXe2rnOykbghxYGW5Rv0Ir7XK9iWLbphqbXgoYBS61GCzS9reldzew05mhcO72lYGnJdUwXw0uTnKX7W+Tog9zyimZA1BynsGGJuBeKal0AFQzHnxgd2PCYJ+MxenQYhNBcMG6NVf+z33tzMJxjDNpYfqnbOVQknCfIIVlp8YTGtvgqvS39EBwjH8APJZFwdvlwoDqaZYNZhgEzmYUyaT65UAG/DT+5Ja+/QvGIhCvO4h78ZLiRTHQCygWhYCAZDYdcoEAeEmkIGhXPJoALJ7UlSRAIkfuq5u4g9OnZJ9G5wRMqQH4DEq6n+A8QZ777AVQsifUSinFPVBTdOdDG+qE7IL9MIggFGCTByHJzFnm2AGXDYgUJQNjPhNIqpJltRK98McCAKMHLllhmQMkwB7jkL6kX8WH3kGEqGc1XAIrGzDULXhLVhLCOir3hNqxwqVNEAaH0bSghtgxjWCHgPBzM//O/88f/5f/zzf/q77/5f/vvvvV3/vvv/P1/8f3f+9MbIMXtNDN7MqiOBuX+fjG4Ob3/pzvf/pf3/+T3Hn/zO/s3bg13Rhn8Zy4l4cye7IqAesjTIJRmrnR7lqklVQyHDiM0jsfRxxQLZIrhpC+cgN0Ydq2ZBT/GBn5AutzAb3U7y6trZ86cPbt1ZnNtfbW33Gt1IKiwsvJ9EzQsWEIPFaXAv4aRcOBAaYYrrjxKoaBCGQqAq+gIfELO1WSUKbprsiZG5IvigygkyOUzBupxG/BDMXFjYp9mHbQjrbyOkRZZBmrVW2wFV7DWRns5fPGnWl/6q9HP/VX7tc9ry1sV9BiNKNuLgMCP1B2gROI0/GjMCZzUCwEkU9QjQPwCKtkJhtOBY4B8JO2oxTe8YKQ4H0SUlC8Iisi0gVE6LWZaldxIgGpL3FP+GFY35NcAwMvJnB8mV/gBSAnBmzZNx/FE/hdADPxhH0D+VhStrPBNVsSSHLkLCpjmGBCp6nV8vfhVdQQsrk/BSXrcBakEodm25QuV/FST0ucEtri47BDkntb8z3ref3Wu/5ct841OcH65td5r9+B1+wGnt1GWlEdZ4TMilgXU/eUlfvrb4Fo/WBcb5tzyYE3RCfMkRZ7LVy4vb6w5uuWblZ4MI9+80G+vtzugCviAkaj4D/YDB7U1Oo7cIrAiomxZNdAJmjV9MIEbgkZgtKoIUx4z5wTULbYz7hwAAP/0SURBVBVWqAAnMcfAhobWmceyx7PcRHkc8LILIhc3h6A8CPt5f1HWU2EDSimJQgMgShnqcMpSEhApS1qUjhglugDUQX7kQgDBRXoBYhZASKz/U1DxJwHAIsxmZd/GD2KIU4B0HqMFsO0lC3PpcPMompKQ6U/GY5AbmEU/8L3A48J0+PkA3AYqVBMihbpwok+0MoAlSE2PkX8IvE/cPwDEwpUbegYV31i5ZuTcvAL2iVMeMB1QejknoKB4UTHwlEWzOaGP0hxCOp6lu3vj4XB2MBhPRtPxaBrHXPWDexkqz0yoAq0m21tiwDswGlxG4fLom9YI0gzRQ52lUmCcWHtUn8nIU1ywfThlzpgFgHpcSSq6SAD8qBbAicyXrEIH1A8EzsXYCY5cnGkF9HQ9HSXzw1k+5zw7KpnxMy41l5SYXGADUuADou4Icr0NZYXfDQECV9dsuJ7ca4gNA8mWeTfIHe0UqlTmTTzDyAyZEVHDhbJJU5Nw8pDTXA6856y8P+EO3hh+szZS60rXAouLDYhXkMlASmax8ScyxUj8IcDiIUbSf4AfASpPmRKG1sAAEU2GoKO7XPJCVQwQ9qA8kEMMJJtc5DsW4Cg0GdfZ8NGzRCO/Sn8MuKAXiaQN6EQfBEVcky8eBH1cusIwSiKtbADUBZ1Bp/vCS9Ju8NunwIGbqLOQUZtktFQDBxKelEoyAUzFSBxEQ8FiLMrgkxiKDU7iy4ifLBIjTgn9ElAHVqFg3gAKOmFq6CIYnwJL5w/DIj8UL/GNeMmf4wyKegmSPqSV9IjBiaTJreNKfBB4C1rAcr2wt9pdOdvrrQd+25LlvcgtTFHYZONRG80X6I6Pa6fRIx5a2NSBxtfgMDYDPuBElqrS86zKi4Rvu2lc9yLOuDgjQi3EhYQKevyBLdQvmpZnWZLEMGftVgs3kwQYKtzz1ls3HuxDTE3b00x5uRA4QZnhwAvCGBOVgavOte22PEBC3qKASUeZZDhKlKZCWN7vUH1aeIj+DrdSnCMuKpTRJLALsRItdNJ4yh9qgkumkB/UgojIfV6TJLlLDKwrwkyIaARAlZAmrOcJN5hQ4ZEInkRmqGQEgJvU44CEUwyhyhZzW7zDPLzAFctgbo5gmYADJOVWH4MQgxgkoLioMgHHqIBC6iE/uC8yLPlRCMVb6UYAuMJXx9mqjABejKXlMQNA8iLEdScyisFtJCPrBBuu6J3jR9Jz+IxkWhMF3hc/fTVw7d6Sf+ml1WdeXz//wtIzL6+89omNn/78+Z//0sVf+eWL/+O/dPVX/uKVn/mlS1/4i5c/+0uXPvkLZ9c+FXgva7f0u+/u3kATwlvP6KeAVLS1AccGdZ1naVrncZWirUke2UUArfMi3lqJQt9RrDgBUgvpcFzX813f5+s4kBw+14S08PkPv2eWpvLsB+MDuDRSK7BB9DE0Ij8Xzm+zmOAAjJWYHlXswjPAhTQsR8TSZZVSQeHsfcJIHtRYIkWlIGGHlSXzaE5hM6uDdCKwFaxeaQfm+ef8j/1c9Plf8z75i8bFF7SgrTue7EnFqRMFqprM/v4AQIVPx/xYABIQA0AAiUXsSeji9ocCkgGEEAoJGyWLMd7hEB8DHH4Ukk/2hTOoJmSWq1kdf9kwvSKZanlqwjOAH8nll6iU5rl2J4qk2yE90Z5QgjY5KKu7Jy9OHoMUztLR5eMkPRwMhc28g1JFPavucxwrOBdA1f5BFp0kUGEFKixrYyGTbDKaXnmcopwwsk+ys54qJF00K5psmn5keemSF/QNq+XY/cDreWbL54ZNUE6cRhV3loqpLCE2UQif2yEF0iD5PCs5YKMig1PvORwnuIbp+w5oqeFCxTPXKTbXll3b4eAVBo3aElTQAKghFxoBTUARpMBqanRBknmQO/tDKHlyCWSzMnBNKNeLiuOsGKIAMSLTTy9VmmNQKUG9lIhLkMXZfcSTVyQKxcLacmUQd7NgI9FqK4VGQH44QvB0KUskk4B6ITGvf0yhBDaENAVvsdgTsqWS+HkawzCTyR9PoEEkXwEuT84qAGAywaBiFmcqR9SAl0R4DAjBjUKAHFAxHwCSwHuSAB4XRKsC9biCqgFWSSFCQJE74fefAyzyJwHuWUbjGRUGeZ7Z2Hyrj14PyhQWoDAeCEAm6bJDzjlJQ+mEtELe7LqcTZPROJlM03mc5UVhliW8WAhlrUFLUsvBaCp5RS5Ybz54JkpUgbubUdpFLiDPVA3CAgIoEAbLfUSSQ7imzwTG4mDjn2YC+YZr1Qr8wyXljbkRz2GR7/ttTz77L9NsdTObx5NxPB7HKT9UWcCkzAt42aKg4cfJtBbblYwgQegFaFvqd0440DygNajCORxHgC0HBR4nVToptHE52YubeemAF0IxCIa1madlktVFUbuOudHhBr9cGajreVElZeNbZtvxxLbC2rKWbHJOYQoHaOxxTbZxEGfb3KJQNlyn6pE04KKoIU4d8xJh1F1efuVKdz4mpsdOVSw6TN5mFf6CY4jDYAMdXobzZCjO8qO4rAAMpIWnvJAhqvOI4JBNx+xn65NOgYU0IaFoJVGNkls4Q5wMyS9qwIknIlC3VF8SYH5BzslmFXU8/8z2xl2VUdpcMjOEGPlHFHMhGaiWRxELQAkqIwoQU31Mv2AhHqYgGQgCH4shMjkzMUGl5ImZGX4fkPoFMBkIh0cRdrrdpY1uf82L2pY86eBNYETZEDAOTbkJHfwDA1Lhe2gfTzMCTfNqPqsx0Xcgp2WVJnmacbZ8lmvwYso8bcoC/gVHzeL/olSOvaj6IT7C/af0iLKD1wZRsh1gg3OFZK7rgpCg4799d/vJwRBtbnBLGVsqB66DWvhYXIBBrsmAEelBfYa+zjQL/KgCSkY8vKo65z4zvEYPtKzGgKOPwqEVoCfE3xEBZ176x+KCKKWKsPQKhZPAohTj0R3oO+AugEMEqh1mXJichTCQBsTwxBDbUTUlcFAu6KKTUDlQEMtCmCWxTRnkLAKXVFEMRYgJKIOyQs8NZRE5Sae3LNSelA4kxCUNy3lz4RaIljU/GFDW/CxKWqWpTuUjj4uK2ixrE/oW3hJUU15x9T2Xm8AzXUx1kG/ERcJkOT97RpLlv/fHd7725s61W0dTyISQBhrFp5VJE9AgB9CgGlBBH331zJc+e+XSWt8oIWuOZpuVY2SOnbp26llF5OWRr7Udt+sFvTBajsKVwOs4cVZks6pttfIcMpjM4DhrZtTXn3kpsJ1WlVEa8yaPi4RNLHIIMQNL0iZ5VD/66V/5qZWNFXLpFMAI1Sb3ooX4YghH1zyO53wZbDwYHg0GR9PJKJ7NsjhpstRJUwNCBW+JgiUSoJhCFQ5esAMdq0Z0AYxTaTgQFpawucAFNpuIgypfbvKWXC0AAZFiMg1p0ZEgBGi9wrTq9qp+9nnnlc+6b/ys/cKnrQsvWKtnjVZfd33aDAHBtYAFwh8HJ4l/bAJ1F4CwQnICKsGPwiLD+wkALLIofZPMXBvdGRzjd7qKYiYbBvAuGgwpYSQct6VbrSxOk8loenQ43t/be3h/596d3Xt3d+7f2717J9Krtba30nJ7gdsNnMi1Q/ls+UDTrrNXCyPI+YU2IA1ErkHq4Tmoe0IRWctfOX4s5Yp46T9M9aNpFKjMJ2fLsoKA74qIHFK1Su0XeVlNpJJOm9jOZKk/8zzTddpR0I/CXhR0Qr8fejZXc1FkULp0IV5QMzrBeAK/Wc+bMqmy2qK3WkIDg0hT7dJGSdRsPa8ruxMsnVtG9NbKEjivKgKlAQUK3oAgunx8AAZNIL2GThNkly8UKVLRiRDYPZyTtYzBPwpAnRCPAIE3JDHOi0tqMl4w/H44Tg+RJjXorYIQ3YWtQVnHfdKmEKCkY/5JazGSllstBSENvCEA9SL1Y+kLUBmOYXHzGOSKsUiFIlCGgkW8RCzCkkudFajIE0DBiFLxCsmpZItbPwqLDALvK+w4TGIWZKFVDG4RRcvAR9ZsrGP0QATZYFAiPhzYnD8JQDVcLVtvHL32TPjrtWtUuOTUOS0ip3W5tQkPUAiRpPsqj3tJAlQ+32VGStiSWuu41pJvL7km38B0LHRHGKCsgE2p6cmBlIbYPAvqkoXjf1ETOGYYjsBTFweKtSIfVBJhCrOj8UUGJcEJK6THyQXFhZOqoFzcKHJcyiCrEIJv6odhu+V6/HYYiaFeqqrZcDban8wGcy3J3ZpT3VHRGOhxKRehWzln0YkW3CBPtLKok6SCnw0kDtA2GOrwDXcXzhPcFvKTdhYcM8raGJfZLlyTGnzIS/qduIvqO/CEPcMLrH5kY+QwGqRJUg7m0JHMHnQilAPiKQxIjcFrRZEQhmBMU2olLFMG4sFbEIUTWI1CF48rpF8oYWLH5UQ7lxPCRvHgsyhx1TkTj4QyTmZP5PCEmVR7MwMOLlpCqR8EVYwGbU6eIMQTJVN6gqh3XEpzMK2Iqzj3IIxCzfMJIMgr5paDmeCCqkzMwLowgH+VlgaSDUCQ5HS+URFEsQTyigF65MrWMN2CN7iDGDhb8s7DIotKr4qRNPKDco/ddvyrSJEnSbxIxttylhBumFw4LewXfAvi3w+IRKu4QbvT32j31r2gzUEXlS9ZwEIIyh4wdQMd7bhawA3/IGbc/kIW9yDxqm8Us1nCN9/Ted7M0iJL4zpPtALDQbrpIEv0KuXnBCWipDJSITAGgkaB0PmGfJbBJjguytFgQuEwT6vszXfuTMYT1klm1qGf4HDx40pw3DHeAlrRSawsyIcEyeNmFqRAhuXzNJnPZnyVQAwPZBFDEKk1GYompVEiO0kvsC2oo1NLkLtUPIgjylNANx39gQcC0hfQxoJKcBMXL3gg84ILIkKUCUHHsApKM4InapmUZKShxW3BxktaMvwxuZxYBpHScIumpFgKmcyCIEJojSwusmlaxFmTZnpaGqnGI9aMxDByS4uN7GCqxZVdeHbpu03o62Ggh54WuU3k1qFdenpu65lrpJ6W6E2ilfM6G9fpsJoczCePh/PRLM/zOC3ffm/w5oOzf/TDta+80/ujN5Prd+YYvl2/M/qz7w+398ssFdNCRU5vlg0GVWabVy6uvv78ltcYVc5a5VWdVvW8rKZlM8ybIxxJOcvKJKvirJpM88GDdHQzW9c2em67EfYXTQXd5jrG8ho/eYfRmPTPJoXvgqKED+BjZZYH+shddV969eOdTp+Rp0AmSshLUbrgHl03Tg7QY6Gw8oFao3lleT7PPqeXL5fZRp61y7zkcvZM1rTQ+ZMd1fiJKMgZasgxisgqigAhuJAzr4BWtR+j2J44KWUhIM3PiQ8QJdWUE2rh6JtX7atv2PDRX/28/dwb1tYVPeyqFYR0ZAQWSE4KkCJP4AOXPxYWiARwqZCcwCIGZ3WcQqiyqAW4J3nVLcDTvMlMHhVYMvaHueGKLWG1lmfpbHiYjAcHjx4cbT+ZDsfJaDjd302G+7OjJ/OD7fRoNz3aS/Z3Li+3Xrm4/tKl9RcurJ5baS357oZjnbfMyLO1lnNmKdzq+utdf7lt9wOz65stD66CETiGvPNGs2OK72GKtgLtcixAaEEFFjGsC6uz6LBSy6eJFZzEyA/1qm3bnsex07EOOTkEWAQBqiMzm/bm0jgKwReDnwm3cfiu2/Jc+2QBFQ/mRUGe65mGM5vnk9k8zZJ5OsvqDGq6qrntLfoSuxnS+f68aaZ5prlWe61v2W6v5fs23CjBJf4PayKrqvigU4GoFdzAOBNko2WYhMZbf7Q3gRxKFcEKlVZqJpVWIQXIsghJHEsRt1WiFkAsmjbPZL5E3WEqySLkywUA19SvC9UpKVVeALvGcUfHDxU3QBi+iEW2RYhAFCqnpFeBk7L4zx5/CuiLvg9OIRPMAotrwXBy+fQWzsfFPo1EWP6P06hbQr30BmkHySloSYym5WmW5vJR0mOQvEwrzUb7IAn/HKAV/BBgsVR80F8sGxoRfIDphCFmn2FjKG+GZ0nF+SuIXiaL0eGE91xrM3K2Ws5W6Fzu+L3Q4SaCnLnQi6rJ+UaQ2FhWgY9MfL5qJtaOS0o4s6b8E/ia8AxRN0gcDdtC8MgOFQZGtaBCoskE1fy8JnKpCrkoYdpKxIswCu+giULPW3JMtyyNvOLuFTnMStXszvJHk2yU+U2z4egrleanjV3ypT0cRtoYuXLtOEXD5155Had1lpROXbdNvWcZHUvr2vqSqUdw0FFBKCDXLLX6UVVkfUf30eu4s800gQcBOdOilhUFJsYy8IHhCdu2duPdwd5Bgg5I28Rllg7nzaSe4Ay4kqacXpIaV9xdu+SbuVkcZ0lG859UcPTTmJ9SKjLuy8dJOs5Xc3aca2ho6qiCxQOG569YQz+ewMEA+YTSWWhdUg1Ac8KRQlNatiLk/aDYypf4pD1EMgRwCVzKqol4IS1L4yoa3EQM6JJZbWgdEiK3ZbYKt1WrIxnQIoY6EReqzelzM6+IDoWWkVIGyhZ6FpqWKZiFFPA2swKOb1NMFvLFROouBiUwE5JeTizesLjoCXeZVJLLYAb5EWIRwkcZv5GN+CEu6lMJn8Q9hacxwG7bYW+t1V23w5YGIRAbycrQ0aR4008hOXKF+jqO7rUc+LZixwBkbtOcbev2fJSPD9Pp6HA4i6fTMh7V2aTGcA5DEcMxLL7rhq5S0msX3vDVT3ZKRQ/OKgGcPHg4vu8HYQulpmlGOg2juxrtTEbXrt/OkhmZvXDTjca0cdQG30nNZHdZ8WcNx3OjMIBtwxWnbEVlAeI8PxqN6jTnl9zRmzCKhHsoQxTyGV1W1ARIROVRObICkiwvg+GP6lIaQhItgF0CvYVT6bAR6B64pI6iMMshTMKP8JwPbk0RFySQhOzbuCOpEEcNRNkQNgmbiYFcImm8ZvtXfAjAxRZMrbIjGkxlGiYjAmojXkiTI1jHk/TuDx4/urZ7+Oho/niU7E+TwyQe5umozkdaOqyrBELopzM9nhizYR3PtSw1s8ROZ0Y8KJJJPR4Vg8NksDef7iejh4eT7cnw4eTg7nD7+u7D72/f/vajO9fuj6fTW/cmX/mufvYjf2X12V9LWj/31v4n/+Efmt9/9+Cf/KtHf3xj6/feNO49zOBqo2k47c/qcJWCItOAXrIMeJogm26yVqOJvMDvdLu2sdi+FYoajTU6iPN7xll7q+1GqCRqa1P09cBym8yazXLXtjzHU5+1oO4T39Vx7Mqshs7k7PNn20urdmI1BZvgNEC8HMP2ue9IFASdIOpF7aVWZ6nT6fU7y/3+6nJ3ecMLNnWtVeRho21q+sf05o26tkEDHD7OT5BKHBQ7rlrhTLp0AT5mglCp1kQladdwUP9Jz4AjIHWH1qVOYrNSNhf8EEcf/n9W1jB/ddANPv1LzoufNlfP624I4VcaFYUvavITQFIRhIpj+RRQYXX3JKAAl+wCAkwqcHK5+DkFKgvO0mgkTcW/D5AJzIjHbDkS7ppWYJmefHAky+bjg/t3HvzwrYMHN/cf3K7nw57vrPTba0vt9SW0R9gKPd+xPUsPQ3ep31lf7p3ZXN1Y6zlgZF13m3qtac777kcvb3zq2c2PX17+xKXeJy7137jQef1c+5Uz4Yub4XPrwdUV/8KSs9mx1iNrLbKXQ6vjW/DjIxcH5+Z9B4JkQ/ggSZAxihlaVOSJM7uqh+GkfheN9RSEQ+CNDv02Gk1z2H2KPRWrjAcXbMOP6rzo20eT6dG717TBEKNSPuaap1peWrDvNGQA4pfuzQvQAp3Z8r3ZND88GhZ5GTgeOhUYWOQZ/Yw0geOAtO2VZdNHX4q4m5zeQLqjjh96DgyJIKNdpOJAk1SVxSdPqKmsjG24UxzLlPaXChplpT/YG0M9khhSA3UEHQ/yFyD1JgiGpwH8n7BIRZ6C5miU5LJ1DwWC7KUTSdlmBJkrmfhkDsxDGESxB0kVoA6hVqjcReErjACW/bR0ySTxJBF5RIs+BaFNcizgOFqBCqg4wskFUMOGsHonWYhrkVoxBAGcGXWc6/1dQ5l+aQYB2BRqeVaVP4t6caYJlWZhFsa3MHzwlmnFFIoFLHzQYwI+HD5sl8b7N24e3vizSEuoeck1nIkSqNFC7LmSDD+cW6LvRt9azbIjEpn4XMc0fMv0DcQ36EK4pKIHRjhi5B1wIKtSfzX6L9qco2dxumEXbO4Mw2c9u5P8YFZcWOJMHoAImJeGVIgh8yA+pIpMouPO2+qCbo4qYhFDn44OGSSbKzh3poUXRPbq+SvPvjSdJMU8rRN+Yz+dptW7u5FuW13P6biR7+XDAgWjFjLlLFxAfy64rI0VBn5+g81CN6MYo6wGepC9t4YzHdfcQ6esHj6MtdBeWvEdz9j3zK7Bl/9CVkLoZp8TslkpwuN7k0Gun9+Meo4xS4tS1995565lRAaGFZYbBNbesLBs28G4HTyDg8X+a9Edz4t8Cg89MfICSPkaq2c5nuP6+OesJohEE2RZBSc+jsv5LJcPAsBZ4iMMrjJklUAKOKUPRglqtdwNTc6GsoJierJL54PLly+KpiDIl49+u4DY0pgJX3BHtTYCrBDfiAGIkEq7IAWlC3elr7DuQpmkZhKEcaJQCFfZ7DK+IG3K8VVJ2Q1YDruG0iZgCavJ/kY5BSJkQiE1yMI/kTGZUCmFq2s+28Nd0UJEvDDIqhQWyJt8uVTGBlI6CpYMUlNSy3WrklgwsFwQUt2+tzsdjLZ6vIGI0woLGZGC0VDuQXtp7VzUXnYhJTKgoj6g6EI70IhA0xd5jDa2bPo8aAxImD4e22hrCAHdLPYoCML2MNuelG5ozeNJMRvXVYGOJd/icoi2zOCfgHMQast2KEDwVtA95FkLy2RdCAg4HgYCdhzPizy1HTtqteI0BTVxWo53Dq/2G92BY02Gk0dkBMbuRTIbjEbDaZwgpeU6y2ub/d5yHs+yPCORSEWeoTOipxdt3zdNC03BSTTD5Jo4mDHqQ+EkZBzcwKAYLJDF2ADZwAT8ZxuxDcFCsRGCF//i2SNAnU82KpYjEqQDD6tmGINZU9nt51843223JRO4J2SxJqo2Il28R43MXGgPJtT4igVwSirR1cjFlKIUBAEyilCQL7gjcRIJKtgPwASoivvXt+/deHD4ZPT40cH+7s5gf382GsazSTwbT4aD+XSSpmTb6OhweLQzHu1nSTKbzlI0K9dmj2ejQTI8SqfjGCmns3g2HA0GRweTo6PZjE9U0u45Z5TWX307vPxTvz45GKVxXEBMgqjy1r737WtNM19/9i/a/ddu3Xs0G9w7t9mB4Io9Icsoqk05miZ7gzjo+twMiP1a99vR5oWLH3n1448f7FlWIzLDdbY7D4dX9Iuh7cN7Aq+4hgcV5yx9NdbG/nJjZVFVZXGKo6gyfSNYRyusnll+d3zz/Ecu/9xHPzsqR2e7K+evPBOxRRZQluW//PJv37h2A0odAysZnbMNqI2pPjmcDfPEHw8HaTo2dLjt+VIvKYugqPZRvmFi1AFKRJGgdmw2WCng4JsPajKcLcMTGsmS8TaA3h8kj72djUsDRPGEODEx6gZXq6TSY2IKDbC7gX3+RXRertZWYqTafYGflwAVVpEnCVRA7i/gJB7JlGI5Vi/MCFAJACeJTyIZwz55fOP9aTgC51pqRgIQc3JmgjLXH15/9dnLjswWO44Dod999HD31g8H27eqfBIGTq8VtFt+IFbFd22M3Czfe/fOzjfevv/DB0c3t4cPdwaz2RzWHHQ8vAvRnZRQOFVl1Jrve0vn1mzPCSKv04lWlrpnNtZW+uHZtejseuvceuvyWnQFx0bn0mp0daN7aT060/POLwdbLevyavvscme57a62PTjuLXrwduDyG7Fcv8nXiBdcQrmontLV0uFAyVOOAXATGgX3EMQFOMdu/ONaBMpipplH0DJFkRhmSqPLyX7wBw734TyOOYcq3BZLDst84fy5q1euzqcxpC8K4HwHgRtwNKDr6SxFgrDdhqa2mtKZTzuwsNwX2bL5Pdr84aPD/eEEAobiQRwKurDWdZo6rbKr5zq+H0CHoI4Wp965fB1EqqHXNKl+82t3C/HUlSTwfCwSCCsAkSdVOwmoBEwncHILDGyH1rNnu63ARSyKK4vy+uNkpRu1uIm+khvVCVB1OcAEdlDqQtycTtPru9M0l3Ugglk10OnipIsxxwfiGUmQapyqiAoIKpyYahGJE5IqbIskDKDExYWUjjDSq0sAE54CoYLEMMzkVOEgHpEk4oS841JxV2XBlVgCRvPtPpNfRIZ+YcrjHECoLv+1dmmcpM3OpLw3KO4OygejCsb+KK4mGb8qlxQVtGtacOYgwVFxdQpEghYerSLLZoQCEMmpGSg07lxi1I7VeJbm200gzz7h08qmKKwOaRZjy4XQrAN3MWN9xfYVZcUlM+S9AFlC4yx8kSaHSGBkwF5DfnH0SXYBpPWkCJVMHaSNjSgzv8RlxA1HP/NB/GSawIVwC33S8s3PXc0vLWeunSd1NQOfodeaLK+ShO+Doii0nIlenTZ1Vmdptc1NY6sJhrLKBZB5PLjy3LQa/sa8wbC/17FbjuloemAbZ8vGG5XwRuZ1Ce8W7TjPFlkBsIZlzp0FnrnSjuRzUBHUYuCYFt0I1Ai/Nd+a4l5xXMtPc8gG4IaXVWk7ZqcXdnqt9nq3tRS6PpUsxvHxdDo9mowPRjhmh8NyNtXyxNHLyDO6bbfTcXtd3+cTWuEvl/dw3Qx6FnsCG3RhKshOMvuDwNSGvGO38GnA8UUfAtFsIC41h7AzZQUPE12eegtWF2XKMEchwQHeskACMLO1yEo2mRIGSQY66DUwXlqXHODEPQyBqgPSspGFVtAslxBLVo1UyYQnkbDnSKW4PGsxNsUdyCWkhHqcQK9KJoMh7yxXsQIlkWGqDADxSj34nEn6rAKYd5ZCnjDXCfDWIoYBCybR82zoX3irMnIAAmCRJ480I7giZfRYUQTcPMOwfY2vWdB5ASdBfk4n1/zpVeuz1iy+/QSjYNNr9zYuBt0VKcAPopD+uGObNtc4cj8OSJEO34UNLO9CkTCyhqNTo8iK+XwCK9LuLLlOMJ/OIOgoudULZo71p9+5Pdm+ng138hS6wag0vk8EqcY4MIVU4xqFWfaVZ170LL/KMeSE8yPcY70pKvDlD4bjoq5EXhCNsS0GlDBPHBZCNFBn6ruq5EumfOu7wgGtL+udxO2G6wRhEh7hAj1WvVwJBSUz9aoh+EPnmg1C+ZFpELKTUsJxIJd+sDC0pkKEpJRLOaSJiQQty4M7kBCbpBP5oQCibsQMLIsbkogJWCwSqIbKkmq0M50M5lyshgrkZZ4k8yQ/GORPDtLtJ7Pd3UlWNdzTrbsatJaDsOO5gan5ZWbBhj958uTuw53bj7bvPTi8vzO8tze7uzO7tTu9vh/f2E9uHWR3B9mjSfpoXOxOy7S0tg9a1vInsyJHv1IfbNapM0yjd8WqakvL/Gg53PgLd/c3+IovHQO0DU7oKxaomMfFPMXQnjNzqAE9EfgFEAicgAmuL2tNb3g+zVlLqTM8VVkVUEMrQbqqrB4NpmFk+JEd0LtDIyt3tvqTG98YFtOHdx/+wde/EoV2NeGbFGTZKcB1CTfJ1Aq93DrLjV4cz2FzcNPPPM7iSZ4e2XrmO46hX98fPto/2jPNb+nN3ECPEDVBU4uuVJFqRKCG4kyzvWmIpYnZ7bn4TySfcxasnFbbFj9lAj8d9i5fvORMMUF2seLQAaJDABDjXL5HeNzTJSEBkQBcIreKATDlTwaVheaGnGZK1mFR+J8PzCApVd4PwLE+f0rhMXAqyshjDW1WcqHL7bff/LPf/WePrn3Ps8v1zbX+yqoXtjQM8R3XjwLddeKqiotyNMHAMUOPU/Sh9z88nL713sO3f3BnMJ2n9A+hcPRcb0rfDluhzr2g+TVFrr50rDBsQb04lo/DckPbi3QrsLyWG7YiKLDN1SsXt1584fyzF/svX2h/4rlVHF/4yLkvvX7+Sx87/6WPXvjZV8//zEe2vvjSxuefX/+pq8ufutT7+IXOG2c6r261XlwPn1kLLi17Z7v+atvvRW7oWXAtuPITSoccoMSqjnrCKwbkHgACY5v6inwRt7JoNIRJsN8w1XyShpSQHQgaIpHXdeylfqfdMqOIT6Qw2M4zbioKDWx5fp0XGUzwcMx9M5qmu7XlLW1a0YbXO297S46/eXbrTDtcTFCK5uEzT921fQxIHLuG8YRFgUNAeaAwqqZE55ynUCQcPP5Ii7KOC8k5JQusG2r3fjHAJQCXi/SNPufnRUUQDT4ltPjInRmo0E4OdVueQdHC4kTWQqvqGRERLe4jBhjovorjq0CVyvJ5kAykUXBMg5DHWggw3VMQDJw5XRy8ln6NWziYj0UsChLk6lJwfRCgs0mDFHJsqwgqvQQJJ9iAX5EnDOZMoAvlJiXyGhJxqkRFH3EeZ/8Q+LA59Rvv3Xj03jf1MkbDZFzT0qRVE5dNXDTzop5m1SSvp0U9L/ipP7rvcGHhc/JVe84xSHNgrKlDXTryzJFqjNUV14birc5oSZyVZUQCfgnVUv4S6iI+VJpXj4cJNP+Fni/tAsOCX+ZctLqgAg/oBbExiFD+5ekkMbGF8ENPjPwEVvif7F4w5Xvz0m91w41nz118djaOD3cmM/i+Nkbnrh758JL4cM2xOm2fPVHDWBo34XTQiZCCpCh4bfwGtRZgCALOWobjUpRJEkx5wVwwHVDjoNbxTbjRqEOWlnal8d2sRnPBAU0fZQVUgKnpVV7Hs+JwlNlLfq/r8IGYlAXt993vXm/0lm66sIHg6GBahtBjLjsHK0vWwOJTHbr03LSjg/l8miZJlidQDJxUomMHPvMtUssNXMc1+X0jaCC4a3nheRaYw6ahXIlDo+nDSYZK9doOFANstNQcpaU/Oqf+jT/9bTCWUktWC9vZGkTGFAxxKCkSodoZMQojD3WSVpP7coEwV3sISYoRTE8MSEas4vYIVg2MRUUUPbgLLYAwxYKeA0UMd5FUkBHTojhyjUiIRW4zyHi5JWmkBBwkXEVIGnVL4hRVvMYFsnJSEvqauXjWm/sP9ydH460uxQBpwFoAM6n8Colp+lG701vht0j5+jXnM8k9OaAFGlnQURZJVWSW7duOz4LLQpscWnGC7lfCf5RvGoHRoamvupCu+tpR7rZDaAw1Gc+Fp+gIstu1+LqoMfwSipSUw2LY1gugbkI6OAqeR8uRpjDKle/JNzVJn7a3O7kQZvwWjvAZ6Ys8jyeT0fBgOpvBu7Zdp7e8dvnKswePt0eDQ/jQYBH5rLgr/+iUvXbblQWjtHcYCsAphxHiBChoBGYMSBFLF1z8JDrC0kJoJ95VATU/RguCRqUQyz0CuM0QMsJvQ4cl53VtONcrK3r+hbOddgRCVHOQHnJcaBPcqiAAihBLTNIR5hV9SEWgHMDA1OSqxEgbs2yFgCiP9uOb7zweD0f1OBsdTHZ3BlmWBLYGL8CzwC0j8m2f3yLmWmqMHtnKcCm4FWcDL9uyZHE2RiywdzAMtuZjNKbVRl1jUI7BNkb3oWUEtm43fOPoSbY88T/hr3xU1+z5ZJJX3CQa3iY40lpePnvpo931ZzXDLTFQsuxH9276dul7dKHpcaAOjZak5e5gpnn8GMGCD5DFvIhn8XB4xN0BwIWyhjuyc3t00T3H5VhcZAxXnF0edyHdo3JShfH5jfVJ3hRJPUtS6MYVs/eD8a2JNrOC8+325ZWw/sQXPjG4d3Dl5Rd7q8tSFKEsy9/+8pevX79u2vbSSp8b11bVSr/b6bXhuIRR6HjuJEnndVNaVmU5sWVPTXPQNDPDLLiplHRfiLh0Ugo+PFGoBPQevqYHcUE0VYowm32UbcaxvjQjB3UYoHPZFW0ckyOet6RtJc0xGLbnnL2sewHwLKJ+BERafjycxoawUrAsU7J8SEbcUnlJ0HFA7hBOMp6ORFjFL9JLVl7nqX64bTy5udoOj5482Ht4G846dLvnulEU+UFoczWrlWVxXaRZkk6n8XyeTiaz4XA6mWU5v/QEY8YvAKB7uErdGHDvIFPcUyLTmgSyYZkx56c43JaZCNIA6wUmJ0UzTsrxvBjNyrjUx/N8OJofjuP9wQTeb4TBnOMEQeB5ge97+A1DPwqDTuT3O1GvFS51opVeuNoPVpeitV64udLeXO1sLbU2eiHO631/s+9vdIOVyF7yrH7oL0Vex7cDywhtM3At37ZhQF0YRqEYBww+BBmWFiZk1DTDup43GnzXtOTyFSjlAWQPXrgwkDxsmlarfeXKpdXlXpnl4/H0YLg3jccYn/LhvOXORuNyPNWn03w6dVttg9tAo/tiNOhC/XEBYVVtb+8MpzPyhLbPuLDWdk10qOLSVgdyYVn8zDgKggAjBRlumBho7Bwmf/K9bTAfZLBJqaSpnRQAGyQKv0oIJM0CTodPQEUi25m+9/KVvsygo+ehybT37s9WOmELaktUNnqOwop/2n4G8MtIJB6M5/f2wSHai1NoSZCKAUhG/C4iFmmO5ZbACLrOUau1ub7R7XZt2+b8DQ0D3RukpWEgNwzIKhCQNOSSewsQ/D+mskryWQhu8u4iiZxxi1kFVGBxiROTE3AFpoPdkBq4jkVR0X00LQo37BhTH6c9LuJfa059qeU3up9UTlybaa3zZW/wBg1Pxc3tGtNKw5gNPvosr0dpdRiX+/PyybTAsTMt96b5YF5MOAdTxHmV5BXfX5NZLxluKoLxI80ko5dCzQ/KHZxEM/GAPKQlnC8KlvRjVUP+qMSLM0Ch5S3KCHMrayqR+EEpvGZxbA9Qg4aluJt2O4xQpuu7yyttw3WswO15/qxompBdFu3s2HC+TYwpi5JmGVhKTlpS/pXCRjfrd21YVDjNsKXwsDhFgJK5uwt8IBoqJDY5gueIBXXZbupRYJmOqWYVcNuHc4URUV6hoDirdd9ZXvEMW4fXJW8DaGkOL0U4BiLoqOtwrNGvxfrgoGvFCsuQDoyAs0WpgQTTwmBwUkN08jjNUzhsXICQZRXOMNrghmkbwCbsBXANEdgGtIqPYtFwUyqPCBwLqX4fgKN0ERdtQXMmDBL7R9p4QWddEpBvuAQ+APMhQh2Sm0G42ggyNd1nuoASRFIWLkJBkZQMvF6YNMTATZdGxiFRCxKYhzQRDa9ZJRaM+rG5Ftl5prCwypJK9W3BJP/IpEFBA/lxvHBE1RCRYBBK4cAAt/kvP+QlD6U3GSXVUyAxjJQpP5kspkMoB2shKHGhYlB0De0MEQaddPB1m58fgnTAVlBtN42lNY7edG3t5bDuDQ6rZJolc9Ow3LAL0c6zFIKBUpCW8iMTJAvk5AgIU5UmZTiJGTBSDPqSGcj2/QjyxVf04HM7tt7t/OBBfLh/MNp9MNl7MDnYHh3sDA52J5MJkkB7YDS5de4SVGdecDqShWLMSBYBmTQNSOK7HtBnaApDVBtNON103qrURhDAhk4AP6Dg++rcAlXO3NcF/ELvzGVmIas1BLhmnHVijVgpeeJn61yqt1B/wn5gAHP5GAZ2Uqp8TBIZsDgkTJGiVAEhexTzoa/JHXYwxFPAiQE5+EtxP5YzuSQQsbb7eLCzfZCi+xnNdDyDM82ZOnnIEfqOz1d6yBtUrCHjuUMempe5cQFlZHuuHwRh0IrCXqfVcX14GHDNZVdnFu6Y8NcNjK2hO7O6GlYX3OVPeGGProftcNMtNnWNdu8ubba2XtOdFqRKN12n//Ku9tlvvjOfjBPpvgSQDMMD+uiPC9two8zzyXB4/+6tokxKNkyORqjLJkvKeZk0Oreip9HgchEOA/nX2PO4sYM8b3TL9RzHbMzy5vR+6qaW45nORhD2VzrR+c2tg6PtrEjJrtPACRo2Bcjf3d3ZP9zfO9ibzac5hKIuTcvo9LtRr+u3W00UlWGQ2FaqG6X0C/whp5IFkkmTVEEJZugIdQV5EIVKavnVCdGpKBA8QR9DI3CnSc5GsdWVMJwAMQosrhkD+UsV6xZRp+DHRn4A0IwgQahQaAiIPz7zca0k/ImgUn4AgA2AgOB7ilABmxUyPJ80O3fr975h3X6zZeQPr/9gsH1fr3LHs4NO24tC03WpTdE/szRP4ul0PhxNJlMMzNODo+n+aI5BoO9aAZejQExtDKQC2yzh4cJn4YsOTarrY83YmcTfu/Xw2oOdH97defv2kx/e2X/31pNbD/Yf7Y6fHCWP9qeP96cHk3yS5Iej+f7RZHt/9HBn+PBgNp6zV0CMwSM4Qq4L7YLBLcpywsBF94lC3+OEuVM21izThzO4icZ86mbzVh33zHLZq5ZDfTlyujDwluXA1+912mfWV56/vPXKM2dee/b8q1fPvXzxzEsXNl46t/bc1sqVjf7ZldZ6N4Q/8KCp71bVXpbuz6c7s9nj6ezhZL49jdOqpoRLkyl+WrYdBlwyivF1WiVHo8H2wc69nYc7h7t5mtRaZYdOXRcJ6nb/8XT3CO5RlefZZFRmM4yDer1uJwrRJEAljUTZy8oycOgOoQeiLLQoWhCa8lhYdHgIcL1IA69wkpynWxkaAWNUUUgAysGpuwB1eRK5uN007YiLl5EfnUiKk2kvIsQ/dQSAyvB0WYjh42sqEPro1I/8Q8b34adGPcmlkkhIQILHYVxJdjAaNgLxMEw4Hyt5puxE1sZq65nnr37y05/46Buvv/GJj73xsY++8pFXrl65srm5uby8hGGeQ20GwoGQQCMBDESiKGFJoucZWABSUB8QlDo/ZqH8qjB5TtYglBYFIhfUHyflfQD5RXzHFf0w+LA59dn2/o3v3HmyX4wSMyvtuobugglA3Whby4ZbaaKlUVXuqCZWHrWGDePzbviaRT3P6llWzvJynpVzeOpwEKuaKzWo6TQu8lBE8gStA2OJAaLm2dDsiKFGF5PZzNPq7iFQGmc63JGUJaIkigt8WgaUIIrAkg0Iib/Hf9CD+2hRKYiDDYqN2GJwqeTikuowaaJOv3XuxY2z54Aravurq+1uN8BI6CjO/ZZvw9fNq34/RCkTLrGj84XKpNwzjes1udgEHhk/ysbnaCisyWuj4dt6LDenUgW1/JoXYuAiwnTywZnmmfayLXsBONBiWlFWwJBUzTivS7jggeP4wMoBaQZvCF51Xg4Ho3fe2Ta0lqE7GhUTLKHFiTciVk4Bl6rDNQIp7Eagoypts/GgNyMviFzXtx1L9mTkwwvOgfHFU1l14/lqMxc4LADwir0LKCBPg2lhe3avBc1IU8dH2dxBNb10Pjo9pz6djr721S9jcCs5gUM8XZxlcAYBZsNInGoracdjwvFPkJLlLgJMLeQYfJSinmKohEwjrUrfnHiYTdziRX4gJdtRMMtVHiGzSj5JwpS4lhdq0W5sOsRDl6DOIisLTATRjAzzoFjxHkcR6pZEMh0TKeBYBwWzulIeT/ce7o8PhlsdBAXdj4AqC56UG3ZsJ9R0vvsvSkI0HEUJosBZZk7lZLGFVnH50XiuspqOm+mUy0LEf4eUebrmkgwOCyEQ217LCkM3bKGuaRI3cINUZamwOKADWhQHbBIFjY8KEo4J49rEqq4dx4miFpRWEsNl12zbRj0N27x5e7QeYYgRp/E0mY5m4wHkIU9T9DVarF7vpZde9X330f370+GAVaH6XmBW1QeedhjCA5XNseMsS2QdLf3yFI4V3G5xvotGh4Qp34uCyDESqsJLnHGJW0qn8hZaQFofqsMxDM8w0VtQ3xiSv2i5ZndUlW7r5ZfOtaOAj2UgR8J3IYo/C/kmG2F3wE4kkJGqNCybk6XjF1GSTGVmxcBMRkleSjJjSGi9++RwPBh5kXP2+c07dw7Hwxij+MNYA2Fawd1gMCwpoTdTDKdyjTvfoqvmcZLDJUrjPI3jPMuLtIrn3Okpmc4QlWb5JC3mRRWnRZLXaV4P59VeWgzSJjr3xaB3lU8pwFN0eIoJ+WaZGBi0YZFAG1od+hm+eNA5u3f/eyud6VIfDFlw43CY7AzmNtwEyowAhxa25foasEGxIh0aqKj3t0dZlQeWz2kGxWJyDvWuj9Kh5iXPXvQPDivPDbM0nSbzw2yyurJcaL4TnF0yYycdnLt08c7td17/zE+vrm8K9whlWX75y1++fv0axDCez0Veawz8kjQBr9An0CgYyclW6vJdIhnYgYuoNaUb7gx/aX1B0omfAarwS7ONKwSkctJKXNK5yIF0J5pKgEgE1OUHwLBde/Ws0e4jB4VSyYKAulTnD4BCeAKIYeFCsEpAwEWeNEfb+nifn+WzHXBWRZ/kUpcqcBIDOEnwwdIlFoPCJpnV4z3t3tvmvbfa0+1Vt1oKnVbg9DpRt991gwgdmTJjcVl2HM8hhLDmGawh36PV4ryM8wo+AGcAOGilcoah8RudT37UO++QMQxqNT2p6wx+J93K9GgaH07iveH0cDQbTqA+imlazND75VOTaZrP5wmEG64enO/+8hLkLsugWiDHMJvcpLRAQ0lTQRBmcT5PtPGoGR7ogx1n+sSvD1f80VZncm4ze/Zs8eJydnk9uxLNN6pRK5v62TyIZ2YcQ6XwabgfcWVg1A7bnVa/311Z6p47u7m61FvpdVa6rW7o2Xzpy5RH1lBi6DFweEoMFqGULAGoT/AY56WlpatXL6+trgyGB7M0kWk23YLKDiK7aWazEZypsB1aplvMY1TeabXQimWR2RgWg9X5/MnOzoPdfTQOm8zQzyy3Db1eaeurvQhSCi8FpUDWcZcWnXpbS/PqxsPRD+4OqfpxLdrmVIvzvfCVjj9PuL7xBEQ0CColAidnAQr/R670z29wkxsKENM1794b99thJ+TaWknNSS8WyLzUh5JX1GVd7x7OHg1BHVIeIyBiJlIpVXGckToOKyBClsZIybeoy97u3tFgMBqN+IKddBMA/NArF/vPXVy78NzLL7/w/OWrz7zw3HPwUq5cvnTp0sULF86dObsFbdPy3SZPMWTnOw2m5XITJJOfWgDw66T84ZNL+R4W2pT04B8MpvI4BsSQevkRgqXphU7RHozh9IsFHQQKJeEiAc5iSLS/+Z/8TYQ/BD7MU//eW3f/6I/ey6ZG31la81bWvDWjWj0YdPKifRi7tw7qO0fFwYybfIOyyDHbjhk6fJkDVtAxYQ75YU7b5Es5IAp9Fs0zz+tJVoziYpgU46SAB59kXJ8p1eGOCZ7NXZmgJJEFZ2lvfZZUd/YTyzS22haqBRtKVx4OKd0/kgp1C+bIQ3uy6dimkhEcc+KXYiEmlE980BtpMCG7Jbp5XY2y2m8v1SvPaL2VwGW7oJFacGpD6+JWpxNh5KWncRl1fKiAKqlM23QxVg8s3TFH07IA/sBwQzH+IEXKTYsaXYcrUjRjup9XaDZTazx0UboXSII+hYqG8mXMTGtmWhNzbo5VyJDYQ8+FuwD6+dpUWjTzw2S4M9sG0w737t2fum6PwxpIlWti8OMAlyzoBmtgZlBpcBt8hOXCUL5MuWUyOQrXHEaJy8L5xUTThnMFb5/Tc35gco8pS96RqnWoPLCLPOYEIhwfYzgrUOtuqN6NgCZGvVnOxR/x1L/+1d+EsyhXVNMYZqDC9KDRCuxmbCw0gkSQCmkjtqHSKuKX4y7us52kT7LxTtx0JmIM/6TfoFLwmcQJUp4z01lIJ6Szpqw73zcTBLwkIQtMLAg0YhyAkjgnTvqgy0y4uLhYFLT4ExQsEUKHO4himFFyC34L2E+55RXjEQ2gZ4dWwa37jw+O9oebLVnBJbBIIVZWXQpWeOuubmCEzMeafLDHr3HBJhVVkZV0QHAkZZbqugclgzx8LDIbV9Mx96JDI/PlbLUbPvgIx68G/67DFOlVOp9lswlFwvYN00NHqEpkKuoSnhZKllcA4fXIE2k0N4mDZFIW2CMtmTSCgzWfjcGqwPMxaMAlaG8c30rHrgb6sjm/QBMDLXJDT7mBt7S6euniM55lPH78eHh4SJ9fdcxjDkjNtciFETTrLM3od2Yp3MqqytBb4QLS3sM150ITiDv8MpnEhsBycRS5TgKp/sRJAHayEzFopMCyur7b8QLwC5d5Vc/ATRbKZtqf1I3bfvnFS1EY8nrBNlIEjERBVMSNw6AMA4ckQACNJFVABKUdBzOxfIS4IIUU8TawECFDTAc/ezSY9pY6G+ur2w8Hj56MCi6XM/tW1rK0llN3Ar0X2JFrcA+4XmtpeQ0d/8nOcHc4gbZtBYGDgXxjjefpilu09NzVC8esHVN3bG756uh8GQZtdFQ1+0V/7dlf0swO1yWMxlkWKxqhMExNL9Lc0CrO+9GvwsCVg5vpk2+dX016XQ8DB9Bb5s0ff/de5Rv9pcByqTQcy4ERc70Afo1eZZA3SIaF0mEO+mE6TwbTcctqITWYJR8qriG7h8WR067Xu+bosFjpLRcZ3WfXQ7NYhX2x0+0vNXva+MCwnHG5+/Gf+gsrqx/01K9dv0bayUiyEr0DrnmawmlMRuPpdDZPEn75iB66PJiS0aXyVNjLAKg1LDBcIbQfWwbx4lNSFUFVyJMl6XBQIdLIAoLhKSBmEfpxoJu2vbxpdFcoAosWfwrqkpU4hQRh8bQWEnLK83iahpeQ95vf6R3caOVHg7s3zPXLugVnndlxd5HuFCAecKKiT4NCzqzwnMusOXxUfv9P3HtvLhejNVdb7Qbra/1+D2NnjMyDMGpZ8B8tK0nnTZoUSUwm103KhenpLOPba1AafN7FRw985Zi1oeKzuGrT4NcsoZHwV5fQPQFMJPyjAGNjdCDoGfZePqacl9XRJNk7muwfceNHuOkoxW/BdW75ob+ythoFfoH2nicYsU7iYjzPhrNsbzg/GMy3d6dv3zr81tvD0b3w3OzVz1o/96vRr/xq65d+eevnP7fy6U8uvfFq5+XnW8++tvzyK70XXu++/Jn+J395/ef+jfVf+XfO/+XP9T+9qq0fHMRv3bjz7q0Hdx/uDqdxbVjQGeur/dBrtaAdAv5Ekbey3IvgTGuV3ZR8cUQ2L5Wl+eTqcTvoZ85sXbl6Ce338NF9uH+QMscJNzfOmg1URT0fD4wmhafR7q/YYQQrUdtWqVETY8BQJ3umXhwMx3ce7IhO43KOrVXohvrMkt2HMebnVLkBPBQunEu4m+LlaLO4+Na1g4cHfPKJSxAjskR7KDHNWjf8wqtn3r13JG3Pf8oPgwQSfiw2KryARv/4CysbfZe7UXJ5ErpV+YO74y6GNCHXBNCgQwaRSYyuKo+6T/BANh4fTrcxAuPaCeInzmM4fbngHiIkIHQIbiFRSS1lBbagKOBZs9dIMiXPMp1VTqeQUb3lurM4ZvWlYXDT871er7uxttJG4032k8kMwzM45lGEgVl7bXV1Y2Pz3LmzFy+eu3jh3Nra6tnz586d2VpeXmq1274XuK5HJwvchN6i8SEoYnmmrYGEK61CAD3QNdA20F0gQ9Gp4vFPmjTt1//mn+Op//iOrWD33R/+3f/r37l256FhBobu57U7mWGMW2p5YTdV29I7ZrkeWSuB3eIbQVWmFfvx7DCZTfNpo6WR22x0zdWW2/I4GoHWyYomlxl1UZv0sxflC/fRmHD/1jvuatt2kJ46k80JDu8cpX9wY9QJnNfWfSSHmcVQljWWF/0IMowjd+Bo8RWGRYNyygsOjzQwLDqcvRpI+X158hGMm81mRVluz5re5mXzuV8yNi9/7OIShhloCw/DZtfIswqO+2yeT8fZxct9+JLZvPThkIF+iC2GIx4LRTmQXERwQl0mDOCi8P09xyinZTKv/R54xGlo4ASDULrvw8ahc2sjNJ/R2OiE0uS1aZSmXkpLoyvb8LGSMi1rG25FUj0uk69++XfHoyXf6VdwFjth4JojkOQZljABqhH/aH20FMwofATIVDKZQ6JgQmE7YEvpJJZwhemVgv8oCHfBMTAUgxAuFOQTD7AR1YL65tY2eVLf2U3aPe/cio/G1qiISz7P1idf+NzGl770BQxGKTSatrN97z//z/56nmfsn6rDciKArjCLI3mI4jBACbRkYouxs7H9cAMMRSvKDeRgMnjzKh0O0f/EiyoQG3Fw8IUzxmEgCR43mp1qhenhIFDMkMOCbmQ+YiJITvllqehDKJ0x9DbQWtw0BjiAmZPTLK/E3Qr5hVKlHFAREIiciK9cx3ccqpkih4PA5kMR4ILS3kCLhH/8zeu337n98TO1zV0fMWJSDoSiY0Ea+QLgWhOoP756hThRWsxCt4/SB3UEmlFJVJnrlKA59LLkWjGZ8kVi8oDIpMo0gfrdicGPbQhV8ELghzOdkMeChWMCiibUH7kw6mMVVBLBtSAVuYBbQpQgDgC15hPnmpbLtj5Jx6pAsztu2F1fWzsH3u7uPBjsPcDYglwnMUyvUuLUcj0cCGKQAssPFoE+EMAv1zIpqs9y0ciUL04Bs8XJAikTwAeioPb4Gnxse17Xh9eKrsVPnhZlMS/KgzxPkJsN2rz7qMpbm//Wr33uzPoqpQ9so5aQauOPkkmEYCm1rYgUqRHHndTjtACmRkJSJ0AxAR7hsRAl1WDXK7Msf3hz//57O2YYDEbZ6HAMzL5nX7Ayy+GoHmNj03Rno8r23aDbTmoDuqhM0n5X259y2c9yaAe6dvvRZKVrzzGq4VuSRpI3U4yUuely5dsYzejv7s73quD5z/6N2t2YzedaPKc7yqcT0FXoNjosPoS+u9x3vAAaYHg4081i8tZ/ca511O1EcAjagf7mje322dbSRkR/y4MasMFa8Ad8tzQTLaVhfC6Cg1NRVW994+Fwe/5K+9kLrXX2YlkbNK+ym8n9upPQy7fsjhdxi/4mg/7j+khjo+U7QTnyylTzg6wp/3d/+7989WMfF0YS4J799b/+13/jN36D/h4KhtwRpHWUXuBwgE6JyNICKELQshy4olORZtgg2CFmpdDpnIoE8rJgM4l0KYS4zSTHcBqnij8do+AkveEG4bMft559nZMlAohE+pMEJ0AKBM9Jsg+AilRpAKjL0r1vf/Zyf/vo4M7b3z9a/Yh++VXNC9Td04AsqJlCC1AxKoAQ/vFL+Uxmxd13jZ2bXT3pWI1vm+1W0PKc0HchGDCRXhjIdzasBD44/PMczrk2TcopXxUnOjYfhvsZV64BP1ltWZwPLwt2fe5gXDc2H7tBeJAGXRBNV3J/ALSX5lp2izs59tKy2jscAh8GXQXUKA0T53I4PcdpTbPbCq9cOItaHB4ceJ7f7bZNGCvuPZw+PJivFVd+pvczL0cvBfwOHAYVGDM66IqmzAdhzMZ60wrJI17gFCmCHoXTBZtmO3plVGmJ2hUwlPv54fX5rT+bfPut+feXt4LPffIVxzKSJIGQQGaRdzwejYajOI5nk3GGUaFm7M+rUcLXpsEEJUOvfOSlz33+pyeTo+FgYNlGXjSuG6Lq89nk3NZmOjxs+9rKUjsI19xgbXw4gukowSrb9N3CrKaWrb3z3p1//nvfnqRcgAzl8NEr655RfOIZDKJ6AXfKMuWhUeHz3R4YFL6LsXMY/z9+58btJ/DEWGMQo54M8UrjazAffWb1Zz++9X/6+9+DxJNMGgS2IgBI+HMqcALoVX/1S5deu9TGiAneJ8ZpQPoP/+jRla3lsysREsgm2/S0FukhCcQiQ1Vdz/Pqzfd23t6ZxhnUE5ErkpAMwCT4X1CxgEW8UKLUJ0JAr/xujLTnszm8GpVMpSRo1dUzXVi4B4Mc+hMp0ZpqXhyKCN0fTIP1LAsILJ9XQhiIgLjRaookFka2QbfQlKMS1JOQQKChtjQ4X1nSXzMw6s/h3VIZcQPDdr/T8cJ79+6nSUacOrWrbTtplqKhQDwJVFZBkd1ok/GYgZ8MHzannuxuf+9rv/Ni9/DltexCd3a2M95oj5ajSeBNTGde2WVslqNa2yv1/cZP26t6/2wdrbrhykr/zEp7q+uuB+ZqkvUGk2B3aD0eaA8H+dGsmhfUDb5nBr7tuZbn0HsE7agnqG57VijvMCkaaM6aBp7o9f20GzjrgQUuwo2HWqVPp4y2pFMgzGUArFCmEwN0iAnCsGro9srtUHNyOKcZ18vOSq2zun7u9U++9NzFDnwEX9xZGNJKe/JwOo9Lx0XL6qYD34pdyHDh8XP3c5grJsPoo9H4dhdKgTckcwYFd4CDi0C5Qno4laSEHxBhe0NYRHOI1yl7WzAdwDRLCx4oRQaeL7JbppHKlHngmOPZ7E/+7Pv7j6vAXYavi7obvotxSFFyEguopDDBRUvZcI9ZuBtaU+YoH1qSnzSSuwAQIek5ocZxDPPA4+Nso+IdMzIRJ0FM9LHRvMDoouXzS5WsNoQSbNKzC++fU59xTv23q5KL5BbVAmZ2XRXGGf9ob9GRvMK1kEkRZhLxxXFGFFNKWNIcp5b8asqff/yUEN0FZJMsRC11pFChFN5C8WS7JGBNBQ1dDP4ClF2HHLIp1CEYWAbppLBRQokUURLPviyY0ff58MPQHWhiPhugEMIhxB3hIyjAXfIHLuWj7cHh7nArgn9NjCz8GI4ryGz8o78BKcrrkkdTco4P2gWOJgLU5+JuQP74qXLucAzDhlKhqjnfDH0EvsjEMw0Up5/1JrDrtld33ApHz697ftn366WgWgpwxtHwHNZLPgISDurloFqNqrWwXm/V61G9ES0CPFrNRlivRTx4q11vdurQYaWPK0LALxVeWeXxfHy0f3TwZD454nJ0VA9V5AQIz3JQ9LKqnOfZLMumWYaRdMyv81boT1lZZ6hqye1A8qrBAUPBtcno13z2XWd1ndeymbk4AXTuceZ6PD6an6T5YB4fJskwz3FM+U1UGAqShyY7mDSV23r5xQvtKADJ0l6gCBqGnJQeqlqH7QlQLp0ciMeBtCK3RMdHEzxOcrEpKCpKXBiDNPLCfRgFGIfOJzNUJnIMDq51s2Mma8+dd4JQbctjeHqa6ofT9GhGjdWj1+ShdpZBD2MwyUuzmhTFvITPgdxG0PFdrcmKlEUYfL4XZ7Vr88PslQbfK6SdYX+gywL5Rj0xvLUNK2iFsGjZPJ2NdgbX/8Gz/eFGx0Xd4W/phjXUyt5GZHPlC+hnZfFHXkm10LXIE6m3YG1aXXf78SBqgo3WCkaE0hPZ00bFNLPSdr/Vilq27cKbg053ZIredWqzSWy/0QOrgH1znM/+zJfWN07NqRflb/7mb/7whz9EA9D5oPvB7q+60nEPYvgE0FiIp5FGm6JrMMdC3PDPnAihm6hoXAOkFRfh94MqQt066bC8eH8MAeVFXWv9PFfVnQKkOUmGAKkShD+2uNOAxCflVpMjY+9eJxmV8XQ0GNSdNT3sqOJxOgEkVllOMuIsteMFFywNdqobb3qP3ulOHi1b6UpgLffanSjstAKMEi2TzpDXitKimk5no6PRZDwfzpPhDN0TrebAzz4cTuZp4Ufu2fPLL7987pVXzj3z/OYzz/J46eWzK+v9G3f3IaUlZEREBgCNBf/GNvXNs6uf/8JLH//4pXPnl474YdkEXTYvcvRhWNwwxEjB8+DYtiI+L0YjOugdxng62z8cTOZxzLdYMy6IqbV729Mvur/4V1b/7Zeil9e99bbddnT5YhI0Mko1NM4Psq3BAzpX9MCoXimx8iCMDgWZUuuOhsyRp7lts33G3XoleHHDXv/m9vfLclKVGKrwgSFnqorCtOAjagmfLsbADbxx2STyGge5L4Cyev1uu90OggiX0NqO7XiOl8ybLJ1hcBsELu6iU0Gz8xmjrduBB4tvWeieOcQonqYPtw/GcPvgZBv6Siewzeryhuf7ruuho3POEezCuBetTOujNUfj5Gs/2EUbHTc+gawX6EbuZ17evLTZuvZgOM+4pmFxQwBEniRGWAUAiALmTz6/st5z0ZlQMY516/rag3Fb3uIVPosELtKT1wZbXaJoE+sHe9N96HTmk84m7cFk+EcDoGTm4pVEMCeu8bNQNypKqoQfy4aLnIMShYe3ZOIKOvXcWhttfDBKUrQWX0ThN4g4KcALLppCq1F0KBZQ9CIaiiiIBa6FPLniNdoFYRoxmJiyTHNg48FVhNxjB7j46JeiIU+7a9iXWYwsUg8+ardME4abUieoQCqrIAQD/tw59Q/z1McPH731zT844023orrvVat+sRHlZ1vFhU5xuV9cWiov9PLNTtaLksCbm9asMqZJHedNZvhO5biJFcRaNNdaS+cuet2N4cyfxGFWtOu6k5WteerPEmc4N8eZMc31ObKh8XR9KbRbHgQeNSDrwHxUZzArru8lKy1vyePYRl54hMan6HC9E9sN1ad5wLgGgBNEjxPXOjcLRKR453DoiFecVhEMmPCcxcal3lnbuPjGp9bPbng2l7Fi8ICWmg7Tb3x9x295QWTN8tLt8B0aDiI4P61zdQoEC8Jp6HzuBH8W97g1Hcin+55l3AcN3m5t6Dn6IdeD6i6GJSAL9IEaVo/0o46lqVXil+NAPFQ7f+jzNRVfkasOdva/+9aNa2/tR/4Z+FzcJw3GM/SBs6pBAPBSqpRDi184K7iFMOxwkRXUTpxQF0+dDCRupqStZh+SKKoVEAzpFZPKOEiZMKqcJWXgm6EHo+rC/QF/mFvLLlxo/cjqly/Dg0CY2fnDlpADZUmEusHiEbAWfVmmdxmSNMepJExKwI7FXYki4xlkEyC8YCbLYmLe5oyJZFDlgsnMyXhGo4YMcd5ZAUvjIEvRwG7EQwrS0UfLvBwM48PB/HAwOziaILC7P9rfnx4NZpNJPIdrmXBsNplnsbzKA76SHP6RSiKR8h/vDI92BrL65X368QMg2Y7JByEL1pAe/jLICjGhXMiZccx2YtF5d3FLhSEScN1wgDqcbYubZ0B0JCDhHz0sDfbRPT4QPjm49Sps+dNLzeeWAAt4Sj9A2AmpKGHkMIrlJkqsvlRCqJXEimgoRqhPOURp4rZ4zAAqVEGGgMQDGEO9yn6pzkygipQYXsBIQMPmMqZB1+Frj7ilmIXG0oyDqVY50UsvnmtHnBxCpGRnRxU5XwgKcQvlUgYxC1/5T2GWG+qEYSzMJx8SsyMjt0LAJPhnb2UqdvhWN/TD8Gh3UBcld62u6lZQrl66lE4KsAvKZjbO46QawcZwSyp9re8lue5Z9DTirEmqyvIa19Ac3Yg8fjQNvTNJKvj0ZEutZ5WW5vXVM22vmu4f7NjtS9w4HwyFRrJhQgzYq7TKA5O76afT/fnu963R14Pptc3QihzHh39kmPd2jsKtwA1tig4oV0v1EELVwCzpgGQpKsc/aJHGcnSuHonNDbdPVcSXQciYYTqdavOV5Z7vBVDoGEmyj9VUfVC/MlzRHFdPoSFt+7Nf+NnTnjo48pv/4jffg6eu2nwh6ouWRAIID84IQyOpGElAUHIl69X5Wh5/2HByC2kkmaBB5KIHvQ9EqyxCklJdnKQ8iVFAdRK07c1L/EjaIuZpxtNnYAB8IPtPAiRDutIwx9sPw8l+6HvzBG5H3nRWdC/g3VN4FG0qEqAi2T7pXD96bNz/ob/zXnv6eMXMlgJztRct9VpR6GNsyKkf2VsTPIP3MZ7FA/jokxRDPsNyNc6Sm5ZnnTnXu3Jl7aOvXfj4Gxdf/8jZZ59dv3xp+fy5/rmzvQvnl/v96P6jo4f3juC9qBZShUPoHb3229Hnf+bVL3z2+UsXli9cXD53bnUW54PhNJ7FfOGb6shybTMK/G6vDYfdcR3UpijKLC+5Op0t3SD1NI4ns3SzfvZ/uvbvXvQvQnzQnIvW54NGNDSfctMqK4DbwMdiiy5ItVRhYADp4yyL3EfnNYuqgjnwTIh80DZbXzn8WmENjboo6JelGFXE8RxGIZ3PJ6MRuARHGV7YNKsxMAYOVVsUoR4sbG5uwH2Ds94KQ4y+0X2yJOfKAEPrdfutqAvXfzQ8goBZ3CDCavK5TOSmcEbgjO4fjnYHE6CEi9zr+J6J7hxgDOM4DqW6qmwYd64XgPMB813tj5Kvv7uflwvJVJVigA2gnV1rffa1rU5gTdMSrjNGOuquAkU44MSmnwDwfOrF1dWuKyqNvIJ7cu3RrI02CrkJGLojDxbCvoIA+SyF4qjK+s7O8DDGSE3pjgWwQM6K8Q9XQC6RgkZ+GLO4JiAdu6546nCQT3q6ArShZzdQo0lWTmKUuWgNhWXxJ3VRtoVhKViBQqVw0h+QmiqgGhclwHozK4A5+SPASwK3BM4KbquPSOSC6EKFljJ7z2SS+IQYlPE3/zxP/YMtcRqgZI3Gf3Ro3N6r7+7lDw7So3FRpGWoN+u+fqVVv9qvP7VZ/YXzxc9dmH1ufe+V4OZV450z9dv+9FvG7Lta9m7Z3K2c3dIbmkt12TFj15lZ4UTvjevVUbF5GJ/dnV94ODrzeLT5eLJ+d7D0wx27RJlSYdG9isFcf8BV1wiIGcaBmArONwQMYdlqrWQaDWNSmiVuSqOnlZ6UiAHTeFe4RhvDqRUyEKXQBsO6sGngj9qOrLwGY/WyaJK4undvagTexpkIQ8fJLJMRQsMvKbPzIyWNsW2ZroNeTmrBTRvRwIiRMHw7KAC0mqFjLIzE8ONBOYuSkScC9EQIopVQKkwmJ5e5CQzKwsE5/EYbDSaPHu7+4Z987+0fHLjOVsOvo1qVYdf0BSg6oBlnFETUCLGDkW844WAvpG8ht1BZLtCB8y2kKIDCY1ilX0gSuYCuiBgatRLY4MnB7ygNv3I7hdOpTY/G/lhGTwOdGiJkK/KgaAte1bBiF2UogEv+45rs4PCK9xGDBKpKQqU6GM/ESMNOTWqFeYwi3RICu5GVQiIZEIeGktkSPvOqmJd0AATTcW4CmaOSSCSvMOYejuLHO4M7D/ZuP9i+/uDere2bN7ev39q5fuvJjbv7OK7d2b1+/dGtd+/fevfe7bdv3njr2s0337lx5/4hpEzoUsiJlESwrfgDBkj8hwHpV7AIk21PjwWhpJWE83cBkkPguLIECQueU0lVzKksvHx/ghOgSC2qs4APpMTd0xHqruB7GhD3CJeLGKZTmCUgSVSjqBT4l4Y+LvYkywlQuI7xIymyKM4ISIL3MwfYQAGi1RUyQWnEmZaX0n34JJy3VH7Qi8JNXvHhBZdvyC1mB0ksm0HpQrjgeRGjy2Qk/QvPsaGnYdvUuFFOIo7wTSUvH+uvn121LYcT5mXh67WrO9PHw/ne0Xh7ePBktDfIRlmZ5JVRV3BDcq0xHS0Ig6x2atvaWA+XIrcfOUuh1XJM39LzJI2TIuULAmCsiWERhlsRxgzF2LN1FDKax3O+Qt7A78n56kPDT5Fo9ejJe7N7/+SM+5WPXRh0fHMyLoZ78Ww3nu3Mf3h3x5DZdDq7PDgZpRYykk9SMRo2aiFoRs4JmJaxdaFnRdDMuWlw9R2VIJWbmeYlLkwOlwr8OFCA4DO8eKgardQxzi8KR0ubKkETkEfvB/KYzSpAbkJXcVy0OGN4JMpBOTE4q4AAgidLXxbYAEI1dR6A9gGgJE8EU50VqJr+aPyPAmnLU8qFAHEdp+ctto1oMKHj9C0VUHASr0BdkobWUn7+5QelC628Etid8WP90TXu03qMUwHSPwXkBGPnY23/gXnnO/71ry3v/eCcPr7QDzaX2usr/X63zWlsz3FsmFfOD46n8f5g/GR3vHc4H87LRB5HcwmAY7e6wS/83Mu/9qtv/Ju/+sbPfuH5j7y0ubneaYVcLeN7ru/zbbzd/enbbz+Ep0+a0YU4QELI7LQjyMZLr15+7dVLLXh5vt3vtl7/yPl/59/6zC/+8htXnztj+07oOZDV0LPboWeUReTYgezr4vl+u9Pu9vteGMD7RjdK8mIIea7jd+bXnmT7SZlCO/JBI1crNvKAXufOZpQjcgHGQeSAXERNTNnQgTzVaOBAtuvxHU1Icl4X42K0nT7+7f3fu5fedkzogLyI42I2rdIkn8+P9nYP9/aKNEMpcLrpMSnpwFn4D6R5nm1v7zx48OBgsHc0OHRdb3VlHRoh5xuztWnDwXXGMzhWTmP4RZ7pdWnw5dgsGR0WcVIWs7Blr631gRDYAHGaoyfBjUEpiIJAo1ZKaGl0ROzTHAN1uEtCiVR7kVnCm8thv4XRUP3ChQ6nDhEl0qHuqjNRCahaAFgx6eO4rcrFNTgmCwdUhaEAodSIQjx22DpOci0YIXLLfSvYEsc4F+KK60Uq4uKZJJEKNfcosLjHzEyKGCFSSj+mH4B7ZdmgfWbzBIMkuOOSm/mRSNEDGuDEMcSyF8QAmErOClQkQKUEkHCVXm6qZCBDgbrk2y9CH1PgFyNeVxbFLgqSRMyvXAJpxT8PPmxO/eHNOwe39qdTf3voXd+prz3J7x+Wh/NmnmvoekWhYxifYZwIoSoro6kD21xyja3IPN/RL/ea57vFC0vZWW8aptvG5I6ZPbS1XV07qs15ZuUzsznSjWEYxrZvd1daq2dNqzOYaxvBpM1KoSYN/EnWSNN2J8W1veRcP+A0kig+uHZc4sYawo83crjpOPgcXFgk1QfbwBm6stTktJPgFGQEGhq9lJu4cc9vThWntR6ubi5/5FNBKwJ6y4Lx1qa5Fi1HP/2p9X7H1iD3szxou7htZg1n0B2unAZ+MetqIC4lU3pZNgQhTwrLsxzXQvetucukBkJtl+0CIeFMOUcJcNNpxCFx6GSVzt3lgA5Y6E1X9Xg6/9a3f/B7v/3tpFjqrV70ItcKAzN0uRrGh0ggMzdq4LNd0MOyhRw+0OGaKrCA+4oVFde1SEEUfmCW5S+ULWQQo8Ua4NqSFeGLvi+dTiafiryOs8qNWlWwWvPblnalW2ZdGNr84o/MqX/tq78JLckL1X5CE6rDsDQGeUXlKK0scgreIJIagMXDqsOTB4EKAYnBP7kiMTLqITJynOlYhuhhBEkzxgB8EEDEwAdOiK/OiWQiUHklE7OrX7DmOA5I4JvxjcPHO6Pvv3f/5v1H0+qgtTHfvFxvXiy3LtVnLphnL+hnLhqb57WNC+bGeWP5TN3dqOwWhqLTJC7tpr2x3gJCqZJM3+OfLNee7B7t7hytBfySFwsWkHKfAmKOezVBXZ4+q0icVVAOXsn5J8IJhsW1wAk21YII/GgC3DqJ/8BdgLoFWFy/H8lJiScxJwHA6bqoAAEhROPnOKGKRtxJ+hO0vDyWoQUDJMC7zATSuek4ADfRW+EucI4N6qLW4HlMMv1wbtzdr+4PmnavfeXSKvwBdAikFIniHhdAJLMBxAoKoD24uAZWmWHO2dCDP15EjzwgzTAbvhZr8GOrMBZ8M1EhQP5jSsWvF6ALoz26sVuXebvl2EXp5E0CN5l7mDSTrJw0BlSVZ+ihpcEjDzvemXMbdRNO86rddS9urKAyecw3gGkZ+QxPK7LqEPpH5gnBCdcxshReRjkq3NS5CI3HRyv8pjt37YD1LKoSbtD00e9/8tnhZ94Acu323qSA6nKsxtLh+9w/GG09u8TNrIR6aFauGpZ5NegH1p06lvMsAFErkHsuPZjuZWEOv8vFFavc6ONsvpse9lsduDd5kRtW7cInox/PFzzQWyuMRrIqchv49z/9hV9Y2zgjWAllydUv7733nhRIUiCapgnXEdTwe2WIRBlwB+S5NkHyMZIgAbJEgDdE8qFQ+C8Ri38mZUWf9gtEUwJUuQQEiFLdPRWpAghpTuBdeBGMPo4QxMfNLpmOE0u8ijkNiMd5keF9yI3G9jAWM3fvbfYczyjmcVp4PT3qLkhiKxwDYirY7FQf7Bo3v+3efnO1GK649XLHX+tH3Xbku67jutzDx7BhltIkG0/iwTg5HKeDSQYTCddH3iNHx9FSvVrd6v0bv/L681c34HFSARsGxpncOl9Gp+12B+RhYPkHf/Teu289oH1hFUgVPNpW6LUcLdasX/0fferC+RXKXsHdWiBPrbb//DOrn3jj0r3H4zyuONZ1ueMop83nU0ivbZiBC1/a9n2Pm8hwxYcD24JWnhmjrx5+c684WnZ6Fl9Fq2D8ZFYOzcd5IXQFsA+jOIwlwEW0JUQDLW/b8NQxMuFsXpLxqzC5lo2K0WG+f3N261uT7/yzg9/6naN/udqz19u2bQAnP/cDmZsMp2mc0V6ZRoYxjGZUmpGiJ/ItZGlcdeKkZzkajrr9Tlpy4ziM3WGuj4ZHjWb5jgdC5um82+rDiUd/QauR3WVWjaa2YzTw3XUrLo33btwnBxt+Smm9a19e586PaDWqKrQ1x6cmwmLwqwe782+9d8hn8yI7iF3IhK57tvXpl9avbIZQF5FnvnVzME2e7vWpCD4JKJlUMQBcfvKF1aUOVBEvMeJBofd2Zmj4XuihiGMvALehGagNZDBFshGZF9XtJ5NRytUvvBZQAWYSUJSyHyObcFCwyS38SxCRJMwwXMvKEwyTFs+sAGxwDGMja6vng4XDFNaf/QBiwD/RDwpQEtIzwCC7uYLFXQEVUExQwEganEU9FSDXgm6CDuGE9ilkJMM83ErUgfLFsEGlQpsAEW7iSiKaX//1X5e8PxE+zFP/o+++83+5a//ukfb2YDyYTTfM1tXuxfVgq2NvGPXqwTR8b1f/9oPke4/mtw6Tw7iAYuQ8CvnC7JAZRAFcve57+lbLutKzXl41X13X3livPrGRfmxt+lLrYMvZ1pJ7g8Obg/nO3KxWnHQpgPrn3DL8fzGD1QE89f3k/LKPHgLFDKc8rfnVkrlMlqOqSI1RDAQVuWiBKJ1UDmrrEHH+wKI6KetpUU2SfJzmwziZ5dlGaO1NsqwxWhtnN1//lNfiR/1h2+jWRnbUsn16ffCY+ZXsjmG29jIrtOvAzE0t16Gz9JR2EYWyvdlk1KAShANd1rpt2q4G2qysNid8maCKTHRkmVqQVlSioDcYXpd548huU/LxRuiW8sbte/+H//S/HQ1WW+Gm7wYUT9ykLW5IIXWnPNeHAqSjjnJBDKrMDx+g/yISsbB76JOULmpalgf0nFyhT8shL5qNY9+qoCBDM8IvoR8vdaADTbc9ScrxFOrIToxgvDc/HM4839OrzNGnFy+0P+Cp/+lXfwvOCcLi6RPoPAtXWKQiRPod+w45diz3CIAkeMqUYkSSDccdAHdUMkTgtozYJay8fHZEAaQAxfI4QPGRPhcn8MSLl97B8ZwQQmawuYiAiI6x8bXDP/v2/Zn25NLLxbkr2tI6hsU0/3Wu1RnqrVeJlsyreKbNM2eUGONxPpsVSZruPGzcevMTr1/mEIfCqchnrYTuZmd/sL8z2Ij4RukJwT8WFr36OMEHAieYETjBQXTvR3ic7Gl2wEkYAcm+ABVWt07CKv4kUgVO4EdjPoBBZT+JVKAuT26pSwAYzDBwSswH7j4Nv7/UE/zUe6JzEUYMRUL4wzuUan2cag8OtXsH2rU9/Z0n9bWB8bgwp741LPTSNMbT9NqN/e++c/fate3dgwl6UKtFnQODJGKIE6fcE/n8yu7ueH9/guPeo6Ojo+kc2iQr00zUID0/vh/O3cXztOKm1/T8kVuIVWIs7gPn8kA9urXx5MHBJMlgxKskb/GxGfJzqUbOV5vNrp2tB+wvk8IMo9by1sb0IPU8/czWqmt5+XxWVKnt6geTcl40dlXsxZxRdGweEOawFWHw6zTVPEsHFXylM1w3x50i0APBuibOssA28vGdjd70zHq7TOpr26PMtorQyVpe4jt7u0ebl5c47yCqAezwPQe0K3dYTVUBmbw/QQ+oqLS0rLOynO5knbzt237JBxZoYn2ep7vxYdT2o1YrSap03iTzOquMeMbV8EFgOrYOpcwJAcP+zOfhqW8pjgHgxKh16gijzaUL40wGg5O0hnxVkdrGMiyOysB33iLBbEERDMqGzL6rxetUHJQT6j0AE0o6KKITtQaQChIW1z8OcFclU1eG7TqXX1ELCAX3UwzHaZ7CSTySkSqhi8tbWbNjqgQQjyrDANROMHx4u6fn6y0PY7XBJNbPPi9yL8gWVOj15KC4+R3th1/r71/btNLlyFnptXr00O2egxFc7bS6JtyLph6Ph4PhZHeYHE0hSHzfA7gg/+AMGAvmB+3wP/rf/sWf+sSlleUOTABF3TI832m1QzjQ/KAPFV+FMeq3vn33T/74hzl8WVooVh+0dFrR2kp/PB698Ppzo2nyjTdvffu7d2/e2r97b//ocDYazhou5NBeef78v/rDd4o4RomZ7EIB+9tvR89dubK6tn40PJzN+D41zb2u24be8p31LjeGeXd04x/e/+f/dP+37xUPe2HfN0LasGOdACOJxAjhCmfYmbriPCOEw9Sdyizu5Q9+7+grf/fe3/vbN//vf//BP/oXO7/7/fgtvTO5eq5zZplbE4rh0udJdnA4hnOC7lAZcNNhYASvqWN8kuaylBQAR0YED3XPs+LwcHj23NbmxkaWp3uH+71On+4Nx/BZgK6U5BjvBJ6fpNl0nqCkbBK7VgukaYZXWv67791AM6B433XOLnsXNjhWwbCFjJXBKlqK1rypoYTevTd69+6Q85Qid6i7OgPWe+FnXtlYamFIRss/mNU7R3EOJpwCxS6VRSRpAWjHTzy3stLGiI6R6GyQ7f2jGZqiF3lUkrTDJsiUWhOReqgPAJ6saK4/Hk0SKMmTPsL4k4JOIgFKmUO38K5CJ3dVegAuQEVW0G9RGaXPGLZprK1Gb7xwaT6K9+bcrBq3TYzj8YcKnyoCwCIJQukp/1v1PpYiugIxCOPMpLhLWyAVpJNxTD/+BVzfLWR1lroNTLZpVeg9Mn3JJpFkrAN+iEn7W7/+tyTuJ8KijB8L/+Af/4v/89eTh2OYm1Qvsiibdu79mZtmhlYaRgWRLy3brNO+Xl9udTaiyLVAR8kdnot5Us1rLY28eimwV1pWP+DWjRZKQ5GsKw6oeKpRsB++KZzXsjGgnCMT42ZZOIvuharzi831mw9m/+rm8Gef74eW7nMzdSKBcchl/QRaCzEyrUZjnJbNMK4wcpjBp7U90w00+JeFNctt3QqaxmxmN59dLnu+uRHqZ0L9D25PSt098+qnX/sr/8ul5T5GzPT1G10N01CUVWuo0hQemWl0HQsjBKttYcDOzRnZSiydW1bTxWvMSucH2cQZjJN8nteWb7sumx3DfPRKmFzuRApTAgWsHgqAoXpdwA3OG8Oz+Lqq1vzgB9e++Wc3dw+8o4lTNB6UVS5fFATTYBRdxwo9u9N2tzYio6pyPl2xwFLORnH1s5EXnAPkJ1Hh989T5DU45cTHwlBa4H/NvTXhJ6AoMA2DAuiL2sBQ34N51NGKNAXST2i+LHt4EO8PY06s9DY6/RYaz27yjjb29P0vfvHM6b1fnmzf+z/+Z3+t4D6BNUcAohKpRPAj1RXZBighZyRKlAUzLBJB8JX7miMI+iSPeNiK3TjBmWMUfTqwHQJEIUJq6YSqHBlogOcqMW4BG3wnIVDFs3sIUtV1lW496XEGWup3vvrm1guFG1DIuC4f90icKHqxEFBUpNuFitfgkkH7zODdDVc+9vKLq6stWdpEC8VCWCNKLHB/75273//2jReXyq6HQhcaQXrt0654Kijk8ArKj38In7r3FFQWqcsC3odE3ZLcTCFhiWWyn5TrJP4EOeBUAlKGq5PcH0AFUOlPIk/wqEsGESmkqMhTyJ/CSXoEAFQcyKLCPyE9BAY3IFDHJaG/GfdG+m7LfeGXOmbgGg4XaJvo6jaUOHf1oUmAxUWvRKuVMOHFfKcIh0s//9E3lKK+92Dw9W/fHhWzcNn1245hszHQek7gOp5X5DlVMBzrtJiN0/lhaqTGR58//9GXL6BWMqTGrziN7KaLeSb1B5VeFtXNP/3hk4OpbRt2WpxZi6ZHUz7ALbSB2NA1By67BV1T20671d5YXb2/f7S5EsC0p3HucD/xYmc8r5rSMRuoigeDcl6WkWlAZ1RG04p8NzeSLHFXo528e3/6TGfzE5zhhFDyOUOVFmVgZfmj3/rY+en5jeV5nHzv7n5m6Tb8cbDLsg4e7Z+5HPotB6xF56Ri5CtvNN6qFqgQuAH+oXnAbdSxrqvZNC5uaS+Yl1zXhzMABQSLtTM+fHt0fevisgMXllxjM2JsQ5PO72mYLnpXw1U5th3+rf/9f/HKax8jCwSSJPkP/oN//x//438s7Q8HhbNZiFdygBhlVBAE0koepjBS0kgO2l1lehWw8BNvgAZHYSKoXKfhNCqcmfdUGqoV6VDH13yjNPrSv2dYp599L0BhAHwgXgEJZe1M27L56XmueV3A04yguszrw8fdH/7BM2FjG/WDzHq48orz3MfREjBa1eF2uXPHnA06ZhlpRWDWbd9td9rwZTgTDjnM5qGdzUq73V8ezPPDwSxJUr79WcCUk1HsC7J4oKp1bslpm72lzv/qf/0Lvme4PudQ0cSQZxN9CMUzj0zCaNpsXv7d//r33/7u7XTG/aqZkpsumL1uZ3llyfMDrmJx3WQ6nUzG2XyOcW3SlLChLgTLNnPLSieJbNpiWp7f6bSCKDg4GIzGc3QKWDxZTA8TbcBV7UauXswDz20872CW3r6/MxqnPb9tlZ7L12f4ThkfwyIAhmp8dqOaSXQ5+QielrCTdZw2Sa4XqZFpJncpxrDjzHLYcy0IJCwzGh+8SeI4V4ZYgxtEJwRyrVql0IyDSTbGEAdtihhYPQHVYMj/7AtXXnvt5dD30aJJlh7uj/WqcF2zD1veWOv9DdO3DyeDeTb3bKONmmOEYlh2FB0lyX//G/90ZziGfK90vc+92P3Y8z0XPPR8iAHKxqCTzVTA9y/hef/GHz/43s0jLlpnTeFpiYSzvbQvvn7mlz99rhOghrXlmLcfzf7fv3/r4f6cPgsTMCWaHthUFqkZAVeI+fd/8eprlzuuzaeFWZq4tv3DO4c7Y+PCxrLDUTzyLvYdRw5kUJ46YgDTef7lb93bneYF1ezCLqizKut0AIBb6lK0OX/xrzpqxbcIdLg9s3mi6q7SAyC1mxve5bXw4cPR/SFkT0VTnqGyEMCZm+VgnCTTDMgIqWXfpcFYNBlLEUKAF7+KLaoIZmFQRhFMsgCmlPh2tz0bjSlVUqIfcJ+ceDrLcu55L1kE/QIj/9ANGP2T4cPm1H/w3o1v7RrzxtVtpzDdzOkU3ZWB2x50zw6XLo2WrkyWn5n0rozd5fFk3tj9qdXdi91Y6zTOsu0uW1rPajBqbMdZMJg520Pt8bB6NCr3p+U4LvgBAHk4wOlwjGehoC0t5A7QlJe0aKZpPc21caoN0ubeIHs8yp5bhX6QviVuRgnzVuvzsh4l1e60ejQxHk+9naS9WywN9M25c75qX7n02icuvfiqYy3N6/6k6mpOTzciPX5yvlOebVsboekazbu7Cbqwv3K2fel11+GzJCgAV9dsFESfVl7uhOUQr5MvfTo08BX6Nu5ButFJYLTEUDElxE+1Hn51bTotar5LQIcSLVNBTmwIskKsfjgnXuRwDKgaG6N5eP/+n/7Ju1/7+oPZrGNoUafVanlm2ze7nt7BOXI7La8VuVHoQm/64BrEhk6HlCtGFIhqWlKYRZpBfvsE16DaAh2cA4FeRVJ2YhIFfkNiSIncpRaD+qXbjASsi4H000mKgQc8+tkshl3P5rFnZJFTW2Z28eKPvlH6WzV3PmFXJBfoOCGgmk4qLmcQTPqge3AW/Y5/9hVcMg/XwEgkYxa35YIv5CKzXCK9ZCVCGQ4wyPJgGqQA4mNR6hZzSLE8RJqAB23IGwxTqaohB78GNT6qxofacL9OZpofQN+hG8OXg+5BtQwL9UMt4aHjkEqMdvznL15eX+0eM2NRKJMf/+weDJ5sH614lW8L18Ueo+mRgIdQi0pBj00yc2+qjWJ9lOij2BynBsZN3PKeydmeSp+qgAqrAAAKwuGGkXSAngKfFuNHsgCNIPkAICPOwKAuT+Ak5jiAZAzIU1e+C0hsDKof3pEgH+eeBsQImYpWVpUxQvwJnFxJ+77vFji6uD5OhDoKokX4fT9Ej5MyCTiZc8tY+pjr9xuvrfkt3QsbN2j8AJ26NO3MdDDmzXA0RlJos8Mns8l97aXL51EZoHz48OjW0d76x9qds3607gUrTrDk8LzqBsuu2TKslm61Datj2l3DW7LMvrH3ZLKK/ht57GAUNpJBBa3UNYBWVH4hqJY+Gs7Qxv2uHThhPEvnWTGt9EK2RccZTkalG7YH59nbOZzD1ofgAobhs9lwMpvM01IzHPSmipqphgrNq7iAL0FZGie5p5uHSbFXrDbhK7q9avl98pdsIftMPfenXznfOuo4VpLkg9F8nhdQVRZfT2EvCsLW8HDgRRZi0IUc04AKJwIQT0SqJmA4WwMjlhLaWdMOnkzDaXiuu+H4fsN9ay2opawsxvkw6NiuZUG58fV9+v2cPAY1MAxpTisK77RqjM//zM+vn5pTh4X+7d/+8rVr70lZFAYVr7gKvtKighCeyFklG5AxFE3JhlweZ2F3V+YWsMgmQDXy9EqFVCYRpPcB2ceDgo2iFrEKwBbLda68CpY8RXcMJ6hOAkhzGj8uASBPdCkBd1UCxPOMP5TsR9l07GWTvmv4lnY4GFW6VTy62Tx4192/3Un2u8182TX6oddtR234vL2u73i2Y8HbnPPDruWdneksKUaTNEnpv3ACXaluAovh7kN0cTTfMgLfO5ylS0stNfGjlruIOkVtDeURgn9f+ZNr3/vurdHRjAskwBdubyA6A6M7pbPh4E7TdB5P4gSGvEizOEmbSRzMMneajY+mgevCyLW6HT54SdO93cPBYJgmCcgIfLcbeu0w7LeDXuT4tga3HU5bU5dGmYfchK3OIYNu2QRlE1ZFUGR+FnvJ1J6OzOGRcXTQHIydydSbTt3JzJvOvMncn6VuUjhlZVeGrQWevdZvXVjpdFzDNWughEFJMQifxUVZ0jjxPWzaSZnjoZDhgEszz8q0kPaCMCjJ4QW5A5uCcWa73el3e+PhKCvyyWSGam6tb4SOAwnyXT+tink247fC0FPY8Q0NyDiHUGzv7B6MJhh8tnzj+XPhapeL60TDsntC6YIz5H5d33k8+fa1I+gDtCIooBgJqPb8/Ee3Lm22Od0J8TStwLEeH8z3jmTHcSH1R0HyAdCy+mvPLm0t+TAiEIwyy+C+JHF6OK1DtAoGQSyQMiPiCZuIQ2RIyIjT/L2Hg1gGMgqOMS/g5BKJTwKK7AUwzCvEK1UDiYVkndwEoFegjeZJOZxiGAUru8Cm7lIFmHzgyTB7rCDHv/yKSqBfTpJZEqvJPykYoPQJsrMOx3Qp/LiUtI3rOlmaotdIURhvuZ7rLmiAvRNgw9ECL+zjn/tG6Yd76jff3NXiigMlNCIfvIS9prelddbN9ooe9nW/A4vHeeHJfuS3qrC1n2hN1LX6fbu9lOpRbXWd9trqhaul1dseuIcTdzD34ro9q9vjLDya24O5Poy1QVxNsnqaVEnB5ePTTD9En821pDbmJQhodib53ji7suxDEqdZM0ia/bm+MzO2p86TNNjNOofN6sTcGBurqbWS2L3M7pROZPqts+c3zp5ZTifpYKolBXhkmE3lFQ+fX67PdmzoNbTDd7fn1DfdteDsC/CLwcz5LG+4E5xMgcv0LCQUI2qrbEZZ5WNUIQvKS/HGaumikFsA1RUDMCC8KJtmPi9bHaegWtIwCIWagafO2XemQ5/it8SyjBPH5TidDCffeefaH33l+q3bhdb0XAdW0bD5wK727CZ09Mg3MBTuhna35Tpch4ca6VVeNuymLJaUojMZFq0khIDue10n4qnzY1tidNmlxY8lqRQsBCB46FOcc+BHT+Cpy8w7BRQdmn16Oo5RnXZgwlmvssS1ypWOIw8DP7hLIzz1b/zJb1GJCUXCHgSADDTKHy8YgyAdWLlW/QBn9gzSw25Alc8kvMfpCdECuOAd9opFB2JO/lJhESE9BzQb5+NZONMxFdMRLchQLUCC+URBFSHl41eakR14qdtuuxgiRVYdDg/LoJdTBgwTzi8aHQdakm8Py7spRa3Nxk1Qb1w5v+75fAVRhIAECnXqRIGDxdl5fLjk1qGrqrMAZeQYRTKbrNDe3Tb0o6iXLtlJK597ByMNNq0fQSCZUiVTZxU4AYUQPjesLtm5qJu6w5+npT4FMARwnPgUqJZVARUDQBjA5mnAA05AlbVZ1gYCynwgrfwZWQkPTC8lGUyHvIVB0eRiUdFT9OkZoliKf09dxh/SRESq2OMYiZUEJ6DSnwB1H10C06e1h5fM8hDnWHqRaXcPsvZmXatNLTFE5g6YRZ7GRZrkSZIl/NhllqVPfpBN3/U+8dwzZzaW+NaD3gwH8WExXXup48Fh4XtoBjonxztUyDDSMNkcAyLeck2/7bSWvflB7uX2xlpXKkDuSltRycvfoh1hFsqqSSvt0YNhkc5bnpPMG+7/VWnzRi/YY42MMmmmtRFXRtoYwyTrOrqr62UBzZkaejWcF6XWuDbcHgil5hr6LC899HgIIp/XV4Wu7RRBvfKzbufVqL1eViUnkoRjoAvucT/5ugMdzM/B1tA8cBVYRaoEbvITOd7B9iDqOY7P5bBoDXp0qBPVA+rF6TpccQWuTCVCnMu6Pro7X9WWl1s9eHQ6Rw10JoqqHGdjPaij0HcMLU6rjDOY/HKDA6GtmzQrMnhENbfB/eLP/MLG+9epf/Vrf3jr9g1qLGGlFL0ICTsXko6DwkD6IR/4F6Gi24Ok7JoISzZe4k/1DGbkTYZ4EkDrLULHwAYlfsbjLBJKPgC5SiCATui4V1+lml7EEECl5P4gTgAi1d3F9U+AEwwE2LSwUx4+iUpIjgWxnu08soePe+V01W3We16/FXW6nXa7FbYiP/S5SrvimwmTybgqsmGcPxlk6HnAKVOvnGckE6R2GNZgZGY5NlpZ6fcizW/e2dnZm9y7d/jgwdHe/tSwnTD0TYzoOMrig9/RaP4P/tHXZqN5jsFj1VDr8bv/kGJaJe5R6PteK0JJEN2an67QTTjZYGJdhWW5Bqb14Dm0G89DXxyPJgcHh3mW+54dhV4Ywu+BB8v30zCWmyX1cFrPS2c4b8YTDFqzLCst3YS9ygvOKbu2Fboo0YErCWcyDLzQ94LAw5gFLOFl4PuuHcKZ4kcb9cDWe6Gz2vO3+lHArxOVJtqkrrI0j+cJ5cTkLDGEkwaJM8bkFVuEe1rUsxRqBdHsGpAi3lOHQM43T4ogCEajMcKA1aWlM2trNKSWBYecn3HVKtdzolanKFKH9n3OTzVPp7M0vrd7AD2z3LZeucgPMkKq0TgUbOKW0SD+m/rW48nbtwfoUxRjicEZQSRybOMLr2+tL8lXhzmPA7+Agfu7GK1xpxikwSXgJEBgUC4b/ZXLy1srIfwIuLPojHAN86x8MsZ4zHEsE30JIz3pYqpLMZcUzk46m+c/fDhKZUKdUcdwXNZTyX9f6YSTG4t/YJB+p8EpRy+Xe09z5UUznaEhGAU6wSKQSpoEGIaQ4yZNGyKYTGGlilCcpDGiJQNOAKOPWxF3FxVcZF4AU1C9NLbjpHna6/c8x4VtAWbcopfAz01SKcn26mw5i+rVslz7P/6P/jcKyU+CP2dO/c3dZl5RG4FwMJq/oIyTiFlTpFU6beKxdXi/l817Qdv3nDTLOu0gjPzCMMaFNqpNd7m38vzWxPHffpQ+nOqDzN28+Ozrn/npMxdfivqXNHv9cB7c2at++GByZz+9N8xQK3jUnNI1uWSabV7Xw1mJwXnLDx6P9WsHxnsH9q2jcGe2NNfOON2r3sozdncjhh2aDR+PDx4P9h4dPdk+fLI72Nkf7m/v7e0cDEZTdCI+SayrwskePb/S9AI0M1/V/sbD2HOcWRUM8qC32oFpmsQV13nArjyez/nerpWBzTBhgxyjaYzf0Bj8DDe9XigisKqBtEPdyHw259jFTdTytBodJZ1lv0DzZPRWIDkNtyfmPD0u+InWUh6ojWd3vn/7d3/327//jW3TumjbLRo8qjVYWbibYgyU9yL7UOCikE+r27aZzjFwpMiJTHHCAulg+ChqNMFNMU8piogVW0XHAE3JgRcHjiLauMQ/PXWUwkaugBHurpJmop2ME80yVpbDbifsdfy1VbgTfByoa+mFc+EH59T/mHPqoADlC7DTiueKOPKLxPGkQiiIhYAgIQYgaZhNUjEZHXiuHyFd+GcijtblxVHUETaFc+GCggXiLGLLK87lk3+LsohLbhElZ8lxxXu8wTPvc1kAmRVGztJSuLrUgmzvz/cDnx4abrBIKYCP3tHz+c2U5t57zadefb7PLzwLGt5EywAdKw6Qb6zWe4fDnceDrlW2fWaGL+ly33s6FJytNPlQkkhp9e2lrPsL3auf6V9YscO3p3vntorARtOSP0xzSk0oUDHqFqzmySWUdlY2k6SJczkyLcmbtNDiDOO4hkfWxGkd871hMI2MUWjQ+04DYsBKEIv6J7l2NNEnqTWIDU75Z8Y0M44SfRZjYFka3D8dlljfGxmTRB8nxiQ2xnNjb6Y/GWmeVTviGxCjkIkALiquY0aAEkoWLCp0GhbOkGReBBSoMJPgBKabhueHMPpplqtoE1Y3K7/z3fzCZ9pex4aKlIGCDq2JOkMnUy/zmRIfjz/6I/OzL7zyxmtXZH0G2pvf9t+fTpw1eKLo9aJ4pTx0w5xfZRD7I1RJNIy5NnuYbUX91ZU2mpW9GMLIegGkZgCIcaUl82Ln7vjhe6O9W7PpQTkf1+OkLOiK6DQWMPBgp6GX0DGGUXAnOIrBauCPknJnnkI7BaZ+GDfTsoJyghChWVkczElVwxWGvQ81O9frNLhkdl6quXraxkiAbawZIBfOPXxjb/zWwdHh0WSelxgd6L5rQd49TYvMatn3Qt30DSOpMq9tAznqwTriLL0GTIDWQ4UgHuQVPI66xsAnflguaz3f8hpoP0NP4chhWMSd8meVXzi+m6RwtjK+C4s2gxa1baCqysIy+dIuHKwv/oVf3HjfnHr59W98ZWfnAQwc6FfcJld5E5SQGPY15aODe7S16KqLeElMwCWbArlPxEYlWjyYY1ABULH3norh5QJ4C9kpk8gmbsEikQLLdq++hsGryqTiTgIAlX1xcQwfSKACKpm6xFmB0AZdZqXD/XJw0LGMfsuDL7gU2sttb225s7qyHET8rqcfBOAtyCvSdBqn95/sV2ni2dreONMa03WdY0aiosSLwtATPO7mr+Zu5CMfMGI1V4aNDqePHxzcubl9/dqj927tOb4HazSeJKNRcnQUv/WDRz+89nA8jPlMhJ8k4wgW3jO8kzCMOu1u5PjcXzxqc2FoXoZZtlQUofDZKErP892tdUjF4539IyAtcw+DjKjrB23dCosmSCp/mkVJuVSZZ3Tnou1fro2N0jyTNf1Z2ZqVUVy1XXvVMjsV38zM+FXGcq6XWZMlDZfy5vyed0EfxtYqjCAjq+n61kbH2+h66x2vH9oYjVo13FB+zAvedQrPK8nQjOjH8PjQ18EetDp4hX9cUJZ0bTjPp7AEiKUUSUux6RYtSAZq2nwWj8eTpX4f+hdyub6y1O+EnufRqUqnaZ436PEQXb3JMV4v46qYVNmszJI4Tm/tHIDPZ1f8Vy72Qs+hjyTvlVEnG3ydRoSk2T6M37k/gscjUiNuuqLD0Jfa/k+/utFrcYoXt0ASKO+ETlnpt7fHonWBYQGKYJxPCb9+bjW6uB5hXIZ0ZcmF16j5o6MSQ3HfOfbUqXiACxnpAigOgbrBJLm+O4WbfFLISXEsRYo7TQBARS7OxyHSDrli16Y3euJ7LJJhNOjAqPKRcsnlQGAMpZeqWUYXuMQZwDUw9OA5OkUCjACzFM7aohyMguhQK5caipgaRWY5BZT2QIC1BQskXhHmeG6SZRgFgqwMY1EULCUypWShK2Cpr6HRR9FM/T/+D/81PPV33rv+jYfVIJbXdPgADp0OdDVNFjeTvebRW8b1P/buv9tN8o7fk2fyepxk8GlANKwAl7vVdSu0e10/SfIHj4bjWTbLq2dfOv+pn/3IpY9evvD65c6l1e3pwcMbt9J7T+qj5PFREvWclY6DYSvKQrP7prbiaHre1NnSvL56e7axFy9lxqrl9k07inyv7TmN4xyO99+6996B04ktF9268Fpl0Mn91mHt3BtXD+LyaHzkFhX0lVYl+WSYFvFyqMG8wex//UHcgi9unZlUL/3+7/6r3Ue3z212r5xZihwHBmvIdajc4RQtM0v4VVDa+7IuMPASdYZ/dtim4We4wXluL1aXBdJwSn64GzddtyvfKYHravlUgpACmMe8rBJNg0bYfvjwv/1v/um//PreuDgXRSvoTpAPA6Nsaopa55hXTS6jTSkQcCjQ1vDUUZrt2xkCECNKDqSNzj2cFDQXpBguJSKzScz3kvgpBeheShSFA56GLBaj688K0GBwO3fKIm4yGauDs45xiDEewfhrvZ7ntzxILqQXd5HO0JPz5z/oqX+Dq184VhCBZ0IGcJ89lmEYXIRoQBeXcNOVhVvEiAFSCER5kGzwDQfqCLKBzsQ4S6J4EuyqcuQEq8DMOKmFuABwp6a94E1ADbULNx0kCFIpiveIQq6IFSdyE1xxjHdvPO53DN+Cv2KBlRX9dc1Wno6hZY05eOC/+tJ53+eaVLYEoqXJFDK4gqADCvzgcLz9aNBzqsjjkB/3lNvH4R1zUm3gF2K2FNU/OEgueVtdP7qZDn/r4M5z63CCpbbCbdIqIGQT1OUHAOXGuX5rR/uD69V7T5r3nmjXcOxq13bqazv6tR0EENm8t43L5voeVwkvhcD51OdQyOkWaNqZrfXlfl8zg4eHhh8tn13rXF6PXtyKXrvYee1y55kzwbduJ/AX2/9f0v4r1rYkPRPElvfb7+PvMfdcn95VZbEci0WyWJyma013Q92QHiRAMxAgA4wANdTsR71ID5oHPQwE9YvQM93oRrPpfbGKVcUyWenzZl7vjz/bm+Wdvi/WPjdvVpHsARhnn71jxYoV8UfEb74/VqxYZjkNpHceqL/+XOuVtea1du1yp35htaFZ9SdDING47fGxcUGdgoGAfQsTIH55HsGDhS8Bi8ia8WFHoxufaS84ooo8GyqNiYjgGDoqcRjCvkFHQk9SSdN4oBDVvtRqbli2x5uS+AcIMHQTY6zqppjlAFIv9V73hfOX6h4nn6CSUTQ64GgyS9zMpAYmNU95/mmoCACdqCyZZ7ZvvHHlvGHSpICJ0A6UU0BwpbwSBXz5fvSTHzyWv6W8ML74pnL5C9ZzL5hXj56M3x0fNmrSRoM3wU/jHEoI5dpq4WqAIeqKaj6ehPM0T/Oi2pE2yOEOZaMIzggIK2dRtD+I51HpR9ksztICqqvIai8X7i5Mhw4EaQIlJxGUFMwqdHUW7dYfyXkwDbIgzAbj+Tzy4V64ltZscxdoWzKW2+5Bb5LppVe3eTcBGI4NZpvZrzKcTAgUby8U0C1FBqw2OYxqes2w7EQtozLqz/q9YNib94fBuNBKqHZdVw1btx2z5tncDwul5RmUegv6V9eKRPmFX/rm2sanc+oYyr/69l/ev3/HspSV1Ua9QU5lI6DxRKA5BWViYgP8CrIqca6GBlyBoan4SXADy2QWEZBSxXnVM9LEYqpvlE99IESVbEEeFe2n/mSh1ZVPr1XAbK+Wqv5pWSIsMolQEVYlPv1+Gp49++yp6pDaMU+KOx8YvftKkcDpXfGseVx0lrqdbsv1HMtxa44D7ItLR6Ppo0cnD/eGAExhFAPpRUV+PIoMHUBNbIPCHuPCOeA/EZXhgAYR9wxCTxLvwPJBLNnLmgH3yzJMxOPk0b3jP/7jd37399/6zrc/evutezdv7EEDSklWJHyYq22ZcBpdTWt53nq7vVmvrwTRkqro/WG5dyifHJfjSTnztSjuGPZSqx1EwcmDJ34Sm82OWa+HqdFovry99bW19S9vbHxpe+srm+d+bvvc61vrz59bu9jtrHfaq8tLG6sr0Ew7G6sXN9evnlu/urJ8odPYadYuqdrKyI9sO3r98tr5pdpm091cbp1baa913M1uba3hdj1uqGZB6OEdA83DeKcJcDwcEhVSEYZwbID34N3CaAGaCvZB1+NfERs48ADfvXF4MPKRB73DASI3kDfwR6y24A8OKI677c4LFy6OJ5PmUqfZbsLgR7EfRfEkCKMsT6KZnAVxMM2k0PFMw+Q726ez+M7BMXDlpQ33+e0GpAMVA5JiBBBQ4cKbksr93vz6o3GcVoeLQN6U5JcuLb98oWXC9kFghE5DsqmrpqE9OQ2B0AS3CXsrrgWxVUQUxOhKy7xyrgEXDk2Gzw31BL44GKbQJ22gMYizBqwBCEMhVLgbkxAZ7sia90b+g96cTr0AHbCOKFBU9SmdVfxpEn5JueB0RNiHomdBGBiU97PLhR5mxwpqDdM8t7Wz1IWrpo4nYxb1jJQhPBt/GtCKhI9n0P2greBrBNIkjtM4SfARN0BwCteipYhXVyEf5AWHqAKHpEAqbctKeYM24pvmqpeZo6OrdgmwomkqfDPYJdRAsUqzf/l//ZeivL8z/H1I/cNPbn/nYTQMURToIXuViW/f+U57/+O27+vjsGM3t9Y3azUH4L2UEsexYz64zclg1B7yTk/meXqrbfl+fPf+6WQ8Q9rVK2t1T/r+H/7x9//7/+/oP/6F+uMby6fT9VxdkXWogZ1da6tltnR52ZZqmsQZxLIc+nkYO2nhHcy5v66spq6ZmnqcpNMomkzCyXB8OpwNM03nlBh7Y/ERzgz6qizDkRM/eHGnWOvENS/vB8lPnsyvH/otS79+HBOp6ytG64V6be1g2vr+j47+8i9+9N57b/Wj09Ulb8m2VL4gkg9IcuqHs258ajRGMwUbghtNsH1aTKN8JEnge3AOchRhPk8S0+KrWPmaUmSBRqSWU9Qsf/LwyR//3rf+3f/4gxs3pDBetqwOrgPx3AJSAG5O8ok/NEUMNh1nfIEZ0DAAdNgmzdIiP+VruTkXzqlI9ABqgDol/5JDpZQvq5DFWkMYDM7QUz5zCWaR3iiQOd0wCoACNC+WcIH/UQ04i4xFvVOORqGiy030lK4D0DM/pzbB8fHfOqfOB+pxHvXQvwMmo1eDgAL5TciHBF5SMTB0XXW9qJHXsL3MyEYwC+dlOKhIoybhJZyG5yWLb4wGz1OYUTROcsZdZGRPAKlUF6BsseKFGJ2BqpbzrWgxojhN1cDNPynPJB5lFWl2/cbJ8mppqdz1GbZNb5pgKyXNZLhv9NmU/pH23KUN09QFQXzeYjSNbt7spbni1gwB7Ok+9Yaz/f2hp2dtl71PClgRvgSvijiCGD3pUS9/0d4+1+gehdOfTA9attK0yYBsrghVTFzBpvLrLIjT8sFIvn7qBN7l57/4S7/8a9/42je+9vVvfP0Xfhn45xe//iu/+PVv/OLP/9IvfPkXv/qFr7750ude3rp4vndyksfzpZoEl+BpOVUEAV0TR9wP7nBcbJxrvfm83emYvMssl622VmuWNU9+4ULt/lF8NMyHU/2/frGpl/oHj9OPj7JpXCzXylWvqNvao2GyP0x6MxkewoePk+t7ORyG+wPlyUDem0iPB8reWHkyVu/11DtHpWPKrikkm70kBmdBEpkUUUoEB3nBgSAShwhVV1bxKkCAXFfzl7TOtmM6fCgNV3HZpGAPlgfmUmTo5/Cutd7s2IAz4rJPbh6MZ+lkFD3YP+5s18T8MUoWDAqu4+Mp5C8EUSeCfHRv4obGtQtrsFcwW2QxifuvARWD20kcDLhUDEb+X/3p7V/SX27ofAahSIvUD9eV2nPS5sksuxGModZQiasC8UgtU7FQTl7049QxjIas1CTF1aUmvAwIvgT9VMyidMA1ADk4Eza5YagWnftyGMyS2iulvR4kWZhwsYHYOAKMLqdlmcl6Of3RS1eaWZRP/RDcGyfFdBbNwjgJs8TPxz4MedDrzaIiay456DfUhebCHFLBsjvABRgh3hbBkED533nnVC7KaTY7DnonUb+XjIbxdJIF8yLI1ExTZa0uXrOolK6WGXLO6RA+Ll+6Nv3t+TzLkuIXv/lfrZ/7DFL/zrf/4t6d2wBMXKcrq65jNJture6oqg5LxQGh1uCwVKMhhheCQWsAyjBGlXCBVvBIxTwVmzC3iFURBJFZfHOik3oPpdEinsnp4nLWxVrZAWenEDD05oWXFB3e+6dlVuHZWp4GJP5U+k9nE91cJZb+NL37bvbBXzWjXtukmgoxJKr51X/yTw9Oh6P9w3g0jGaz2dw/Op0cHI2H43kMLELxKNCPpqn4cR6Fhc0XgkAUVMs0bMukO8ktvYUJ4J1jdhasAjBAlMMb4Ib6Vs2DVYETGHN5C8pJwQquZdZs3dAKmJrxdJ4lmS1JTVnysrRdyut5uaVoNUUDIxT9wXg4GMfRpMhnRTEDtzjWxpufH8ryzcOTgez47a2VFz534aUrSaatdj63vnKl5omHf7gdapJnQZEGRRxE/iyJ/CwOo/ks9GfBbA5gDQFD/wCHEMVyhaJh6h1JWr6796jpoY0aVXoBgx5Dq/OVUTFfJ44eZROzuMgSmFf48JKmTPwAMAaGEwYW8A1+Cwca1xOO0xBVI5JkAMf+yTQCTtIpiLQ7YALBOsz8NFQDV/nGzz9/1feD5ZW1hmdJ2UTKY3+WwvGGl8Q39SqokPPQDoYEGqBUjvrTu4cD0HBt07u44aFioD1O6nF8QDI5mVIJ72vo33g0Fq9TqHibcoU/DOU339xYb5vCkRUOLT+cv6t2qvzg9oDW9RneZkx84bQQGrnl6s+db3kOZ6xjeFOWCbO1P4glSW/DgSd3VhSBI1B7dT2cG3jgxWgSPugHlfAIwlggciBUdOL7ae0MIvHZcEYRf3ESAo1f8cdrEdAut1G/dPXy+e2tNPAPDg9xAcaluhwBeZ5GRCnVEcPTU6J8XMfvMx8LEcYgGwDuiFeZEQFSRw+gzdW1SINeBbZHT/AyeHc5d4zlbDdiRKTguywW6J+Eid74l//yH7BO/aOPb333UTKOWZnoHkk5+Ng+fKLxTtAwLntFazxfPR1uHI93TgdrJyPlsB1p2Rz6PQZ/T+bj3mwvKnrthpvHyqMn/dl0rMb9Wv9J9ta7xvu37YOBza3VcyXjhDRY+6BINnbtTl3nezBVyTb56kSkD31p4tuzTD0Jh+PWPFkvkw013TLyTbvcdvpOFnXU9uWu11bT2SCfTkqASh0ah30PyhExsnCnnr1weQ3uqWFo9YbneU5axqEfH07yum3ExrrZeV7jajstStV5Yk5jdzw37j+a/PjHt3781scff/SJ3x+Ep35/f9B/cjp4dDp4eNp/3Edk9vB08mQcTkPYDd5VCtPUT1I/9k9n+7f33UbNgwsKiw/YWhTD0eAH33v7W3/58Q9/dHR0bCdpHawFfF4oKpg9QTcQK1AmCEgJGyhsuJZIAMmQPYyELEUBpFgyTDUME40Imx62GDdqEfh+OATkx9Bl85BxiDQfReTV0OnQ1Ew0RAotK9hQUqBiWTMEAL3GnhPmh6uzB6cB1EXDpV7gKc77ggoUH+9sOs8i9bl4ohTqElejCJBLsWVk8UwpjxAXh4xyfDi3LVJEa0UmJouz+BUBp5gOnYUfEHVWlMjItGqoRQMZ5yWiy0TdhOXE5OIycb+MPYnL2JsoA6eRLuIiyqvxgcdTQn32B/NA7TU6fMsVkHKmK7mq056lfFpBNU3NMhWl0Aqn5lmaBncl+OjG8N6D08d749ks8lyz7hmiHmkwnh0fTRpGvlRfKEqqTPG0G76rYIh7bpph9veVK8YaBCJI4lv+YCw7SVFCV3rcSp/PjPL9IiIgguvB29VhFWCAP9wv6ruvXHzxlWZ3Rbd5E9yr1zyuWHUtHsL/h1UyLMuwHNO0rcf3HwbzcKWhQAw5ayoIqwKi+KCLjqaK16pfOWcGs+ijm9L+cbE3KEZBudw23RpqMPqj+Mlh+Uq3vtU0b5+kY5+uYwAMWhYX1g1DKcaJ8mggh35tw3lut/3yCytvvrT6+ReWXn9p+Y3nOy8/13nlUuP5FWvTVdpAnMdzf7khA6+TxSp2qoZLREBSFWOoUhenOPiwSGQFcYRf8rKqnLp692LDsA2yEflZPAcOS0W+5j2NeJr03lfTCbpQatRtlPL+e0+O+4kfysdHg3MvtypGEUxGNmLJi2MqS3xQ8PGNyTm7vbu1xH4DGfDdoLJTanlkF/P7vGo8Cj/47uOvmBf4gJisOa7TXd9I/MLM5X7kP5QHpqs6mtxQi0EizTNlllJea5K0oZndUndlTbZBQQbgzBcGlYCqklpIlqbArYY8wR/nWxqgXWe+1HldspajjLNGoq9IAu8+sZeU6PStnVVrPgG6CxTu9MoVLFGSzfwYH9iVMM38KO0PZhEOkjwM0oTLWSoLxJFB+2XanmI+je+8d+KWes2mQ2Q7vDUOB5+beqmlzg04SkiSJkmWqTuawjXsBa0deJZKaLHLO6cJf/FXgdQ32cUiiDn1v7h3/04O1CYmYvCNvgf7AyQKfuYL3ql/0D4h5TSvQHiVoFMh4Qz/mcKB5BcPz2BN9V1FQBJ1BbIQaYA5GKlKIktRZQguYG5eUB3iG6eYqKrm+RclnfdDePhMqDI8vXyR/2fCp0WRWlIp50k5HRSPP1EfvNP0j1pyVrM1bl9UFHFR+nGmW87R3gGQKwxAaXtmc8Vd3RkE8TzJVMvurKy6zXYR+/CLgkRyLctxwOHsDvYUJynPJk1EIAUAoIYBk5KDQy1LgoIrFQwPOA28jXxAh7gE5gYpqcAxAbA7LlTkQpWRL1WVSJFmUjkoslFZBroXOY3QaqRmI7Xqub2kdXeL5o7S3Tn34ude/srPf+4rX3jljWu2pRweDAx52dItsFoYhAHC3J/PfR/fgNF8W2jK97pHccoNcsDZfL0LCM4SkMElwugwrtEoCTQMderZ9LiEqke7cvxCRlQYPC6UIUaHqMJtAfcQw3MHQI4s35uEJPaJ6BrO43I80Onjebo/8LlHuJgmg/YGw3CoeB2r+akguhQqR17bWAX1rU6nVrOLZJonc0W3IadwXfky4ozr8mEE4B8cHw8/vPno+sNDCB7qfvF8fWfFQe96tRq0M4EFasGxqAyEPjiYfPhg9JkXlJLN+eaWX3lzq9vk/qy8J8aHVqtRZrYkLX700bGg+4wVqzMkmMn4Atk1S3t5t11zTWizJI3hDpVZdjhMokxZbtrIR6nDFUJYcDlr4DfFZzyL7/eA1Bf0VjU8G5CIb1HX4mz1jcOnKYg8/aYuhaplNtSFX3EtNFEpB/P56LQ3mk6E0JKC6vzTbMz5tIqzGkWi6CyOEg+qU9VZZP40G8WC8+XQOFCHLHRBJ4RCT9MU44KUKjOnLkTJVPsigCZcXsUQ+Qftp379k1vfexhN/ViKJ1J4Ivt3pdPvlPVpvDZJdyfZlXl00Q+2o2gtTrpp0kxmtfnMHw+Pp6O0N7NPRup+oBxHs+Hs8VAO0nxwtDY5fj6dnRuMa/2pGSRcZij8PEkFQoVjnT0sowsX3OWabhuSZXCHElgQ9OxgVh7PvPtyN1++EJmtTPEk2cpTKc7LQMrUZcfcaJrLNXvJ9ZYNvQwzX1KsGlgYUsMqJMlOxp9b0185V2uYWqtpd2v6iqfrrvnw0ckskJquEZvrVus5cKIBkwpJ5guTvUJy48zeO4hOj6eT3n6tVPpH89Oj8aQ/T4IUxkUtSiWV1BwuqU60psPkUG/JMHJpPh7Pb773yHJhsORoHvUO+j/80Qff/5uH7707OOkZcexypkwzMkmZJXlaylHJt5lCCXDegpO6nIimlchYIJkHWjSFQqEUxHEh8RakEQUZYCKEkJxCLoW+4CaDKvoViRLn1AG1aQPF8/vELxjdEizOh/8Q5cMO4HuMBDxrAYRAvIAezIh/RE9PfMNW654upo1wuWBh/kc/hdQXc+pFgiIF0ahRIGJR96JQqDDGBOhmEEf4ESUsftgWcYBz5AJRVFWeOCH++Y0GMAd6i66A0Kz4hwZmAPHiEjHtyQtJVFUcM4o6BMTAEelACrGbOKZwoZT5PPngxqOl8wkcm1xVclhFWCB0PzxpoAlFKy0LiLDeKA4exV2+61kLw/ijj/b6p/M4zvwgScISCJ6LmamtwuOjsSMlyw2Sin5DvdUXqVRQEgFmmsnHQ6Xbc7f1tk4JyZZVNyjKXlxOo7zhai48gjMUfRYTDzfym89oRZl680R90C9e+8LPbZ/fdBwT8AoIX9za5jwo2wtWAryj7oS6KOIoHvaH04nfdZWNtqkB++gGjDQcAVmGqeZ9zb2xnCju6883LbX46MNoPJJUnQMQxKValstLLBNaWUudda6Skm6c5Cu2udM0gqSAf39xjb04TmDhGi+4X3xl6bXd5qUNb2vVO7fqrq96q6vOyrKz0jG6XX15yViulbV7/iHMwbklt+7ZlmnRt8BP9ccP3GDdNHBkmFUQ5+F/4GNXByY3HkbDIae5pJ+2sqXLLcMx0d18Zw4cXbFyg0i9hKkr07w4eStVJxIGc3mtifF45729sZ/xPUTj6blXm5QhchU4RDAbv3FAxSt0MhktfJA8t7W61K3xsXCCT4CBjG95oaESvMV88mQY3Hnr+HP2eU0GeFUsx9V0DygEzvRROjxS+g1HayhaVsqA6XKhtAp1WzY3FNuErGXpTM9zBxojB2CBNXQd3fPgCpUmUD8cdSHPliYDtB/NQqn9qmwuJ8BVXGrOkQLhtCLoB1lty+9tdvVhL5jPYoW+BHoCvVEkWc6bDAQuGZqsg5J+GIzi2UkwPZnjMzkJJv1oPgzHJ/Nxz58Ow9Mnk3RS1ICwDNWxoM8NE36fwh3yxM5X4D0+YN5wTNtQ5KyczZOZHwJuAWGnUQb4BVmhYculX/7VX/sppP5tgdTRd7R27PJqFCjKhqktNWurSx14oyZBP1QeVaPIwA4Xnc5yqoESUfElvjEc1ffTgMPKni6qqvKI8UZggSJUOatQxVE8olDR1tZzsukgVaR8Gn7qElH2ZwISRT2lFIfytKcO9ozhvjY+tMdHxsl9d/S4LcOjdjqtZqmUURyHcZ7wNodyenIKmM6N7cE2hlVolmQ5kyD0oxgCeX5rW3Zr0bgXxDHk48r5tVaj3u60XbAOvV6ODoYLHM5BEtwMlQhvCCYJlhGyBJmBhCArfC/IFrLBVQJYR09xiYyYbgQliCAGxzFV1VCRA1WdQ0ugPLd54cu/vv36l869+Mb2S69ffu3zL37hSy994c2XPvfKG1949Y3PPX/t2s651aZlwYkdPHpwGPkGWhUGgK8pPjF+gaAZhJfGBwTF1Cp5g0pMaDIuPSVqz9ANBd/Gm0N4x7Y57ngqn2cSzWKfo+iS932pCQG82O3c1AjAG+oaWeCEAjXjFIeiGlgKL2MotTeND8bBDBKC68RdFwRhYJmNoyhCNdZPvxFgjLuddpJkS91Ws25LqDCZQXOneWk53mweTWazyXB6ejy+dXfv+p39+4ejcQh0IGlK+eqFxmoLSs+wbZvmAxWdMQ97pCxuPBp9/HAsKK5ayQC74LlWHV0wT8WO73xYHONFdw5WPMkGk/Dtm6fsyDPC8Utazyivgm3Ir+42mzULnQ2lgPaiipNJMgvl1aZLOkAQ6hNTEXxxq+gOsBIEujcOHw5CkLggtypfhOoQ11XxZxMRkI7vn00hs9HtYIXodyh83SA989l8Mh6N5zOYxrWNdRe2D8Mp1uZVl7Mo/Invp4OFQ8SqA5bOf9Ykfha1P6WBTIZDYa/R7UQNIi/UELQOUyqhxmdRCwJ/zkpdFFv9/IOQ+kef3Pib2zdm/i0pu65Ib8vWe/LVqHghza8VxY4kLStSXeZG4mg9iKF4qoUFvvdVPXSUfDVwLhwtnTvu6KeJf3Dj1TR4KS2WS8kGRBT0gVSKVVmOdfVjXb2pGw/K8M3d2lpTMzXUT81LNsjL41G5P3UfGtfc3d+Q1KuqtGtLu1a+kfWtsh8tLefnX1/zVjtuyzy/IynBPJ5bttvkbA3YqixsTVmxlbrfe83yG1nuWIoj+Y4PhN55/+OHeao1XT0yN+zmFfpnEid7YDJhyYIoT4LEUhRXH71+pbtU60IiLdtuLbV3Lm1cuLq+tbu8dq7TXWvWm4BAZwZBjGI4j46e9B89GWZxOjwZnzzu3f7gzh/8xY9T+TlZrkPFQVDQQvyFWRHkip9QstiZ1IfoSwXCVDmMdNLRGzD1fPgB1otil6ZcrAJLGIaZYYJesIMArLCxPEvJ5G1zcHPE58MUPl1VMSr+Oe9OnkMU/MZ1MMT9FFpBEvwBEFCpM5IkScenM9vWa5xT5xw8q1m48uHO5k+vfvmb7/4hNKO4VnApajurGJWKYhl4CMEUFfKWAWgCaKZzQoGpSmd+lMI8uLaaha/IQgIvZhEiJ5iFqciATPzhrWpcIkoQeakywKaiJF7JshaBRYjSnkkTl0tZKh2ejPv+UXeD06LkXfQwbzMoRsZtTQD+YLoUKdfVbA7WmyidRg0Ga3LqGwC2OsYijtLYdrQkS4eD+WQW9fszo4hWm1zPAUoozSCfdPE7K6Q0kQY9RT2yX1fbNasGydelckm3L1qteZo+ifOenzWcUmxeBJwjwaZwOz5hQFBgmkmDeXnzWD6NmoWiXn3++a1z5+qu02h6rlczNPFaO7j+OgmABq1WysOkJUEELjzaP9LKpO1qB0PYftVPpDCWp6E88o3jSfmgZ371ldb2kjoepw8eFM2m1qxpDbCzDHmJd9ZQHqxcmfiaGuaaUT4ZledrVttQYB0GibTZVnSj2Ourun/lgvO8owFGKmGUhnGM3gagBJ4riww+QxQQeliqmcjRtAwbNbPb9OoAFDY3bxBbCSMQh+OQB5wcdMRdAw8R13Fd7usgIuJj266kWfvzoryar+y2DDEZAG/esz1NNblaD/1CyYPklMfvBOpYhgAtn2saiv7jdx/C4YVYYCjra6oJNFxxJYgmN/GXQQwkGGV0FLZj97mddfHcDpkaHhHfxAgRFpmQvRrz8TB88u7oldou2AoOBfjKH4/SIojU5FF+YBvxGzXvms73pbVVdaeQX1PtLcWZa3q6qs9dtaxrTtuR4UqVKb6aLdcwHUAZcCQUBoTU5gwCNEFxMIvk1quF2QUBcME0NFJs4QKQToNXZpc7n7Rt9fTIh28J8nj3nTIg6ITDD/bgu+iKuq51NNMuFSuTzVQyEkmLJTVV6rqbDpNkFOez3JQ16F9DlvABsjdAB28o0IWjxc4y7lCT5FD06MckynuDYDgL/DCb++GM63W5sZUBykr56z+L1L/zF/cf3KX+qnpdxGgPOXbKc5s7X33j9ecvbZ9b7q532xsr3bVOq93kPh+eZUFNc/oGqpWWZyExVcmLwirFKALO0x6LMRXncXJR7TOJDFVMpCwiZAv8KKq5cUF2asAI4uSn4dmr8F1FnsYRGIdaDqbqk4/d07vLyWBJjTpSvKLnbT13NKlVd9dWlmp1Dyh8FgCpo1uhmIwgSjhqJJ4PJNhubW1rG7g8iiJ000qrNQ2C+agXpUXd8169trvU7SwtL9Vcu+FYDc9p1J1GzePNOni/ls0G83auBswNOA4oCLgP/x4dCZQGH57zO9UmWHkGo2Gbpuu6YZqn4n4jlbEYHTYMvadqtdbyv/jf/rff/M2vfeGLL73+xpXXXr380ou7Vy6tbq83Oi3LMVUpj4PZNE2j2XR67+6ePzXhO1Q2qhoOfJE3ierYY9VIcPaBNIBEniVqB6OleczNu9Mg6vnBxzsrusd9jcUNHAnqHPzPy2ExAYHxDZHxo1TMj3OnhzTLI7oBJBz9gNrxi6Zg8OnVy/rjoT+LudULXX54heQPZCRRaPBCzkVYDKgI+IVhOLe2hmq6nU7d4940JFcyJtNgPvcfPT64c2//1u29uw+PD/uzaZggZ9VYT5de2q2vtKHYHNRIs3tmP1AXpAN8/eG94e39KSpCOgPPScAIz19chzD2BtHBIBxM4tk8Hgyj/jw7HUZ7x/PHR/P5PJmjOQIuCzoZGBGjJ6hXDFV+bbfZanAf9yyKUbqiqaN5PhhnS3Xe3eMkIFLPRIv9QGQiw+c5HoR7o1AMXUXUolueHj4NrOosVGcRqU5VAWWgq3ljp5ptBICAG8lV+xwmXADyMHygbWNj3dDV+cwH70K1Ixs7TTAM5RnhrOjFr2ipiLCWZ08JKqsv0UcCUFWgvAo4gW+oGDBPlZFXVqUhiD75TMAp0bp/9a/+C28++nvn1G++/z3/3882byiXR8pOIq2rZUMTbyYAq8Mr5Vyyiq5IZMNXrL7qPVKX3zWe/2T1a3svfaP/5hdmL15Od5olhPbxVjrpRoACFABwMwpHb+IbbQBnveXUf3ztl2eXfimMht/czbr2ojfonsrwjMvDYXky1h+P9pXmq4ZTd+p1zajJSsOyN5bql1T31L3a1JaXJ259XRsNbg8mR1AQIFTSZKgqaaPrrS21Uwza9Gil1ZBcm7C3kHO3+f7NJ3qu1xw1srfc5ec4uSisl67Kpirjct9PwmD8xvPOF9+4rKmG47nndte2d5fbXceyVN54B61kPS43Ai/CEgP5xFHSPxzt3e2N50mWZUqaqlQWwePe2GvsohZcVvEHHEFwDgQRehN23DA1vpWZO57zPn0QZoqhmKZmuvhRgYYITDU+SJIk1B+azreHwiZC1eAU9QQY0NSharhZHjlJYQ8WVK9QMuRKrkwnGkH14lZ1xVBCtdAxYucTvYE8klgxn9Tr+56LjuKsPMwl/mWVbyiUiuBn16n/zV//AdQb4igM7CKQ89MgWB+l8LYjLkENC0GsqmYEJ6AzkY8UMM9C/Z1JkGA+RHkHn9Mj4hQllzlwCIEgNSBukbsyFFCtPK4C+wqKXVwCNxM5SKf4RXtJETPJZW8Y7B0fbl/KVA2XFGAJaAZLU1ueo6eJpcuAy6ac63IG77LRkY6PkjI3oMYPHkeKqqMva3Xtn/6TK//iX1x783NLilK+8+5hvz81y6hpQyDEHVvOtQPDyPiBcRjPs/6B9mrU+WWnm5YelKLL3QZ1w1Btw9rWGuMseRBFdw6D1TrHfOTL+z2zNzYycBnnGaWHvfz9J2VhdYFrFdM4t7sDpAq0COuLAYF24yy8Dm3ClYw0R9USOu4TXMq6fnJwPB5MRrMM6Hy1W49jbeRLHc/dXW9/65Pwyvba5dXcVuPpJB9OuAi05HWoOfWccr0jJ3kc+Uk6k8y8MKz8aKSluTLLyhltXrHekuMsv/uo3cyv2Xw1uLbUaoHvwAcAtYaY1Is5QZhMgzCIo1rdXDHX9oP+Abd7zto10I6mcIRAvGAd6GTBOxxvpmDUkQGJYNPFNDnvvUrzqLh1EL7Xn3/ln281WjbXjovLy0wCBoX8gTzwkKvKelnu354dPUh0Q11Z9/TCfveDJ35m5u5qUqqj072VCw2VKzsJ7CBJTzlTcCLwVfHRn++9vru9udZGh8NwZHxkE5VQKgTZFWdCy0v9Qz+8kT1X2+Q0psInYdIEEKf4q/i67c1e9+qdUu1Y3maprCqqlxQR2KMoD9pl+9Xn7U5XNS3ZcGbzNCq1sNAms2LqJwmfSFbgpBX0vSGz3LLjwTDWlz6f6w2oAww/sAKUlcAdQOEJvKNm/l5Dl09P5vC4YP8TMKXoIBHA/FAfkLmyweV6klaUalFakmzLiqXKrqFveHVHV2umvlTzNrhmSNLyUk24S2w6C9N5FPp+xnfihdxsKE5UeC5ABuO5P5uXWaJBptEtZ1A+9pNgHsJOfOPXf3N9a2tBhUDq3/nrv7z/8B46nB3GQNtLAwxKZO2rr795ced8q1FfXVraWVu5uLVx9fz2i5fOv3r1wqsXz1/aXFvrNE3DiIDh4JqxhTSuKAXfCKhCDBBDVSOCOMOa8LNIZ/WLILIwII6zVSKCSFH1tW3ZawIMVnmehrMMi0t+KhH/PI6D4tY7a/npuYbdgZtab9SbEBa1NHQInqLB01EhvqWmA47GfLwYZamQaM4z8r5ZbqjK5sbmy29+YRpE09EY8LnX7x88fABZNDRjtdW8sn3eqzVcy3bo7rqsg7Kht2q1TqvZdK2GozfrlluzDL7Ag8wuFIh4JAzwXahLzqSnmanrnsttEDXdnHJvdj42zSESlknE+Liq49a+8KUvX7q4AeFHp1AN51kQBNP5bDyZ0E1MErZeLgFa79x6Mp+gXgud8Wz/U+ZkIgSUyh7j4FB/UwsgjwRdKibCgdvg5/sPHhx853NXO52aDS8cvIIqkQEXCOsCe8+NOPgCjXkYCdsHHgyTBJoKjE9rrFJQUDiq5U8hqbq1ubv6hMKSikWCkDJSwlaKUaRGFP5ENabVKJNIksub8PCyYOy9RrfeXrLdhmo0Vadz++bt73zvrRt3H4+nfG8oqmejcIUoAeV1aurLF5pL7ZoF/EGr/2kQ7ksB7fHu7f7DY7/qKwScQdxzzC+9sHlppbazUt9e9uq25UfS8Tjtj8Ih76Gpaw1vs23f3B+KdUufUkv6z5gdrdMV6Y0r3W6Dy2/QQ6hS0bVZmB/2AkeHauZNWli06gIOFekHm8iQtqP+/GDKreoWxYpQQcEqCGoXdVWRReIZAcxUBS7ZAzoE+IbJ4HlQnaYJuA5jAOuGzuBGt1HcO+31egMgIjALhkk8kUEPZxHlfsG85/m0saIWMWoVDfg7o4S0MEUcsn/YRYyKPFXAKZTOoUNscZVIZctE6/iHdDEwbBwT/0FI/aPb178fvT9RAljCs7JZKENaKvuZ+1ay/jfac99rv/nWztduvvilRy+/MLi4mWx0tLauGTB7YK3r4Q87+UmHaEkEJIq7YygDR4jAAR6fv2p/45+3t3aCBz/6+WW/IR7Jg2YjPFPkNCn2+uXh1Nz3py/IF86n+vIsXvKjThAuhZE7G83Pj62rLUtX4/ls9GQ4ujfNfE233HbL21p2V5um7SilLqmGmavFzmuXymY9dWtFu51I8lsf75mFbJtKbG56nUtE6pBJwToQP8vU6ii3PPyFL52/enm7s9Le2O622w5BL3oEI4sGVaLEQeHI4VJ/EvZPxsPTyWgAOiDRGnSXbWphFD04HNv2BnRTNUbVcg2Vd725DXOcy/BlbAM6kAwQhdBfmVkWjk7OE9i6VC0DnAXpiKMMOkc3NGSzeAuZAKGiAToaSkesUuadoGweUMmJ1S/IBJIhbhAQ+lskADaae06ywXwsQNzVYzlc5M5xQkQqT099r2Y4Nt9MxkTRaGKiPNzZsi9c/AxS/z7n1NFAaETQJQYa+cnTuIrX8Yf4mPlFEicGUMJZ2WfJVMjsZxxw2SlTYBiQGQkoEwBbpKDJHBBcjt4UHSAkACm8RJRGjcdUZhOdgHTUT/+mqlBgXIBtEAknAQhGrL/My1v39nRn0GlztztblRxZAjeZAP1JqBILcSBRoAazxaeulEJKjw/jdJr3jud7J8PWcvEbv7bz5utrjulAJXXbhj+f3bwzOO3Fs1ieBSXUZZBKhVGr7748nwzyPB2daG/kyy/ojeOZsrpCjxCDD47jtkPotVLuKNbAn+5n0a3jeHjc2g1+8ReMf/bV5v/iqveNvTvSR3fCWwNgbMkP4oOTk0tvvGrVGqEP9JuYpgVfkmWAUsEB3FIcMC1L+Xw7l0zRA+r1B1bh//OvXf6v3rz6iz/35hdevnZpo7Xscj3En10/6Njl+dXCMPIo0eFaenK+WZMsWQI6NL2843E2S7OUNCy9EuBbPugrlxrGWp3QYRxnF7e0b90K1elVJ+/yZQLkE1h5eNSKZ5sYFZhQEBWArbPEhfGXZVMzwjhu7XRXLr70xz9+cNz3H53E94/jB8fx/ZMEkfs4PAn5OQ7u4XMU3Dn07x769w6DO0fx3ZP45oH/8V7w4ZNyZBf/+LdXO23X0RVH5b2tuqLUtLzGWYiibUotXXVUePnl2iVzcBqasfP6S5cP9yc37x6EshMWLl+S2TvaeaOrc6Eb1+bio8GvJg+RAdG5UPzTT6KXLp9zbUNM8vGfbgpgKK1plU2Fs/2THz169K3+P+l+zoPR4GvfqEKg6bVGc6I82FHKhpyu1K3Mrp383PpkrTWWlcyPW6o8CQPfc+JCyqJicDw6HvT68yBLAa9l2C745kmp+LkUgykVnbvNFNl+1DGXXstVB6IEyAWFAjZQZQV0pWWhm9bgwQ+WHXk+iYIoAaEpaBSkMpSSBsar121Nh+4Q6+U4N8FWUwKgBnkbfRaGSZZAf5YZcA/1P1iLyzD4BB13gyLj4SRVD2FMWgBcElLhENgRH3hU+EFmFslVOcqv/NY/3tjarqhAQPbvfvfbDx7cAxVoAq2iaIuYLFNX7NrnXnul2WxpOEF9iAGC80erbOl63bGXm43zKytXtzaWlxqHw8ksiDFy1DwkjCO1qIY6AcoCQXxV7RShilfhp1KeRpBYRVC0tryh1pYA9qqUnw1PrwIZVbz6LqOgeHjdHdzfXl3udJfaS2vrWxd2rzzfXVsHoIYem86j08Eo8OcZV22HKTQjn1IxdBN6nos4CWYU/cL6yutf/vJJbzTq97ntIGRM41osOFernUZ3qWlYjmLapaoXsBCGKcmqBKcf8EVVDctqdrpee8mpN22nxjtYADclN/xG53LIdQuDCaMECbBM3mH3g8gPgTI5B0FlLewCzoIUzTBs19N1+7XXv7i9s44GU+fQovABUBP+E+fpUYaUJBFg1WQ8uXHj8XSCSh0KGLU2yefeGcTG7FKMGkNeRCFdS3hGCr0IOcn96fzh/v4Pjw5+7CeHv/SFq0s1PiRfZrGUp5ypg1QUuSScVfBbFISD6RxsDCQKNgzjhCzOSiGwuQDhYqARU5RGswU8oCvy3b0eH84m0QwQBbSXxkhcAGorRlicFaGKoAXdpS6MQqu9bLuuYeo5Wp1mNz6+8fjwCBEUUDV2UUQVZOn8au353VazBmdKPDO2SAfwWLAiuOLt24OjUYSuZ4+JgJwtz/n8pVWLPMYSkeYYessz4b3gI3ZtAVcUNx+dcBtyAl/CCQShBBhBISAbpX7u6vJq20XhURiywboa+NHpOF7tNF2HtxAfHY4Arjzb4LVsBpeewmF/fDrtRxglhorwiuYqjvD0kPWJUMV5CpGz9CorbDkfR6k6gesM1JrnoYTZjA/UcxdaATXFWIB4xpCSgTPRv7iyCpxDgX4kPcTu1RO6zL+QRv6yZ0gbK2JAs5CFhxVl1R+jQmWRuRa48NMWVYG5qpz8EkGc/gch9Q9vXP/e5J1JMeeBGCdwoH5Ybv+49oUfXfzi9auvHVy+NruwHW+2syUjdeRU4c7SMBVih0vI3jgbjdJP2lLMh+meIRfhrB/4eqDJ9m7zK19b6haD69/6UidqmEgmHmNz6LcVT4by0dQ8yMJZ6/MDx+sZyqFUDHT5oCimkm/tnNZ2FUvx7flhEsvhwdCxjFoXvj06KQ3T1DJcCPBcCjtytLPZnknJFBYNpafSD9++3xIbGIbaOdvZglQS8qFeQZ2IFkutyVd/7uoKQBYf1yMSFAO56BB+0DoMSF6kcTaehNOxD8Ad+1x0qZuqbXMJu6krfhzeO5443gabJeRQNJHzuaIiqEqFd7+JsDlZAlTVdmTeejcUlTfWSiI1XIe6CikKc9ggUB4lpcU77MSLpJl2SQf0EdvNca4zCyOJalfcrEG9qIwHVHIoCiRQcvFBbu69KBVRwrholuB09sfxqV+v6a4NPSaSCHtBChB0uL3lXPxppP5HEACib5bBfFyuxtwAweTcp+IoVG+VhT0gYtUXzlDARF6cw4Wgm9nFdeh2elO8L8tsi49oDP6RjVPyxNwiwuahJ5CDV/I8ioWFJ3Rg37Miih5lT6QhA4dEPjiYTMOTtfXctlARl/5zMkuHi8R1EXBsqu2oUCYQB9Q++l7RpMEwenInldPiG99Y+V/+xsbzl+uthmqoiVYGuhQ4dnl0Ej48SKJSmyTaINROZvrBUL7/ZHL/MLp/UqhDc8evl3NFzpR4Hod+koCJYQ9INAdKKdQoSz8KTktN+S33H3/e+1xb79bMJrStF9ur+WYaF0+yfdXSap3OxatX2o1Gp+XZluH7ycyPgMm5zpPTvMRPUGlc+plwozvo0Hd++FZ/7+Fu1/rClc7FJSVPgaELJR83XBhH4+HRdDDxz6+qni35UXE8yq0891TE80ROu638uBfeO2AvSVFuFKVVkx8cA3pz8+KBn4/zfHldP9nf6cgX+XihwnuyNc+GXXRt07Vs0AUjPw/iKE7B5WQWSYYBt1T74dHj9x++BxU8i8uxX04DoFV5EpTDUBoF5SRUeBgq00ibh5A1fYZPoheys7J6UXe78F20pfjNf+ac2/VMOABiDT7nwsC4lGVwkhBpcchO1iWroZw88pNJ3u8nR0M/qa3nsgX9IpmzC59bMS06z5QxXEbuEDdmBI+Bm0Y3wgvnliCC8JkJoLkYALC1AIYZ9WdAw3mufPijA+0D9ee0CzXTBrKkrYUzpBR+Fv1B7+0tJVpWio5tJXXv9pribS+Xpjrx/f50FmfZtAHHSAFAsqAyuBSbG9ZIfM96xpEtMJopxFvJMzVP4V4j3ld3teaVTNGBUASzg3wKeg4dBCula/PD6+u1PJjzKT30ABfUV4EyRQGJQXQp6RBFChuljVi4kltVtSwbdRuq6hLOaVEc0zsRV7NbQKFQe6i1EkP0GhigWkgOMvANhoB+xbcAdhQx09CB1Nd/Gql/6/6DeygCeYjsUBzGgP6S+sXLL1zY2jRQA28wSWkU6zrvRnGguVsAxFDSy9zRNMc0mzVnrVlLUjI/+6zSP6BWGDtTQ8+qSEbKUyNNxXEWfxoWiRz3xVk27+yU3lxW2ivo3yrl2VBleyYzv2n5Qr94+JF+961acOqaWrvRWlpde/7553/+K19584tf4lDJZa4qJ/1+7M/42h64GGBAanXofsOx7ZrnNOtQO/Wt9Y328ipOD4cDpcg1KdeUHBAqjhI4xq2ag3EEPyRRHAaQOYg70A/fPKIBdzsO/DdNtyzXA3y3LEuDokugQELVsAvdVg3OPoA1/MkEmB1ed8i7MRL6FkAlFg+VolHVGwkQMFDw1yzbfeHFNy9e3oIYgk8oQVS2dIGhiNgFokugCkaD/q1bn9y5/4mqpY7X4O3AMsxK1JNQTat8TXgmw6WMZvHpeP54ML3fH94YDK6HvY+XZ7db/oEuB83V+hvPbXU8EM9OQtcpUsZ3ouQpOBDDBl9xHqXQizJ9ZSXN+PYvjDqNQcl3J9EhFAGNxdGl3a3XX9qNoYKL/P7BOIgzknsWqD+EyWEAPyxiov3PBDBss9lo1JuKVtP5EAd0phqG0f17945PemBHXiMuXVwgApjr8rna1a2G5xjoukWqCLRagk+Ph/47d/rDOZe88npyL58lXe3WXtzqiDLIoziHOK7DBxnZAnxK6c6j0wCSf9YglAhSebSoh/HXLnXWWg6YjoIj3kE7mMbHw3S13dA1th5ujmnw7adV8/GPKuHSPOn541igWFEyKxAFVxGEqg4EqguRzu+qG0X2KisORB5IeUbFIfoTBYIYSrKYz0ZecBaQt2AwcOCnNT4bqlrAqBhr4nYM/TMBl/AaWWq4HvB9RQQqhjJErKINKVW5glyJyoul0XKJnq6y8ZT4OQtn0aptv/2vfntx/HcENuDvCQvKRGvwb+8XF7/X/uWP3/jc0XMXJ1tr8WozbVuFBzZD17GJgkRIYwT8KJWn6VFDzuGkIzzt+qehOoQJ4aagtu6YpS6lYFnBQLgagZ0FDQptib4hyzSd3NUiQ04MpbSVwlJiJa8b05V835wdRFFwWJQzuchbUrlcpM1koCcSFI1uS6qWFampEp/jP4NrXQLnKBfq7WXHzEsuw+1PstEsnQVpGBdJUsLRylDa/OSFa+tL3RZnnAF3YUJ4D4UWnuZEWB2QKpqczWZJEGaEz6A9yy3bAEznJDiwnUAFsmbK0HYEdDBHKufvRUMBKeGeeEVuw90H+88j2Q9rhlSDXVHFXoMwpnCAqD8ApdHHov+eMnMFTKFQeJNOJROInhZsJrioFE88IKPwL4lNcarKgw8SQNvZjoGgvCqV0sCSSCJH8Kw2RJnMQSItvOqzQdTLi/CD3qbYEzQ/k1NEcRqGH84784k08eQs7+AgmbyHL8HtZPtFW0RW/CBFklm4aBWS0S8kGd8cYZCFGkWlvLCqoZIUVskCxElezHZBuvj0sshBwedlpRTFGcpRDCWTVbPOx3bFpA86mjg9TgB52OfsOa7hpPnQjbLWKv0iUuvqKy+3ts65rTo0saoDVam5qharXXtnu7l7vn3lyurnP7f7+TfPb55vAfErcW6UcC5tuYCTphq56hSynpSuZLTrrSIv+8fjeBqUaaxLpaPqtqF5NbujdPXMKMMk98PNlUt1td42GpZrGrbiufqla1c8j7sqc0MMJZ/MJ8PZdDiejPAZ4TObz+ezuT+dBzDTQZL6ftTr9T+/XfvC5a5t27lswzLDwNc8N1dM1bT/d7/2WqfhQRlKnJvPYaXSUp6nMvSv40i2KU8mZn+kDoboFZUrJJSiXc9naXE8L8ZQ36b8NzfCRrmjlsBgWrfptese+BqdDj8gh3XPsslsNvN92Gkq30JKYm6+6Rnujr5jzg2IGrlGVmEz4f7lkpJB8+QSH7TOEeE+D/hOMxhgANcSyhXodu7H8zBYf07evMZJYcovRVfIISI8gjnGN9U6BUlIeHvD6lzRnhwOHu/3JIyf0+ALIP3TV765Y1qAkWghbRxYisASl4n7nmASfEI9e+ejJz/6yf3rN/Zu3dq/fWv//s3j/bv9/sF4dDKfjaK3fnwv/Dh+TtpomzVwYgbGVQkiEEeZzVx/5MffGY7+yp+9o/jWZp1L7l27ttIuus5jLZmmyfDw9Gjv4MGjJ4cHB/0TjKc/8QmzZ2E4CfGdhGEahNy2ZRzFwzhV3LU45YaLQhQ4nwKhgH2iBgbl4GtzzU8hU5QlIXTMgMCIEJcsy/wknnHHF3qmUZYB20VZ4ae5DyeEE+RFnGZ+nMzDCLCLyCtJ6A9WqhxBqEraUs6jc/UVxg7qXawclsAIkCHhVeMDg8LP36ZgqIygizmUHDnaFoCpumlfu3TZgirLYikNlSxmoZVNAidSe8F9loBupciHC/TczvaLm6u/8YWXf/XVa5+7uLW12vEc7qnE4sRQWrx/IBTBolaOdfX9NDw9ZOmg67OYgB0X+pwT+XtDxUXILUVB+fgT7eb32sfXL7nl69cuWPWGrMsZvAmfr78hDFCUpuusri7X6vVGp7O1e7Fz4fmlrcu22yjSxDY1lxuoWygOzMynNFrNWTCHL4lkj28pNRvIpGtJXvhJejic96bRwenw4KTXHwz8+RwymPHhcEiG7nlgPK8oNT4UZbmGU7PdWotbp9XaSyuGaWIc4fZbrmvYrpjk5mp19AMNIz5sVNUb+BcDgX+pgN6BCyS6ix8EnAC1hnipPthEMEgB2tstV4v3s9N3osffmj3+y/GTb0/2vhMf/HVy8J34yV8Fe98K9/5SPvjr5eG7l/1bV8MHF8In2+lxU5tYbcXerO8+t/ny5Y2lmineo8XNhThcUNXce5FaPC7yGe8nJmQjnOGzJBWNkEWxdp28RvtCRpa0tfWVl69tdWoOWoOSeOqz/PA0PCNADM/G0V58QfcKiy2ncRkERco3sUCZ8TQznWV/9kIcNWu884CxQSFCnniW3ySEBfenkHqxYfGiIgaIScMx0Dwga37gkmGUMQbVvSuUQ0NeaCo0LTQbLxGlMbaoZVERl6dBiPguEzEbi1MYKj4ZwdsZnNpHNsJjQgyoFtKGEmAcwVVcTQRtI7i9Krz6fjYgpRJAhiqJXV1dtOgKHAjGYTb+V+egTLiXNiyD0m62+JiMCHA5UeBZiQw8FAmL0p4GocOrVDa5CqA/y6ezGZrC+kWL8P/0rEit4viXVU0XsEUUgx+Winj1qfKIIIr69PC/FKhW/ucEbmM6TJe+ZX3p4YvL07aciIeQRONwsgpVTtADrTsvw0fxwcPsniPnwIDIV3nP1QUIT/MTxpl84QhapxYZdzPD58zbw0nAZahyYip2Lt/kawBY8s4L96yAF2TqiQmHPM4fpG5Zr0u6memKZBS5jo/aaLb59BJsfxxpgB2l5Kiaq5g2l3oo57i2UssLZZIoj4bJo0H06DR60osP+tHxMO6Posns+NqVXdu22OlkDfAnUAWbxBS2BGamgO0CPRA00zaIihJQpXlA6mKVueWYTsMxPUfjHhoV0KONR4vQXwycHFJsTanJZUMqvTwD+Vyyyjl+gbBFVaxNTGaT20EBy1jwQEUPiKtuszJtcZI9h+6GLmTFyMhkJjIiLAij+KZryiAGhicFVkeUC20RZ/fzFAI5lVCaEgj/dZF6FlAAq8M3ubga5+oYWauBXaTiG+Mv9Lc44Fk0Dd9wBthuXFHlBOVVjrOAbAKZo7SqKuBv3gNggczHNle/4kM/D0SBkUQQZYk+YRdkJIPXLYYD/cgzUpGkORcKIVlRDIv7n4uqcahniuoDpCgWsDnYEP6RAmAqcc9dTZfcpvxrv3H54uUlbq/OqqDUPImDzLf0ffPrF/7Zb12GBnnt5d03Xj3/6ktr3Y5WM9SGpXmOXk1aOmLHEENS4egahaLnQBfhZDAXG/tnalG6urWx2p3BPeTb64CJ8iiCNlQfynf3zQcbm816zV5ZW2s3a5oB7KjaltnqODof7kMHwCBlEUMc8uX5CWD6DKgOLqKiby13VxuNKOTbA6nDk0wqHFV2bcPbXl2GBkwSACE5iyiJnqsNkmKEfJw6M7IU8ElGowlOFEkszQKzlyG0ObopUyaHa3LsgA9tU294rqFpUzjHtBt5CGJAUBzBWPBBTJhJTYW7y0GRlCV76bJ3DTJWr2n4uDXD9lTLVR1H9VzVcxTbURxbcUzFMiF0smFK+ADqj2f9ybwfJb7pybbFp98WMkVGZADYoygK5S34kyAQUN1rGM0147gXnY4npYpRMePpwOmU5662oAFQNLkWwJaQExaIRUCyadolefXl2gf3H3904+DgaDgaTsfDef90cnw0mg7D6iG1Gzf2L+TLS1adoAYUGeI1BYKrDUX/snd5Td6Osu4Pw8m4XXa6HYdPz5rNTt1Zbh5m+f1Jcm8wu3Vweu/JwcPDo/3Tfm/qj6NknvLlxUFSTqJ86Ccn07gXJAFUlKEkwens9COcB0OiY2G9gdWQmU9JcEKplI0uF+AxSg7Bv2gcQiVLNEkZ352Rp/SE4dpCm1CiKIEog1mhszKIUYrzKtfVoKmc6BcfJCYw83CfijIqyjjPQ+D7vIxSeppBWs7gb6bE/UFWoAlhyvfp/i0oFyPEWRKCdSo+drhkafp2Z7nZrEP9oR+VMktmk8yfBeMhPuF0HM0maTAPprP+aW8yHnI+p8HNhF7Z2f6V1178Z1/5/D/7+Te/+fmXX7u8vbXUqgHL0i2vJsKpe54G0RWfiQiNQF5aKFAqkEWgEokidP/i+G8NYKMig3jL/X317tv1uz/YCJ7s1uVru+euvfqaBS8fY5dEg9Ho5LQXzCeAaX4cB5NZHZDcq62vLF+8ePnlVz9v23DKXd67EQHuEJUqmJz8XhKgQ9x4i4GNApICbArxX8qFoo3D+HQ8Pumd7u8fDkeT6TyaB0kUw1GCpoHzhsx0zyVuhOCqltddP6cbJnidN6cUtdXtWI5dr7kG8RkfR5OBJilPVOHoKMFO9AnRTYjN4XXwfp54UCeBV57GMZ9NRKDyJXkq1CP8ja31tWvXzm9vtlpu0DTnHX22ruEzXdXGq9pwU+mdL3s7xXDTzlca2mrHXV5udLZXNq5url49t3Z+abnrQKHK3KcUAA6dISjBABlGoepoYBCxfmAWaETebESTcb7kvVoB00kMpJV9qRob62uba130ZDXA/KZ5esoGIpwd4RdStTgQ7PEpw7BPijCMdAvOjhQEkNpsPJ6gfvRylevTzCJeBdAGRKGrYHxOq1WchnSRa6HNDgdhkKCxBAo4LdIkjEa7xrdfCbp4DYnj7B8xNL4B2gncy6LhcXeKRbazUNWOgDZh+BIuU0M/FnRvNMADlIFTFEOSSD3BqUMRQQICvzHWXHnPrJ8huIo/G5BY6WjEqnqRiYefIQr1qbwBJcjjIXmNqgh8h/pQBkjJuE0AV84jjiCIYaguqQLiuJaOP9QiJ2PJuAvuPQu4AB8Qy1RUJT5Vv7CTUSlTRIezayl3+PCvShQfxplLRKoUUcJPtetvDWzn3xdQCCpGgFJ/f/bVg1eW4w6oRel0e2F4aZsEdmTFlMpIjY/13gfG9d/V/3RPe1go9LAXoXpwTNBK+gSt4CnJtGAsUZdaptypVeQRDWLJ7G6wVCknuXo8yKbj1CvzrsUNS8Igj8uMT0zBNzW1Rmfl2tKyDVRTKrgEzILeL+ZBOZ6GaUzkIApyFb0N8Kxw213QQRezlFJJS2Vlmpans3xvlD7oxXeOwruH81KOa55TCQYCx+os4HLwOQI81AT9IykA5paty3AebKPRqdXrsK6GV7NbS43WcstteKBHTBmjrcLOL+YV2GJqPVN1PKNR09tN0/UMzeAqTEnHCbVE16GLwJp8sBHak7fa4VgTdoEkUiX+BSegsKeMACrRCzhgrTgUPEjdixM59SYtHk5V9lAgGGEDK5YU7AFa0TgccHjJMWK4qc8q3qiG8tOAPEiACRfQGapbyJhQk9W1qJYVgQzyEdILAVFEE+im0fwK1Fy1Ag0UCwt49oxjcVZ80DrKDz44i8J4XUUNfB+p1KBMGGUxlayxPxblikDZpViL5rN1olQQzgXbZRDGipLbWuGqWTKeUATxQQ+DfPAqsgB+RDFSIAjgEWgFpIEfl9r2V97sOha0mMRl4FEQTYZZFCM7jHLNMx3HgGYeT5OTfjKdwioAlssqMK5tJLo849sSJFgNINj5bNZ7speMpo4sz4MAwEqVCjiXOG3K5t38biAHmqNJZvz40Y20jH5SvJs2I1u3p/MUbpttWs16HTa8WWttrZ7bWet0Op5Xs8BghgENzskv7lDD5+ipbi3DunEw+vffv/tHb93z44C9QHRFTX54Ovjzdx7yhmcq+TO515OLUIFMBURX5elEnofoxHy9XtYseCxSFCmHA/VxT27XdM+WAdEeDdLnvddUxRCDwd1FsgR9lsON98NoOp+jfyFuDLbdbtW9pgPuhXLXZNUzva7ZBX5/7ZXV115Ze/3l5ddeWXr11aXXXll59eXll17svvBc89rlxqWLtYsXm5cu1a9cxqdx9XLz4q53cdfpduEmk/u5ghmFChYUDKdofKse5xPIA2L+CYErm/h0gHLam0HTqboHU6PJwcpOgyatCuJ+nwxHTxgC8FbFX2Cfrautcy+3J0E0nyWoi0KlK2EajYM5RYIaJyuAWxNqJCgD4B5uYAhEwbs4lKjnzLWr9sr5lfbaRhtXg7ssSwfnLK00a53aXFEnijorpaCUfEnJTQOjyFsNYFxNq7m251lcTWdplkevRdGs8OSHYHskoW2gFE0DEOMziAXFiAuGVTPOMNZsFRpCDYUAURf+yFnjxK7zXOAuuRonF2xV8hTJRV9Mx65cuIAFeVq3VeBgx4DxY+NxKRkfksbGcf9Z1lhwuofuW5mLleu8aZgC2QtPIOetMWKJSmf8VMCoQZeSIDSJKk1xDfOFze2S25sQpmBkszyeDU6mx3uTo73Z6dH09GTMz9FgOjsdT8eTSe7PTNNWCqlZb5zf3Pzyiy/8i6///H/7za//i69+/ivPX1jvNjzbhCfJGQyhLtgDf1sQBJAGRNhNaBuuWIQyj3304+LopwIKzFIpmMn9PfXOj6zrf7k+uHG1rV9a626tLq1tb82zsqWrNcuxXMewOTUoZbyTmGZQTVGccCvxw6PTR3funOw9fvHFF3avvRDGXCKOccNQoX8Igv0AlzRrnIyFkcpgSYuimjUL00RS0nA21KTYVMswDgfT8TSYn/R7p5PJ45PTG3fv7x2fzPxZFIWz6XgezCEJemtF0i2MFrSCcDPlLOGjLpBltAgq1LRMr9HgTWOEM12LvuN4gbfyLAxDyBSI54boCQLXLIDHcaFlmbCapmnynpeqLi11Xnnx8htvvvDyV195+etvXvrK681XrxgvXHRfvuS8sJteWD9aae9vLGcvXTZevdx87cK5Ny6dv3Juo23rYOSEb+3ifsGy2CUdnMg7gXA34MRrszAaw0EsS5hZEBUGYHyYGfAnV6WTcYVRoprCMBnW7u7W+jLfzYlGCKUoVNgzLURCdcSWfpZVBIfQcpE5eB3BMdqMhqapn8aj8eC4f3wUzuYxbITglqcsVF1SBZTNmRw6QQtAgmwI1Vkcwiwc9cAZnz7OKL5lS9eatoGYzjlBuFFc32SIO73Q/dUiJGhF5FxteyZQxxn5ohiWQ1VQhbzkjvnQHUhVcLkOEtFqagnRdmQRlPKPvUSRp6aEqonBMzgLKs8IXgSRvUoRZxBhmTxT9YM4Qrw6i8x8skWsEXoqm0wW+cB4YRzBZuEEkmY+zEp1/tPyq6Y8E+crO3nMERfpYnAXtbMPGCDlYEu6cDSbPGQVlXSfNQGHGFymoCjWz8vF0WcCM1dn/+eFCvf83UF0AjujlO3HarNo6MQhosvA9oLnIE5UUYDFQLry9M+Nv/qzjT8dfunB5X/kmJetjI+HMoC70UDROkogy0WQpASIkds8QQAkvXg6iSNnsurHVPFoNbqC2I0vwWo8v167tG5e3nZeONe5tNRcW2uaDsorTa0o9GA/GUQ5PcpCUblPeRQeHh2f2GXe8Uzkg4iqCyTHQLUiWEDRNs+1X34BurED3sW4JXkeQNMX8ta5GnQa+7TqWlxc0SgGUpCHGPwEwHQ4ZZDgHEPZWGm0N1vNtVaz22itthrdhtN0NcdgTvQW7CU6DNUA45NPWJTQ9RxTrlO3+IZtfLjEgTZYW3h6ohco84T44pGhCkyz+xHFCPCpdmhQ9mCVKqgkssSRaDlI50tSWCnSkYhAo0zj+fQqfGF0WRmxDLU+/kg0cgB1oDhyNGjPACyo0J4NVQmIsL+IvLlbF9lfEMEyEKWwMm9FFFUkgiCFEJ9Fg0JEM/glXE6IvwWoESSDXACMgqRVckIyUAFbwE81KS4C9SpOsMd4ZpGhIgMRoBZuMYYcJIgpyFfpGLEQAsOpERNkRLIgiq4lXCfX0pda8MtKDY49fAn2OriJt9f9GO4fhjfKY97UxDWwnXHig+os8vNwePf243/zbz+YT9Pvfe/e3/zg/se3+37E+WOaKctINHlQQBlCuZFA1Mg52LLkVDtgYUoiAW8zuUzi7CP5475+LMvxfDbePziYjMJgKgVRGcTcysTzHPSaBtVFVQwNo7cbS+vdtZpb13XLtlywY5imAWAawCjGRi7XN5Y/OU33EudkHpvKHKIh63qU+JNp78fX7/4Pv/+Du3uns5l846F0Z18KI2kwzwq1NEq5P1Af9fW6acqJMh5IIOB4rnx4R12V9c2atuFIllZEiuZ57vm11e3VzlKrbigm+h0KpUiyOIwd01zpdLvtBtiL98gyyTIdMAOIhxpFt2uSZqWAT926u9S02g29Xgd2VRtFZo7H5eFB8mQvPDiIjo+jXi+NInO1vf7ixYuvXLn4xnPPrSy3dW4gUYUSyJeB/pUG0TXNBowXxpE2UICYig/A6XGauK4jma3AjzQ9OHe1Ta3HVel8Xxu4B44TE3JAQ+BRfiMOZrn0uZXalnXSn0cJ0BFELoPv6M+ToQ+YktW7LgYqjdIyLqAE/dE8DWMMNtkS6LUsj4vZu9pjc8txW0uaZQimVlTDaLW9155f77h60zUbnuU4er1mrXbcZtPl03SGBgMVxsC60sZSbXets9KsQ4v4Ua7WrrkrLxtWrWJXkAwZAGACl4E/0Cmms3I6KOdQuwCElERwH4WN0ki1IsSHskfJQUelUCQ5VKjMp35LyZTggcmuLDeUrJkH3WTW1TQ4GU1ZaSpKQ9ZqYtMYVy49Wa4rakNR20B9jCg1VfFUuSOrHVVrqGpDVZqq3OI3+A+1Pht4iO6FOYQ6oGiQb5WGbq7ZlhJHIJRPjMUpCMPAYYyBBP0wnKV8Blxtte3usmV7YIHR6WTWHwxOe8CMOrirUCzFXGotv3T+/H/9hdf/m298+ZdfvnDtXNcxcFLUKlqPhgvuoDJDHAGSBQ4lVeKBVKQjG3MjPz5pTNX12YA8LCLiM6PZd/9j+6M/uRo9ennZuLa7evXyxs7O+uramlurp3m6dzIYjeErFk4Noru+urnWWl2ya/UMjYet0C2YxUkYwql/+bVXLr78KtxEzlSL3fowxEEU9YaDjHtKpVGSxmkWAt+HGZCraXIFFzrLAIlh7PuhaZibGytr3Qb3+uQ2Bkqpln4SnkwGh73TB48f7+/tj4YA86Px6annGPWaB7UCduifDk5Pj49PT8IkARKEs21z5zRaHXQc+0M0mh8wVFHEYYQYlJ3j1twaPBEEl5u4U0ezd2jROWVLEcWxYruSXdcts+1Z293mdttbc/VlS760VPvC8zuvP7fdsmUZqlUsy0IZwKDcug1t1OECm4ZhCJcQUAKeupFxBfxo5odovw7dEyVxBAeIi0kQxPgSWiICDguTQra8a5d3Gi64G13OkcMHOcH8NCmLsRR2WXAI/hcREUQG5iCvnDEPMqGVlmHYtlFvuNU0+fB0mPPpElGE6InPBPKb7NhgtqoYBiQ/y2xBnPXGfkJQwrDIIEmOBXUB+EGARbsqJBq10LqQXKA5BXhd1/S1TsMWnnxVZlUCvlElImg1zgSAR8AFYBF0J1UHNBbKQa+xh3CtqJ7QqMrPvoJ55MQ9T1RlIoicIiDGNi8CEpCzuhwBOXHJ08AkZGJDBER4JoAeZMBJSCLqQLxKPaOEjaoSq++qruq7us9DTc6yyayfngU7MJ11ufCuwJOCWoxCzYPCY1FVBfxG3dADLEP04aIeBh6KqnmJYHVoWH6qE39vEDjv7wgsLZWUSak8yvX3s9XjlpFxHpo1CoyD+lA9p9swVFI+K4Pr59/r/lJx7Qud9ror66q1Y75jzYZKDhbgexchMdxPkHsOVNfin7gMNhINKmD5xMMZMvQvjE1hqZzKQelQSrCerlu/fGW7tbttrG3rzaWVrWZ3rZlHM1m81N/Q+H4hGxfAtIZlmnKtwWp71bmwoS81TCgF1YYDKGzhpz2DERE8BqQte3K82dKubtfOr9gbbXOlobc86fLWkg4eFVdwxOhMQuLJPlUvgzcUjTcTSTnkvJTqbafVdZsdt7VSa6+1ai3PcqEuyNZZrsZZyY1vURQwoIXeoPhVDIbyAEdEnPoMH5S4+CalC9ll94sIThU5gJvIzFYxM8YUdHL0BXmUDmGMoSeoZUQ+YHxehSOMf1U7PCUFo0EoLKakqgbjn40queyNPgGXkIhq4UyLAoXzgM8zARmg9tA8onShCgoFdl90O4rCedGd+PB2AH0lEstXJEjcpQGF4RQlnmgbdQqGYLuQkVG6CCwBp0QVSKdkskOF0uFqHOF38BL2JBEXshGLANbjjJjSEyq2yiqIoAeGtqLvwIR82B+RvN2yskSNIylLUB8aRW4kFEN20Me7SZTOMsVAoCRgF7YwisvhIBoNZwnwkmroYjutJIpUyZQNJ6DkxxBw+OZAgnzoBb4A2NcxuFOHpCWKPCL/ljmwuMQ3SAn9QWWBFnDeMc8mZaoChcuK17I/Dm/vj4eDYTQZzyOgyVjxp/5gOM0yyTZ02zLQWBQBxk3pGRKkIhHqHqyRxnzwl5P0XDaltNuNnUvnf/nXf2VlfW0yiw7HeZjxtfAPj2f/+ceHf/Jhz7asTrNxOtaCUHExVLk8m6lFyvXibU/p2LradQCawlwBmp8Nc1eWRpPy/lF2MpdnKfyPpIxlICfB4hJMJF9+mUtRmqEH3JpTr9WbXltXdNeyoB6DWeTZDdgPdKCuqY6Oxjif3Hr043duPHy4v9mwv3xp7Te/cOF/86uv/N/+V1/9f/wf/tF//9/91v/r//Ib/8//0zf/7//7X/rv/skXvnhx+fjJyb/7zz/86x99cnjc41gL3uYIcAAxeGi9knMHnAgcwQcaVYN8xVOU9FItNFtabXiFUQumI90IGqtcCCemHLhcxVBkLsYTpSEI8SDLYqwMW7Vb6mAw7U34elZAJ0mT2w17tdWET//l1557sHr6k+RBEuchvKUwDOJwEgf9ZHYv6v8Pw+/8ef3j5gv22noXLDEN4ijK8YnF9mcw789vd5Zto2Hopqrj8uksMoFWYZAVNYdbiHHNitk0HQyDwcB/cjg/TXfdnV/RvLbGBywBYAASDMvUPReoz7UtE7QXVide/pWJugn9RL+OTVyALahqoYfRBkoyWgpMCt5TLF14jtQHUDQZJ1r5jhwIpwHOXqy9pxijLNFBQoTRTVR3lDekoUR8if1KUAG3bNcy+uCV/P9MqGABDHmWpwlogUjgEiNL+sfH4WiYTMbJbJqEIUQGjON67urG2vaF7e2d9XMrndWWu9RpcEvOud/y7PWlpTRNfvTxx3/07R988OEnh0eHp71eNPfheS67tTfP7/6vP//6f/O1N1+/vGk5BsS14h58Q/YRCCSB5zhhIRabUCuJZj4ThChXDRdtx0Ea5Xu3i7f/xP3J7+z2P3yho1xcqW0utTdWl5eX2i53R6HBVJN4rdVA4zj/IslJCP7w59P5LIgCuMiypMOiWlZc5l6zpkqlY5ndlWXAW9Aj0z/nmjeQCiJNjW+cBY3QwOJpau5wYEPvyHzlzeOTwf5J349CNFEvsyScy1lsqVDbMXopHI+n/UkRxA3XXVlZWlldWl5p1Zq2LiWdurm+2tlYX1ldWzEcR+HzZk69XovCeTwfSSUfgkeboUyrOyNURARzRRSFGDcwF2+hQv+QSJoYamqKlZg0ZhJ0FWepkiSSQl+NYgOAUic05Gpg3VQsR6Np5etPoEBMvlLBMQw6d3HIPYh4b4YQUSho8LQBYYnHozlUkA2BKRI/gFeby5y/48wXSYI4o25Wmgap0l1du3Zx2wI5pWyoGihkKxjQEHJCNd6kXfAxAjibY13FnwlVShXQNM/xwKUYhZpteo6JypA7CgLYa+agpC2ueloWbNLt/WAWlmhKBTnQURVPIYAD+5MoQ3dzxbhojAiQZM80bINcVOWkqFUUkm5acZ7h812yA81rqDj3UwSzpQy0i/OQrMQ0Xopa5DBKF0WLYsX0GQ7ZEzSJiMJ0QgPyHcpi4omJDLRsyMkcvPxpOgLjRDIMPBKJiJOKhaAJHXIWmI5vpIqsuLxKJIlC74vzbFcVr4K4FFchRh8AIBvfC6rOAjqLq0GALfJ8Op/TZPG8wCNotqgIoSKPlYtSBbxhyyp6qlBlY4SDgQN+zqj4+8LfpgnPgq3Uam959W93Gj/aqN3cCeT2Pekw1VOKCrmZsgRSK2JiJfmw83Z6cVhYcc7ntmN4rlbdmG5oD404gW0D+xjikcxF9y3IO5XzOSeM6ZAZ0PGiMdDvtgZuZjPQTOhzmIAsLZ3ZqZOd6ErKGzaJPz8+nY0H6ByUZShFW0paeVgGWTQsYmibnDuIG45eqmUaBnqUmTp3oUP5pBnFpjlUAvJg3GGhoSDAom1XX2lZK3Wja8sNxd/ZXOaUatVIXgNTwu6tyqioRRlsDOJcyKO5dcvxLNs1nZrlNh3bg0nUIDsAS/1ptj+ITqZpb5KO5/k8zIHqUuhQwRroGNFUMfAVH/DeMQeJFQi2ADgSFq2qFLWCcvYoLyb3ojEgiaeYtKBSgGkeCy4ivoRaqS4SAVdVfQ0LiOsW7RFnRCqGkloMn2cuIolCfM7y/kzAlWgQq0KW6nowPJKFSRM9R5BTqNDbYazwAU3yODxWQHZYKsMy7EazvbRxbnlru77Enc6ED0IXARfzMWM2RNCIZNh+1EhpF5ULr4Mx0rH4FYvRQQxr4f11nuGoVi04y49GMhE/y0tuGlsnJxzznG9rETfueVbKuJsHl1fGwDUpzrI0vibpcXH0EMrXO+6FqEjXDJSa8s0VJd88ArUpqZ6nXbrkwmZQTfK5YhokSTXgEKVQY5o8VrIIGo3PPRdcCcCR48M6oAnGdhiHh7lvWDqREcA2X6jNNQTQtAAv7bKdx7If+GkCGaSbBieBW6alCUjkdmpwoS27Uas16q6uy64FWGzYll5zbNdxXL4qqAYmeXgy+U8/fDCN/FgKjsbzd+4PI/ihYhTLRDEK1ZQBCiWgblNSG65as6UsDvx5GMfwDw2pNPgCAK0IM+lgnt2ZpyP0Q1ZMQS1n/LjuI4hgDVPAKQtS45pAELAAQPOw5XmezoMgTOIUAiFcPojFPA2HeR+qZTCY7Wx2X3tx6/JWd3O5dq5dW23X1pruatNaabsriLfrayv1S5dWP//aDgzzfB6kMfdnw0Dz7h5VKFmXTIQeTYH6IIHgDXA0zchT5lHRP3Vjo92Fi5UlgVsDGkEHVPzCwhCFBoEIkp95948ygT4Xmrw0XR2t7Q9nXAwE2eITjUUURKqlNWrW1qXOw6XTvzQ+/DP9/T8s3vpD+e0/kN/5U+39Hzm3rB3JavMNxPAFpFQpYnIqRhN8BAymagAknmfqMPNcZ+IaeZZNwsQXeyKigZDgrMz9hJv8xFliacWafqr2vpsefD8f3CjmB/n8MJod5bFfADWCO9NEk1JDw7VBw1LOddpQ8miTkG8IRtVezphQQ/BWHAO3iEEPQBMDjtJrQ150LG/XAUxXC9P5KaUEH3jINJ7oWS5/F6vhqe0r9I8+NE0DrlqzVW90al5XfJZr9bWaZi1u9H8aQJTQxCSPznPRH8/eu/nohx9+sv9kfzzoJ1AoEGrVMBwPWNY0eNPEs51Gq2EB3GIADW00HIfDMXxHp+bVGrXTJPpPb7/3//79P/n//OGf//tv//C773786NF+PAvahvnK9tY/euOVK+fWoHWeovOKB6qpP9DA6oRmwY/om0WPIZRwAscnxele9vhm/MmP4/e+Hf3kz9NPfgA1Ab9iPAuDTO4HZS8s+NYxvo5KypLUn8/7R/uzw33JNLjbHNVaOQv8/nAkZv5Kz6vV6nVUNkDSkEvYH35yUw1DzTSINkgRgYVYW0R2hHcGwebSb4vv9OVSO+6JQBzfQKfXahYUCrcSAuWZImXBbDbl7uYzOAemnLXq9lKn3u1wJZ0NSaUDBnstu7rW9Kxuu35hc+3K9uruanO5Zi43rGbTgQanTsVoLUYMv0woszzyuSKI8oN+gz8mzEOVgcoQ3FBxmLBFtIB5Km6jQADiMoZqRMsylS4H578oG3BUPBcNhP8JBQsXQ4O7zzUegBz8wNMHEfPxdD6dpUkCRZYnWRBDHAU3l4QcQhvzLioYGPAdSm5jc/XcatuGzoZvQJguqhLNQBK1EhvEFi5adxYWPFFl+NsCmGh1ZanmOLbJh5jpekrScDgaTSa4srLWz4aKo9DYt272/se/uPcXP9nbPw3zEn1Q7WuE8igmB33xBkV0Ga+ouBSdqXAmXqwmEMqPyfxn/6MmUs+m4VAq0Wku5w+rdjEgK+P4WxSmjKahHyaiFbyfhKKSlMs+aYCRjXIpKhHSjiMECArnDFGK0JBoI3OxUpIhKuMvo890WvXLw7P0zwTUwpYuws9m+EyKyCjIYhBJDNUhWyVClfJpvipnlZ3pNBuMiMKRHx1Q1bLIjP8FSUgVtX+Wqiqz4JdFjz5N/PsDKfu7wpJTe7nUv+aYX2npry9Ju5v5QevWyDtS6hwQMbUMzwoOYB7J0X3zfv/KA8Vj/QQQ4kkRULD20vJBOz/JI5BDSRCNQeFoMJT7gVS+r+ihYSMVwwikLviGCA7yAgCJpmB0uZkDpwXVeB7IeZxncTidjU7HvWmYF2LLYC4OLlplZGcTCfhkVMY9KRrLUVhM5+FxfzCf+HkSCysr2ia6indwyFzAbFBcfHANHMTHn12jXjNrtmIo09XlDtxXXkHegnkR7FV1d9W94qhKANM6LvexWbyF3dItpzqE9injNJtEcm+e9ubZ8TQ9GicHw/hwkh6OkqNRcjJJT8bpYJaPp8l8noUB6OV2FoWswqKx11AFWD8TYBoBbSbmFlCdIimkkycEA1S2BKcr+cKfmL5CgCqqvDxERR5hh5GfFpNlCylbKMvqegwmkXpVL6Ua38jHQgS2FTV8JkBo4T+xY0h4CVfHlEqzLKCStILT7VyrBPNRFJZcOrbVNa2WqtWLspaXblE6Ul4rJU8qa6a6ZBjLqtLMYiMOK6jNb37IUayXTSEjU/WDMNEgZCKVtOTimD1QvcQUFLMnBG8xivP4YlwUJPAaD5GhhGnbXF8aDTT4mtToCm8RQv2jEmEEwedUP+ha/kll71R+cFN1lWbDcx7sBZACKQniKACmhxeVxGGRpDDFtqWtrVpxxDluwKQ4ScMo9ZkxjsIYdnig5SPAe8J0QhkUDrAO4C5sq3IS+fuFj/EBLo9n2Vq2ruV83yROodnr+rqdm3zhVpaGYQRPIkrSQEwx0gbSOIJUYBUwudtsuM26B3gu1pdoeVzEcTqdzUejUZTmb9/ugXRJ1R71gsE0RgeQGPSoJAVpGWXAYfksy8ZB2fCA9TEuqZREcl7AMwVikGStZnOVTljIPqA5b8iUfhTPfYDVdDYLZkEoHsBVPdf1bN4Pm8+QMQdHA4CpKiFLHEb+PIiiBE0YJkPZziBb6PN6p9lY7nCLQpCkqbnrFo4lmSYhthiX0tDtdg2wj4KLw0SOQ5CG3OTaylBgyFARMwizgX/YFCJJdBC1DyUE/qJqumWp60rUXDYrIagCB6YaeMFuomgiKoCKCsOhaZlUBH4U+hmfqSzKeZDM5hGGChh6dbn5/Bvn6q+Y7nN6uhYVq5G8GqurqbcmbXQ8B8MxjfuPTvZvPtm/uX/nw3uPbj56dOPRwxtPjh71xqc+OBk6y1bklmOsNOyWqbQsZblmrTbs9Za73LSXG+ZSw95oeTud2m5LuugcbeXvd8ffrfX+wuv/mXPyp8rRnyvH3873/jw//LYx/Gtn9K1z+Y/f2DHOrXQdGwMK447WslVPG80+wzf9mxKOFHoSQpGWckYNRXGEaLB3CcGF6ua6H07GI0C02MOiEIiMEGUqHKp7KHHDTGxbARBsN7xuvbZUay7VG21PE9tmPxsoDhC7qtBSAnccHg9vH/W/dePeX7z38b3HT6ZTcCUceXC0yYlwAF2wGcxKmilgTlU3HCsXD9SeDoaFojdqze3VZdlW3n+89+O7D7598+7vvnP9P/zwvT979+P37z8+7A3BP3xkgVO9QtGIIGpHWytlgbZTYfKHUlb1Bmda4LOq9687t9/rPLp1vnf0XOA/l8uX9NZ579xO8+JG7cKKtdPRd5Soc3xc3ns8v/Vw8vGd4Ud3eu/fOPjh999N59F4OBsNxsPx6Ljf7w3GGVqh66bFB0gNXYOHtHXpuVzXP7zx8Z1337EMDV1D7QVp5dNavEUaBD6+XdeuNxtsgmBi+OzcwUzTVrrt9dXu8nLbcmzuTgpjwHk4xTL4fLYuFytNp9mwPFu1lVwFH0eBVmQa7Gceq2WiS6kj58uWtuzqLVdvenan0Vxb2wBuprrB2NIcVdZE1Axu4Rpiqmtxnh8xrgt9jiMRZSA/CQHltiVJCG85TSLmZb5ChYrRNC5shw2BB4ImIVEpedsI1HOmXdUMC5yAsR6PJzNY1pR6CAMaRVATFFxIrpjiIhUYQxp5VKia57Y21lZapg7gDiMMOAIqkJ1GGCIuJAH/ghDxTWqfCRX9VcAheeUs8JC7hClwLri0zzRN20zz+Pa9u3DcwFjVJU9DVQcTy3I8T96/2/udv777//vTm//hW3f+6p2D+0ezWQQIA8SsHJ5WG8GTTmHB+cFg1mw4V2wpyj0rWtAOSEYGxj8qxWGhamUdmTFmQqEt8vLojAxF7o+jyZyTBygaOAdYJ835PCb7B3+wRGctEAmimyjyLOBpkQhVCg0100X8Zxr+TPZP6UFExJD7s/mfKaSKs+ZFwInPlPBTEVz1bKhSnn6jj1iZCNQCFCKK2OJiUQ5Clafqrirw8GeDOI0v/i5+/gvh79tPffL4obT/vZ/fir64q76+Xb60npu6/yA87Y3TrNDGij/Vgqk+m2qzY+30YfuOfZ6oEbVWZJDAvKg37XmaHRxM2rmKIYTAxEUO1OBL5cOy+K5sDKylpRdeW754NfXH6Qd/+MKSyj27ebloRSGNg/zxQJ0kzqni2s1Xa+0leMPDoX8wiKaZpBSPN1/2a8u4pFCLXM3Kh2+PA99SZSuLZDWWZ7OQG9tHiTYfvLRpe7CAwhkGl4RhenJzFOfTSWlrreccr4v+Zt9ScDEGSZYc/covvOQ6lSPB6QkUVYnrpwNA20zzDI4zdLVW4wbH0BFinpq378SgKlmW3bhz+P0P54Vs04Bxqom7wkYZQE8xT4pxmKOlo3k+CbLZPJ2HmR/lcQw8BITH6VHYHs6PzbnZeY4RgLY22KV8KJ1CSoL4gTzSQYcKYxLAPtAhby7qfF0TuEzkEKPDVgg5QcN4joGkphm3HhZloXkIwZwP5jQ8U+f756GrWDxFErVn0aWL9YvPvqN0Ov7+X/+ReEyXd+phrUpJRauzBB0I0C9nfO+EmuVqIl7eaijuyvKaJBl5rkxn0dSP5nMqgtE46A0nT456vdN+NBnBVsllanApErSxEAm4WRWbsRHijb5nbSL/0FkgchUHPPE08ATHGEk5ugpZReeJBBwuCgHZUM4SEGwYZbNw4nmc+eFpaNoCjgLrYe/gEFEMhSx98nGuS61Wo4aaszR+9VrN0Lmcnr0G5CBUPEiK02LvKLj+SQB7mNFmJBHfZU/nFofoVfzbcbEsWaiEqwLYwDKSCt3jgxYfRoO7GtxbCxrRHbZeLl+rycSjdITBcKX8WHoyVadw9zd3d2Gx/DiGTQJzGpyCQhOEzSDagVXTIBGI+HxCTWD6KOqPh4/u3g9nIE/5wtXNTt3947cePOnNUTou9/islxIDdXKrLrHSAVUaMpB53ageKZDBahjcYBLbhhykWizJEfqcY6c1knWAfzEplgKtVksxYGYB1tE7URTDw00TPqEGG4beiiO+3BhX+qn/wL+b10LXtkZD/5UXdy7vbhRJrAMUNjy15kmWVeo2XHiUrRi2ZgF2SOCi3//LD+CQcNV7V9p62bUM7r/E0RaywFsX/MZQskXCTHJYC94ZzAaH8f0fJmZtbRA7Zba39YJR61gY7Yp7KE8siGBU2Dp8k4Mq+cJncDA/vDm2DbAtn9JCgUmShzH94jmwe5rKOX3xJCq5zwa7km435beQsrRM4zz0o+lkyn0/er3hcX90ArA2HI3GccB7ORxC4RWAJF1SLa5q4DdMLWCLraqOott86Q8EUHYMtWlpHVNetvNVN1mx46Y8bJZHLfmwKR+cb8433NHlNbvhWlFczMIQJGOkWYXAFhQQtpXACyxgQAsJFMgu4+xBySVK9Of59DvAAex4Ql+OcwvoT+ZYFMJ/0UGiNC4h0jNVi6RyGGURvHpqKwy+Yhrk2C/+wq8srW6ISxnAN3/5V3925+5tYWFZ2HAwmY58dIOfZY9H0zSIbQBZ0+DjNKCQkJQLBQrxsKkm3vQEPo8C+P3qCLJHiZPDJDodjZ6cjllFWfppeuqHD4fj28e9+6e9jx7v7Q/GYucKThKyOSSf4yj22RMtEQ1DHP1ganrNtLtuY63W2WouX2x0r3nLr3a3Xju3e21l++rK5uWlc1eWti4vb+x2Vzcb3fVGe7XWruv1GJzgy2pSlxOviIwiVo1cy4LMHweA6kHA1x7DdkBhxDjw5wnvp8X/9J//UzD/4wf3TvYfocfSvAD2A0W6pnmAsI4DtVCveV69NppOZqMRN35KY5hqkA7WbDe51U2dU9KOboJfTN0CaLdNvkNJ6ba8RtODbACIITOkLfR9wHfbqJ7syMsoUKJZEQa6olq8J+fVWy2r3jw87sNlAhnV9JjwYNA5mm27SytbX/3aF13PRToC+hPWFT1ItUTRy3m/Mktn0/nBk/3R8QE8cSpHvnGSN/bcWt0ybXpBsIG6QXErMxWDAqOTJ/DjDMPAMIk75SYq9ufz4XAQcbaC984SlAQ7BJYQi9FBFrG4mPYS9cuq7qytr6x1a6AcKRhp5uFjuOgurV6zkPGoN4MKvH80nkUpR7/iRXLFp4FliVMIT+PVN0TLsoznn7sGnAttOBn2P75+/fbjR2CxyjYhv7ju04ALq/5BPMmK3iS89Xj47q2T+wfTaZABn4dx+vbN09NxyBtvAiyDdPQ5RurSanOtLh4DQOWfkrEgCdmo0lgy72/0hrPDEV9+hrPMUP1XV4hhRPTiem19yZNlLcul4TS5sz+3NMM1uEYB+CHKwCoQOyHyVRWFNPWTvVHIV90JBSvqZajUx6L0s+8qwj5l5NNurELVmTwhJrarlOpUFar8CyhaHTK3+BI5ebnI8+z3IiDDs4cIovGLwDJEfgwH34oKHLe4vCIGviGsODkGic8QVeVBWFBVXcEYo7/92/+F/dT/PqTev3f/1tt/XcsnOgQAYDEt/FgKlfjH4fBtbXbHmZ62Y+niPOn05Xaiqtr4KIn5WmhWXwE/kMSW6NJxkf4EVibKDrPsSZHeKPOflPI7WjfUV6BONl54obtzLZrOyo9/71pXM6snOMlU5NeRnz8Z6LPMjhutV154vdExLT0GYlkypUYpD6e3N14KvSWonRKSJ6fqvbeGYeKohk0e6k0cU+yiPp/bs5OvvbojidezgUQw83weP7k5zaXpRHKN9lXbaRPBAWvwNPgnLpLjb3ztFZO6ANIEJSCMohBd9A+yIdCOUXxKKA7b1l3PJDzH+WpcFvapDILgo5t7D/ck27RgQZAD6cCJ3P4BxgeqAlUQkCkZXIQCuEQaR2V/nh0PgqN+sn8aHZ+G/UE49jPY+EzWnDqfdOLsHedHQbdgQ/Y6RIVvWtV1UpFGKYpXAbEhNwhQNuQnlV0LJIqG4J+z7LCVGtA9iigAsnQALkE+GpaXwTQGnGnUkAUZCEI5xEDs6JM8uHyxfuEZpD6fjn/43T/JsgRZ0FCWIUnhJCrlbM4Z3px7oaQJJyXg+SSwdtyjczAcTeb+wcnxo4PjR3u9h49P7z08ebw3PDwZIuPy8lIuZXKZ6yb1mCiTC2gQeIB2cg5AeBGiQfwSN1QFrIZU88MRY+NJFpECrpXR2bwIlwOUiBgSqmsRJ0AxDA0a8P7D3to5jCu9Hwx3nHLBHXA7SmH/QSzpFeS3bwBYOwZQAkygVvzcGx1bbOsKi0YIxsVf+NOjOL/7cP7uhxPAHUi1P4/gieFEHBMMoPwAujsJX1aaoBXXoblcLaDIbssZ58mPs/7E5f5o8zj60vxLm8qWoZpEU6RZsiRzT9rr6wPLMlXDWFrqQK2jhZ5lc8oJdAOagLmTGE6sAYNhWjRCUg4zzO0YXfP48Pjg4ROl4Bu1GpZ+fqP7o5uHp7OY7p6i1S1yErrSMpSWBybL64ZyPOHqn2U4M7k2m5eGmoVBXASKY8GWmlN4I1Lp2eZKq3Y6zjy5DmwEPIG+Rn+CHTXOhuGDrqTu415pvA8Lf1HFeNVcGxz7ePrkw9lHdp0IbDicvHhlbXPNyyGtWRE5Td2YwCmdTiFMMax4YVlodepHw/74T777caPlWaZZKsXyJc2taRW4qkaebFjwveJiLT9wGF0+QAVYc4j76aOs974SmquT3LCc/vZzpulowv8jq6A3KchkK97jIe9wGBYBTNF7Ehx+MrENE3hmNApH42g2TebT8PR4enzcPzgajGfzydR/eHgKb2oYBMMgxPcoiIagfB4N5vwe+jEOp2E6C8JJyPjIj2HyxgG30pv5yTRMJkEELp0G0SRIplEyweU+ABXTp1GMlGkQ+3EyCxKfG+cn4Lg5exlmE3CGN8/RfKVU07gM08QwuF4L/iRG2oK/VOTwCthbotMwTHwne8X2nCYHw3JdFHxEyAP6hNzO5025qgjuOcYZthgqTqxeZdeJDmNZHF/HTHUNvluIKlQ1hCeTwKsilIFImYbyc1/75vLqOdGjDBmQ+rcqpE5Rha7rn47h6OIAOgEge388P+2Nyjg24BcqBeQPjAWYDldaU+DOqPMkngBCTmbBdK6Z5uGwP5jO7h+dvnv3MV8PwGZSXYBeEB/mRT8M0Jl8LBgNFTxTtRz4Hz/gW+QGYUgxFNXVjXWv/erGpa/uvvzl8y+9sn4JiHyj2e1yeYmeFlmQRlEWz+Nk4PsHk97+9PRo2n88Prw33Hsw3r8zeLQ/PllrtjY6ze1u++LSyoWl5Uudcxeb51aUBgDUX3/3u+9/+Haj08IoBECgs+nMn55fXlGLfDo4jWfjjeWa6QkWlxQ4pY2Gp9ES6N1GHcx9cHwyHo4wUGIvg9yxNEhljXdPuNeRSohuNZuNbqvpKLLl2ggQYMWAUTMwkGlWQFe7no0xbXjIUobzOawQBNiwHb7vtN12XA/mBhZkb+90OptTwNA/dPDQY1AhCmqyne7XfvHLtTqgHruO3s8iYFTxlSdhMpv6d+48uf7+R0o69iD0ugLNABmDRoUsawWcLsEQnE/hFXDLkhAOVwSzSibkewptlDUaDgDTwYY6mAeKCGJNijhDLhC4YGreLUQyELBk2N7O9rmlhgsxhwMBsvEBh6MmInVVhV8DDjnuE6k/EEi9MkPUAyKz4I4FcdUpBNYoMlSnUBuY9tU3XpPi6OGtW3/zgx99cPseVTj5i1dVly0uEXH8ooOqiDgW21Oo6jRIbzwefv/D/beuHw+hC3ijQNAj/mFOGq5xeaPVdsQmLYsGM1Q/4GnWwSMaRqjj2TQ8GAJlQJoXdeG7yowftA3qcXPZ21ptHI/DH3188kc/2ItyeWe1JUNnZlAqfO8ahqgyqWJQQYg89uP9cQjX/axxi8JhilHm0xT0XhVhoKhVBAt7LU4IDsG48Hm8Be1n+ZnhmcBGIT9j4pRoJC9hfRwOcebTC5+mMN8zQSQTjuKnyo+c1RijdVVRi0QYKlWlu0VAIi4W4VmW4PW4ZBFjQOwfhNRHe09uvffdhhqY0MHcZqs8ntHIB7nrWOc7dmNNL55vHvzShfSF1WSzlXbt3CpKPTT0iW0N7eBQOjlKoOBMV2ks6Y1zVi/PH8bbh/LqQO0EagvIFgBJNaX1519sbVwOJqfG7T+43NZMGAFUzx052K8DIPWh7peO0m5dPH8V4ziZp/Ek1sbJfFaO0lsbr6Rul1N56NE0TJ68P8sjGyhLgTAXJZSKh34Z9Frp6OpqCzDUHwT948n9u8cfffzk8CTyrNCX61b3BafGDShRNThBStI8CTS5/4s//zpXO0AVcAoMbE//rxpy0oggHnhFdxuG6rqmeJyl6nyRQQwJcsE2fPTxw/HI9Cy9Zirwb1u22nW1lZq27OmrDXO5ZnRqRtMxPNcwAII0Df4FlEpEvofGAFbDR0kzbjNca2IIOG9FpA5DRIwDmgSXc1I8p1JEImoX98IggrwHxikvxADTAWp5ix9xqEDOevFOVrVRnQw+UzWThAtuQutmw6jQy7rDuSm2nb4KmywWP4WXgNR3P0Xqk9Hoz3//d0I/yPjAAvcUA3FRyqWGsFGP93sPHp3uH40fPRo9fjJ8vD+4t3d0/dajew/3x7M8jIDGLV2rGWbddZqe14BvgJ5YW2uXeYpzpgkLTliFdrBdVUCEWgbSgC+IFOgWckgQyOFCqL6pknGRGBzhKy1kCKQjuzhmy3iamkEIoST58+ze/fHqFnemg+oDdHEt3TS424MYX9YPwzeNioMHlqW76Og8K3uD+Zc/37Hg5UUQ36ba6gajEOMFjH/YC771/ZOTkwwwIs1yQCbic9gSThHB9BPvoBUrqe7xYUXiD1lX6iuepOvvzXr39AjWFVp6Mp29Gr/eUtoYbbSKTWbL5aPicF/bNy3tcP/wwpVd23GgW8G6XKkjyaPJ2A8CJmRZo14Du6MLeING1SA1gD4fvv3utNc3NM1StRc2GpeWW2/fPTmZhBr3HZdblrpm6h0MklauesVWQ+sHRcuVzrUky9NUI0t8iIs08UstV5uulqZZPy7jUtpsu19+Y/ut/Zub2q4mGaS1kC1dBYJRhM+DoYDvBi8I/lwYhMBVmliDie6D/r8zuX2QPzRNsGvuz/0rVzd2L2/V6w2t5iZ8xMk5nsJm5usrG3A+IJXDKJ5F8zAM/vSvbzTrNfSrP4vDLNp+weKKCKFSBVsIYwBtQcVPVAm6uBFlms8G+ZN3U9NfGcurUMLR6Z7pxu0NFznwqdiI2QlM+fB7da1IYoA0Hd0dT+7P6561eWHJ0U3UCmVCYMxd3TkNXnPMIpUj3vUjFXSc+E5IE2WIfAh8QQI8YiglXFIZVvwCd8JtQhwkVB/kILOCCgw0cVi1VS3tGhIUfHAhmwhNBq0BRuSjFvCo4RglSTrz4+k8GU3D4dg/6U/nEW/viNtzwD2QFU5F42rUCN3hYfQtGyVnGBhUhB6QgOnF6jKKuxBGACM4hNxfnQxcSixH8CjyIAA0KDLkueZqusbVSrIK7gQWzAspBD1Rliumpepf+fo3V9Y/nVNHjX/xF39y9+4dOAsQgYP9XuiH1TBUVaOiaZLc6w3u7h8Ek5kD9klTqDbD8eD+9Q5PHj14lPnAIfnJYBTr8r3R+G9u3L+5fxxCt1IDCvKoDTjA+GWnLv45KAC+5EiRE22HZNmq8eLq+a/vvv6V8y+9sXXl2vJOy6mPonlvPprG/o3e4/f37/zkyc23D25cP731cHJ3HD8aJg8i+bHjHZtOL9N7dXdQ8yZezV9blda65SgZP5k+udN/+P7Bw1tQlvNhw3SbrtV2nc3mUrOo/+T9tzVHtWxjPBolcRT0TyJ/qGQ+FMjBybTjOkAKOF1v1mAmDN1AV8NT8vkw5TSJAvBQzLfmZlDfnmMudztOzbM9rvQGDuY7B4rccF3VckpYEXgjsrqyugKELNqtgm8gqgCaWZri2PXq9VbHdeGmyygTsgDRgre1f9SfzwN0ELiOWhYX849PIHle+xe+8TW3xjl1cAS6FtoPbEkPOU5Gg+mHH97/z7/zVx+9+1a3lm6ttuAvICegPlQZiITGAGcCmmPAISHQSiVogn9XlrxFZxqQEJg0aNvT09PZbAqu0WUJWiUBe6EyMZSEueQXCjLYFhwyDYvu8uru5rpr8SE5YB00hLRBBKguaGjQOXXPRH7ICEq7fzgEUhe0VVwN152CLJTBAlU/DVWGKgIiIHiP79x/+933rt992J/6GaUEPLfISBKrzDjkh8mgZHE5rRhjPIBci+cGSXN1GcqhVhM5i7zbdC6ugWrIKCe3hJDiHI3eWRkLoaRDAnsFMz2YTeNM5GPguQUJ7LyilE9H8Q8+Ovz2Owe394cjP4YothzDVaVYsEQmyyakhJmrTkCkHM2B1CMMQFVUFRBfDIIIJE+EKsIkXl1Rx4B0NAAgn+WrAAD/9ElEQVRyh2RGyVYilwhPI6JOAnLRfaKcRRNZljD4iypYoAAS1WEVnsarCC9khU8L/zQDArtTHFHRUv2SwarOfxqq8pGLmZn90/IrCv9BSH366PEn7363pQXiKRNOcgwjNhLyNIIZlmtK3v+5rWjFKSytrJvSak3ZbRtXl/Sry+pGo4RAh746mzqSnem2lISlP5fNYrnh1uEU89ntyg7pxdpzL9RXtoPxfu3+n+22uLux6E7RoFLuz/ODsT5OrYnSXeleVnJZhbcX5LNZ8dCX0vLmuVczp62hJyGnSZCeXg8cs8WZADh2UmnIUhT40tjfMFcltflkb3r7bv/6rSdHR8dNOXluST7XUA6ShtZ+zrRqbKfgJHS3LGWWNfnKz70C0YP1yNKSax8XvV1lJJaj5AtjD6TuOAblVAypGApmQwQj2O8P3/vgYRTUbF21DdXWFEdXHE1xDcXWVMdUHEPGp2bDaVDrjtrxtOWGvta2N1rWesdaXXLbTcdzDE6OG9qEE5yyZ2sgSeEzJYIXhWxSkya5wOWko+AGfHwITYFCo/VkNgokH5IUDMMpiYyjSy0MU8oX4wO1I4IOZUPKctjzgdpqTrWgBmKHZvGxT1h8IHXOqT+D1MeD/h/+238bQINNI76LJcx0y+Q6GEUK4mg4Ljxvt5QaudRU1aZldmresqy5c3+g6U4G2wFziUooV2xQnqWGmm+ut+GkSGUGF0aQIHoXWKfqZ9FsEcEhWgVQQmIETEcyziIHA2MQbh5DJYlDCLvoCKo+ajzecuHsUVwCuPTHwUkvGI1iKZOfPIpqNa3moDUEUYAW6DaAmTiV4GAMRvJH7+emwvcNGTqR5d7B+NUXvHoNgBN8QgySZ7Nc5Qtf7j+Z/+m3e3EsBzFcWUBZ8hxogjyAVTJcDMoMfS+bbUmuCRGxNK/tyrbhp9kPohOgD4KbPBtPZ29kbzTVJowfmgA7h0KA1Efl+LH0KNe4mDdJsu7ykseV6KphanESox9QH3AYcbAKcc6CEFQUYRSNJrM7N28/un0X/QHlaxnaKzudC1vtn9w96U0TvthQU2uG0q0pri3VzHLNUwdBBuxQs0ullD1Lmk7zwUQ6mMm9AOBA0VW5rhpjWZ6XZcMyX7y83llS+qdG2+q0AQ5MHZAYVKfcfgV+WuKHEd1S+IoqBIrrKTDcwIi9Wf/G9Hqkc3U+aIii9Mpu99qlFdsEilXT2VSNAlhi4IKaRkeH+1nCjofhZDL/0+/daTU9FFjmUhTnO686GlwDIadgHxo/IRFCzRKOwkKDnjjJHr7nH/1Qbnsrh1LDUdPzQA3yZGnXqTipCuQWoQqEHmBY/ADup8X+h4NymHMtmQLHzuFO18gmyw6f1yzAKHDt/TmAOviC9h1kceWnqnHDEDoP5ApgBG5FBNIgG+K1nXDgWS8xhFhHV4BgrqbjtisYWYAAutBkKgoweQJdUr2wgkqLuBkEE2XCSWcSmJk8z83U+dBqglEhf/OmGXReBjshKUispsKhBDxNhsssSOLEG9EJNS0D1AiQE/IofAUpNy1NSS17hXqTQUgeFY+UqAoXHauy6zjzsMwVXVBe0caNidJC/eVf/dWNc8/MqQOpf+vP7969i9ZOZ8l0NAORos+r2inzSMAITqPkYDQ/6PXDMORChywLw0gyjcFoHEfxPE73R9NhFN077h0BUaPxoggoQkGiCKJU0s4E9iUZEudLyZD1Zad9bWXrtc3Lr527fKG93gLa5VJpdRz6N/q3Rsm9qDzsx4eJcmq7s0Y9bDWSbjNbr+dLTtJ0krqTmVoql0lRJFC37Ya5ulprNcUzI2pq2XmtVni1zPES14keDnp+VDia7ZmmZ5hBkCR6btftKAzBBHk0t7iJCllxlmR1x7QajWaj2WrU4yjUuBrd9MMkEK/5oeYHh/CVm9xhVzeMre1NPnTr2I1mvV73Ou1mp9Nd3diwPReaFh4RWC3j0pOgLPgSCWgGAuU8BTsBGAMcowquuhPmEF0Nx65IItvkivkkRhvpymJo0HVE+oruOK2vfv3nTdOM4zzwuRnL8eHw9o0nP/nRx9/9zts/+N4PHt+/7ajDi5vO5krdA3DWAL/hQvDDpWQQCRCBCMvlrC13AExjjpsKrUdGg/yOh+M4mKlcGJPP53wACKFiV3AYiBEU0YrAlZhG8ubmuc3VNpQeTALdVPFAFzQhq+MlOdAnxjfww/4A+Jw7WT08mUB8BfuJIKBjxTg8ECwl4mSop99VgAz6YeBHMTQgpfDs7Kel/UwA/fgGk1bFgHr+UJqeLVhwK6mAAefhzlpzd6VmahghyCBOCg4mecLoMcsiwiQoriTb63FBGbqHpZ0VfRZh8VGc+XHGG/acE6Am0VWpZmuNmouuAwdYBjiiKlHUIMmDWXw0jQFGkELihLSKgAjLFqpxgZjFeYFuRWZRAgPPijJFEnLypKiAcf5WmVE4vxnld0XCMwFpooZFQApLFuGsNBHQVlHKItMzZxcJjIpDOjBiuuUse5V/ESoiz6r4zCmR+7f/1T8AqQ8fPvnwJ99tyIGFMS4lTVFTRUuyEkdpNvPj+IXV2QsrCvxPkAGB0RXJ0mCE5LoJuClrZe7o5cOxGedWGdXySfdCc+V8wz9XT5ecbMWVllx1o+VsLdfbcK3D2fToZnf0wXYTiJfYqWoxQm+aH46NUWY+zlbG+WZvWvbH2eE4fzDNBjnAwY1zr5R2C3bILEsnns/33hpFIyivOJ7N8+k8m/qaH5332rvLG1D+/vCkDPorVrLbVOFXLHtwmvPHSYdI3QZSR1fiA8MGsJc2Pf/zr78ASrirF5mysjiCzcXAQLwQJ74Da1q6ydsByF4Nk2gB8vC/PDrufXB9T1K6hgG1gz++xI0vHTCqFxDAQjPFNLhLqWkqNrC7BRzPnmw4Wr1mNhylbstNV4NOH45Cw1QangGKuJxTWFARWCeUsG4BVJFXYXLRl0B2VGmVQJCqMyHmIR+3QgPEpAF7XiB1XCvaRp+l7Pd829XgJ3DaFdczrURpnAosoksXas8i9dFg8Lv/7n8KIq7kiIG/ULZhUS9KeRwlc79U9eUwkQ3FdC3btW3XcnRDH00OFRmOlQIE4AGtKAIiAH+kCXDv1rkO8Df0AeWfE7Cgn38kElGULVojAtVR1fkcBA6UUACfGRV88VrqJ6GkkAIdO51l82kK9d4bBb1BMBom81kWJYQsMA+hLw1Os/5pcXxcHh7k+4+Lo73y4Il88Fg+fCIf7snjvtrp1m3KQzmdheNxQKlR5ekc4DUcTvyRH5/00/uP/R9/MLx1z4fHBX0Hb4ckig+GiCCF5MhcCaBJszQalnHfyI7U5EE8/8Qf3JaCUjzIUWSl7ltvKm94hluru44F9yCO9WgoD3rSyaF8qJgQVXk+m3levdluG6ZRAwrQ+DiXWF1XcAof7hZQcsrl6X4QTaez93/yThwE7BzeRC7evLKxtdp8dDI67I0woqDVIFCrFjUVw7A89KmjJwk+5TQoD8bySSD1I2melYF41QXM97As50Vpq9rGWqvbVD56fNrWN9sOHAzCnzTLIBQW30uEkUKPwcfP8A2OrPAoyLs3uvcouSsZfPbbMnWQcW6tdWV3FX4ryo+ywOJWD7Sm3BBC0gEUAD+D2Xz/dPI37z5oNjm1ilHP4yKV0+6OAZN7JsfUNfgG4AFXo2SYzThNBgfRx38WaJOmYnmnZUsNh0Y8U5yoc8ESnCTYS7AOxwvFCO5iFKUJFhsczA/eH+oJYJIWhmJtLEpOMEjcW9BA/+dlEgCNcu9bPjaO6lE37FwGnAl7hw+UDj1tCgO8F74HlsWj58kB0EeV3RMCmRF1S8AsyI5jmtDKJUPDgLTog3BNewq0xQVQwsLS9rNsUA8MgJJQBHcgA45hESiqCNMMH1wOL0G0TwL3gQEAZ5DAyX7RchAG54PACRQSrbA04P6YhDGIS/Et+rrqNAy9IvP9tHyXSunHeYY+AC5kDjQBgarr13791za3NsXlDOiYP/7jP7p16xbwff+Uj1eKosWQnAUcowgMZ5jlvfn8YDQ56I/GkxkUY2map/3h1A+eDCcf7B2fTGZHw0nMkakoXAwjvjlvIbBEpTY5pFwVpzTN2m5j49X1S5eXzgGau4Z17A/uDfaPZv1+MD6YHB6FT2y71637nVpmm7Fj5aZR4GMZEt+eq5YtHV6uAlsBbyzMEVGXlhpLy612q91stW3bASD1bChFWNXM1ku4xIUc9sJJ4Gsdow3rAEH0geYB9tMEhEFLdrmcvKFbtqRpo8F4a2cTAoSGwDe0LL6PG5wCxgBSB+AW+z0kYA6g82bdu7C76VomqocFyCE49F3RUEiWhGtbnQ4cCBTL20GqBD+y3mg02k27VuOzT1Sl4F4wXppG3EeI919Qc54bquRxDzQHesZ1uCUotCjvSPDOIZSB/eThwd3bD27euP3hB9dvX79+79b104P7eXTaMKONjrq14i2165Zp8ZEFNEaDZeQNVvAWBgvlkJnAoUnCPWEADoFm+FSQCofS9+PRcJTGAaAKLDekL4zhM5It2Ckcat4tgN1GFAYqLfX1c2sbq21D18GW4DzkwHiDC6E30HRIGHwRuAbwcKZ+BJiOC5MkfXQyncfwfMgz4hJcRI7hoNCykGuYLFBplQXhTBwQeJYHguuq8MxZXigKWQQQVqWw2/mpTlXfCykT5z69EPVe3mxD29LZqPJXORipsvF7UaUQZiiMvd6sP4uBbHiaAd9nUXEZq6sORCpYC2O0s9Fq2EYUJrlcIXVShH/QgP7qzaLjGfzSxVUUrUqyRGmiiv9CYHmi2sUAIeDaT8kSh6JwQR2L5Q/HsRqLs/Cptv40fCYF8cXh01QqrqpIqGD8VsWKE59eCFYhssK5z5YP5Vod88JFhL8iI0v+B82pDx4+/uDH363LviW8IxTNd/zJiqHJyw11qxl+dVt1eFcKATyPWoUTJVzrHKolBpuUx2Gj4T7XMnaWrNVdY/yV3WCnFSw585Y1W7aCNS/ZbmnLeqIOHua9B11lsFHX9GpWg93J4o6n2cHYGGTWQFkfShsn87IXFL2omAKpqGrN+GTtJdVwtSwu4mky259M3wncqaH5qTqP3aRoSfKOa3edXM320+ntrjE+35JWPNWE1OXlPIas53vpitG+CrQgOk8oOCiDMlntpC+/cBFQlqYzpVVCBvQDxgKn2diFUZYAv20bX5zcBv+JPuFZNgChkPb2jj6+dWx6G1Q71DxceKcStfPuHb/RbBGHkoRO5K1d3vgmwBAzB0Bupa6VfFDM1g5PA8fWidRzWbcwLKiWU9CsWuYiE+7vJpiGT5oUOa6HvgFZJCYtkiCVNU5+VWTCqvNaQnk2DWYc9FWdj3/Yy96J79agbfVF0wgMIJmaWNUZX9wFUt9ZnAJSHw5+7z/+B/H4KCeuZdCdA35pgAlRmM58CLUTxaWja7ahc/0j2y6fDJ6oKpdLOoZuiakXDEEuybAsup5tn+uiMM5qoK3Aj1SxaDDXBrPloJWSiAgDTiCRHcI2LESkYikRQCdJBZ8KrI8L2H9AOB/dOH68Nzk8nvV6/ngSzgCTYXpS9AdcU664DfxyPCr7J2X/WAqnRjDRwpkW+0Ya6gWfaOLIGpYGjDWe+EmcDwbFwV56575//dbs+u3pjVvzjz6evfPh9MEjTqMWpQysRTjCfq56mxyzaBG3EtJ7cvxEjfbN7JGa3C38R6WfVXNIuDCT7My5XF83HUmzU6cpz5T+deXjD+Xrx9ZBZkR8glOBxczHo4lbq3k1bqNhWiYYQfAXpRUWkM8rJ/BqJ/3e4NbHN/tHR2AcWDFTlbue8c3XL3SaXgu+t8EJ1qkPiwdC1SiVppl8GhTTpJin8hDyGAPkKTPIlPD7uPCiKHRZGmfFMC2AmdDr0N1zgqRBElptYwXdThtb5HXHBVJnm0tiWbQN3A+pAXgDpgS0/Wj8wUjpGSa3qIHh52O+SbrWrjVNCIRRyJlZ92DL2S9BqMZp6s/9ODwa+X/2vZvzIIFsiul5+H/lozuTCz/nWQ4kjd0MUtEejoHAhhgVlBEnye0fTE8+hgg6vmz62lI+etLQs0idNc6bXKF0ht44XLTLizHDLxkTpxXpyYdD/2FolDK0E9ArUDCRMiets7Hv11XuosEFdcC6AlkTZwuETe+NGXNQRpsD8wwSC+5eIrauBYwGZOQZpDOOb4Jy0s+VaYIKgicxU8dvAb7hNaM2ksBpVZ7DBxZPsB0lCHSA1Qnii9yGwuACA4DdDGOHRDZVtNNQlBrnUAFfhCKg7BHy6BBbdIsQOGhBWCeAfm42ikpYBz0j/KLGgozAYzQ9ZQZE2A2ohMnsWjEeaJqu/eZv/vrWM0gdTubv/M7vfPjhR0D4/hwu5SJwOJ4OBEeCaew2qZgn6fHMf9QfHw3Gk+m0P50+Gow+OTwFWJ8EAThQUMcgLhQlcQy5Ep2rP8TdSShjQzO266tvbFx9dePSeqM1SaYf9W/cHx0M08NIGo7ivp/3Su10vRM1PQA73kfUxH06omQMllhKYUjlsqHWIICyHErKvAC65st5TMvRLRe2E3qbKWRYNQi50SpocqxSM4rTSeZEa62mOkn8iZp47XqRZaATunZlqdvptN16Df15eNT3LMO2TfAVmgOwazuO7biyoscxHxXCOKBVzUZ9c2Pt4vmNpmPCk+co5AV0sWHaputxnUmj1V5aWV1f29g8111dbXaWbK9Rrd9yXKfR7liuI/H5uTIJQ/QVmFIH3boxnEe9cXA0SYexEpbwVS3HVHZXGysdr9XwOi2vWTP88emo93g63IvmB1lw4uhBt15sr9k767XVtlMzVcuyQDCHAYKrKtxoLoE6pkqgdIFX4XjBiU8TOAngG9gssHoUp9Pp3J/PYn+myhnyBCEdtE+HV/AnWAziCvMEk55L5ubm2s5aC1UhHxiPdXLxLBe9wDrRUPDxXBXeNkpDR4E7UBA48CGQOt+axHKrgEvALeQ91sdsTxPJ0+T7zwSRWZBWRX4mIEMVEAdJTxOflvb0umdSqsBKoauubXaWGzZzsek8y9y8DhEKZZW6uJhSUx72p0fjgM0kXYuAUyLj0wrPisJ3KdumjiH2DLhJ3PSCCzEq9UArQ84/nUQnM26LiYALQRxhkChW5FpUz5hQA4hU5VffvEwEHFZDQ8op8gyCzEV08fvZgNNVqI7E9yJrVaZIWMQZmIcEiUhFk6ASfz9TA7PjQhhNOJBQtqICFFWdXTTmmbAoswqi5H/9D0Hqk4eP3//x91pq4Bj0jtAtmlQ0bXW1bW+0nS2rJC/TPkDr8wYSGL9S/KRSkmeZPI3ySdzttDYbtmsXUe7fudLO2oa0ZEtbTeXikrTTTjytF80eT8b7RTo/35Bb9mLRNQI5KJf2R/mTkT7ODM3Zkq2NSkjAX4CZDd6CvdNYUfJ5Mbk7O33nZPyjcTfpdqxG03Fgi201co3Bsn2y5Y03vLhjc11sVsjjqLg3CD88nGVpBpY6lTa1+iWhFwCz+LzgNEz92L+yrV69tAPAmNLKLYQEw7IYA/YJGksTZzvcNJ0A8+kon42FyCXde7B36/7Y8VbBWlQEXIpCNqNXQnYl59IsiBKrUrianCkUdBaBLGKJOc4+Ppg7jtmomVkhAb5UmJ7limnJBEidLi3UfgksAAVMpI4CRc8lfjbo+brJlQzkc/QymExoQ+bBaAIi8E3diyZgiIengVvTHAtVC9VDXuA5PpakpJfOfwapj0fDP/n9/wTTjtJAGQySDtCpGnDeoqTwo0LVm2kGIAjVzk5AK8E6x6ePLavuiLcuiG2c0VKII4x9qirpha1VODN5nugGe4W9g3aCcN7PEHGBvtlpi5MLME4qRYcjSeTCSXEG7eTAofE45IoXILSD49PBKIApA3INo2QeRDM/mM1g3EpVN1M5n8yjKIGlKDNuYlPEWR5lOb/TjFODKXf+4uzgPA3DDDXWPMtTTLWAipeSQClD7sGh85Xvsh+lQJBEZ2eBxHPaA7SxzwXb0KAaul736rVmQ7fB7mqWZYJCvrAgNqIHyr1PipufpLfeDz96K39/T9uXa4XpKTBfQz+oFqPO57PJeGRZDhgDqFzsMMMKUMZ4NAJAP9o7fHDv4c3rH+/df0AcCs1alFdWa//Hf/TKS+fXLE2rm+pO17221Uzj5EEvhN5ICa0KV1fAAhHhIKAoRlPJ5ZITl3w8mQs24ORHuTJP84TP85VNXZtzH0rpZORbZdM2XDCBzWWnfEoJPlGSxehXCBO6gSupizTKolO/fy+5JbuZaevA6hzBUuoP53GSnl/x0nDGF6MUCRSCURhyFCZR4Ocs6PtvP/irH9zpdBroXaVUUBxvgedla9Oqd8iAguPBFWRo6DFCVAxuWsxG0du/Nxo+LkpFT/RWrjX8o5u9o70gCbxVvdFyK4EiP1VcJhiNd9aZSlFOo/z0g4mbqygN3idnizHaUOJiYNHzNYl7pwDAVb4BuhFwQsx0E0MzIyoX0k4IAtia5wDfrJE0I43GryIA2cSEPPE6PoT29JHoiSERGVgn3FryO29+0mcHEdUkK6pmdi50gaYQ9PGHEAkugSzx1VdnXFoJjyHLHhURG83yQQqSC95s4V058bh81bOZBKWPxiGbyAkp5KcSQLjxaCJF1bS4qR6cYWgxemYA7OL172gIoPJv/dZvbm9vVQQggP9/93d/74P3P8Q4V7LMQGLO/sVxFViPCKgO3T8Ig/vHvUe94f5oOuVMksgtrkBmMaKkHBH8s1VojCgSPqah6Nc6O7/53JdXm01D1cbh/Pbo3srmzLOlFy7Xt1atnXXn3AqwKx8JAPpP2L0YUNFDomSUA+C+Y6oN6EQoz1IKC3lOtuEqETjQSRSNRwPddqezQCr0LNdGkxl4Qdw3wNhp4cxuSqudjnl/tO/reXu5i7HSFJV3LtOs3ajrloNL+N7bMK3ZpmPpQKLQvXxGtLPs1DyYCYB2r97odtsvPnfh8689t7GxatmmV2vWPHdpqbuyvtVETptL1hHg25dF1nB587PdbCwtLyOHWetOfL5HzdLNRnupsbo+jUPL1V0AcNcbJdK33nvywXFxUKz25dWRsRE1Lh4cHF/paDtL9dVObXO5sb3a2V5rba7Vz63U1rq11W6jXa/V6x44QXBrqVkm+QCmS0JFCefFp5NwNIiDORQD+I4pfhCGUcaXNsuaacLeTEfj6WyWZkmZ+rqUB3EccCtGcBE6nyteoG3gdmG4weYYjiiVdLt2YWdjrdMAj6NeSAK4GMINvwDDrukYMc4Hod+gOUM+D4n+1DzX4n3JrHh0Op3HKYrCtWdcRPYRHMd4xVus8QxkV4FsIdIR+EsG4Q1VXML2I4FFQHiZXmVDeFpIVd1Z+DTL03ReRlMiu7Z67Vy745iUNFEuTohMOE+yq8qpD3BAFMdeOB3MD4bzagKfrViQyHbhh1c9QxViyANmO7fkeIYaBInKp4+gtUgtuxFuawmdH/bm1CW4lgHXYFSqAkS1jD4N4uhpRYgw4SwP+gGXI62irSIFzal+FteKKM+K81VPihjofxplzio829v8Zs+QsCpU6TxirDoSuUVviJqpCOFygy2YU4QqE7/Y0jNlJQJSqybhFHL+69/+11X63xX+3jn1B0/e/fH3murc5d4nqJGDilEsAdDEdnIwP+gx6COkCZHicoUCaraiXNVOpkkvqM1n0mgwrkmBZx1vt/ngIk5jwHJY+yI3ZKVtqlt19VJLbjsAdsSl6H50plhCXT4Z5QcT3U/MbffS1ca2XcpOUSxJ5ZasrGmqmR48JxcXxsVzqf55u7areINp3AuPy+LRbmvwynq605LarmZovP+S5OX9Yfqtu9GPn0TABl+/WHtl1RjF+WG5LbkXIciwFf1pMJzFMz8x1OSVq87O5jptWJznaB4JFyOKfyHtCBBLXdcsRweU5Lgt2BpBjINgQQzFzduP7j0OdKMDUSdI5PAAOkgZcanE7Qt5gwRKHvmVBHiCj3ABm8JqyoCAMPxVtrzkVNyj46DesJou90gyXRtOpqhZcK1cIXXOBaGaLErlIhcz6IIwfPh4a+LUAfBJPSnNuI0jrif/oEk5JU/wEluCET069hst4A0hquwFbrGOwQYjKFpyacfbfRapD/p/8D/92/ncL4DHs0Ir+TIFxTbRPsCgNJFNo5Xnssu7mbyZHyfSOIjH433HqvNxfVVxdNTEeqAs4yyGmF/c3igNtCs2+HAUMA6ZHFrtbFIdRAPVi24gWCLvoLFIFWeZKOQQFpLLNngsdnUsVUAcFESUCfW8vtS8uN2+stu9fGHpwoXm+S3QaLVq3WsXXvn1X/6nG+dNVI5hBuAD+3OBAgFWLl4uw2XW1WOIgMfcGR04Oi/8OD2dhUeToDeJEDmehkez6GgMBguBzMgfi04mQaCHJFENka+EwiRmwjfQNewEauO0LDpRTHDCYDQ97/x6Y2O9vrbmrW849YbStg1w6mgejOdiry6WWrp8qYkyHw+f3Ln38PqNex98fPOD6x+/+/6dDz4+vPvg5OAgmAzhZHAKHn2eFsDSl9fb/+ff+uLOahuUwVSCB7IkvX8w/Dd/dRty7Voc0gSglwoIHos0jwsMDAYUXQ+lDKxv6yrgAlKDUkyNlxJ8w4arx1LamxUA3w8Gj+Dk1OymrfHdoxq35NOajTp6FW0HCodeCYrwveF7Pxp/P9ZQDB3mJKSFDMMYQO3gYPDg8WkeFR5qTnIjUXQ68GWQlUfz+P1bx2+9f38wDmB6MRh+GAf8JHGa331vHMwwYGgwjAjNdxyV83E2Pk6OH8YPPgi+9W9OJntohQHIkBnNtNTj/oM8C4NZ0nsyW92tcwcYAUghEuhi/iCOf5EGVv/J7923I221XTP+/6T9d7Bt2XkfiO2cTj43x5dDd7/OSEQGCNGgSEqUSGokTbI80njkcskzVa5xlaUqV43tv+wqz8j22GPNaGZqRp5iAANIUYwgAIJEILrRjc798r3vxnNP3jn69/v2ua+7ARByldbdd5+1117hW9/64tprr+1yR52UHweicIS1DkpM07xjwYGF6U4ygDSAqEOHxeDmqHNBug7ugH9hVPzqJGWIrDxbBNTDAzFwrgHJg8ooU2h980PaBISVnxegQBFig5Vuapx9BB0ZfJBHzq85SEx94R1oHUppGjghyI432DnUgwq5+oW2DKtFx00gEEUBHoSMWqI2IAalUSU6nEHcCRA1kSMR/8APcALLHH4d0ludjuW2YfFAo0BekmItbclRm47Zdq2f/Wt/bXvnA6tfvvzlL7/55ptA+yJJqJxn0XmP0+s4xwRwMY1Noz0Rv8Q5g+SUrgJsnQstEJNrpNLU4EwZMK+/uHbj81duwUNBOT+NXzm6fZLsf/ip5SdvXoGBu7S0hFO723I9Y+oHYHz0rOlaK6v9FuzcpgVRA6EOlgR7TJN0kFYnhemTWCAWyyTNZ/wmTxBklWt5jtftrqxbnhemaeKHtqWlhbF/4PXKi89eXi/U/Gt3XzU73pUrl4BOwGfZNsyWXoP7G0ez+TO3nvTanmqYaVnN56B/q9/rtW0brOF5xlLHu7S+/NT13RUY1hSaENIwSdVeu9FqNL2G46EatQjDWRAGYRhOx4Px8BRG8HR0OjzenwyPGnq5udx88/4jiL61lqXEfhb7Db5/Zd19dPZr33jo3vy5zvYTreUtr7NkOC2QXjS4u92F1cilTRgMQ1cMLjcXmoBoFhsCJAlBR7LSLbAqyAdjgitY3kkUzYfDssxsx7OdJgYlT7nbDwcMRrSp283G0eloOBom4OQi1cpkMg0gLtEWhlVqz6EOZcRpnoC5pnG1urF+49J2w8XoAH9wVkvuQcXN02jIoFqAx/KmkWdpHMV0uyoNfsXqcut0MKWlfjLninVSNQOqJ5uwGANMt/Mu1glsnZdCmfUlr3EX/+ATSFPQA5mENUqG9wIbRzIoRrIjSBUIVNb1XYQ6iRIAmDGMtV7z2kbbw+CDr4T45a5wQF2RSAkcCCyO/qvqaBrsD4P6YQGvaZWJ7hdJUScu8ksEp5ZnX1nveIY6CxONe/8A32AffuMJg5Rl5dEoHEXUGMKPDKiIsh7/yHdeJ6slmpiBcWmO/+eBBQkyE4WzF0d9C+wrw1HzN+up0xdVs8KFAHhfGi+kSebEJfP/UIRnOerw+JY0VgfWmVPXLfL/QEA3eT5HYB0Y///jjVL2eRH9oXD7j/70v/i//B+75aPLPb1lqZzsxIEb9WwN/6QZnGoQBDxckd74+pZ2mqqvHuR3h33PW+2ZB5/Znfe5ZQXyc2xQnJwIlMqJYyamoxSXoUNirvz5/ejVR42DvLN5/ZcuPPEJzqDN/TicTacn4+DRhzbf/fRTjaqM909GD/cHVpG4pgKyhGUO7sNAopowLR9N8jtDdRi2YTqsNEaXl6qdjnGtqzta9cYgeUX9rLX5eeggEE2Yl3D+wjhZ78X/y1/Yfu6pG3lSxkFKxSKIJVwLFxAdoBhodhyb0k3IpDaIGYhaZINCDYPoV3/rz1+7o3qtdfaK98j1uG3bXOp3Xpafcam7LyhhIGeKdkcGqZYPU7/5+uDidmNjyQ0ztb3cAhORYuuaVXU2CluwfwwdZl0282Fl8QOsfJhIbCiankZFvfsEO4MCZaZavEYbJezPrKQolX4CzjzNX33l5PIlD2YWIOQ0HxysOK3KPM5Vo5l94VOrf+ULn0NzhE5R7t+5/Q//7V+Y+z66iK6gVsexzEYD3YUcnviVbu8Mp5kOfcwV9gZs3DALHx2+tL1+o9frmGWiQwQqVQwD2mnMwmmenf3Up57PYa8ms3YLSoVwgdtLEhs1nfQBh9AfkcCRQioTFNiOOp/N88sVome5cAawcD9d0K9k03WaROgsBHIxneenp/7wbMaJ69zud9cubN/4+Ec/N0i/990/f+3w8OzoaMDeAUS2izMaxcHJAlg9nGwFEKyXTVGUUZmyXSQXfAxOLIkRwKj8MzuYArJdUgkgSyDU4ypFwH34FS5h13GgLRjHwDxHDpDQxuVWu1zhIOIPpaBoYH0gjylfwqszszBxx+EkZNwWncvBI1BGzqe6YJ/Lq52fevqCTeMbbFEOp/7X33r0aJoahskNuISBYdiAlcEEqM6x+CUE4BSWPVd4KRqMY6Deh0ks0IAK+k03hL/F13DzLKsM1Ya/piaGxZU6ApTKt0sBPjrBIbMV3dX8NIS2JgbQ5YpjBSQBgQ1d3/bsVQ8uAIDk1EDBjd5j7hShW5MgPRzP/bRod1orq8vj8Ww6m8dJAitxZbnXXXJcF15kFmd8VVIWI9SSCFq55I6K4xD+ud7ol73reaLnJ99V8pBWtJLZLc3r6ctXe+2+58AjARKUIgHm0jKN0nCSjB75xaS8dWWr4zpgf4zIHE7COMp8roiG8ToK/XXbgZoiNXA8CL6YvtzWFGn4I7fC/QRuMTp8V7gyYQ1jzGR2EJzqLXvNpqXl/CZDggwgIHhZAcwamA7ANwKcBC7qRRwVyrjDsIYZzSchAIUyi+87iDgG5pFV+AZOAAaGa9f4aJSfy0VBmlLgO50+9oZluprB5R0gPM65AIVFwzH4sXcuGoH4rWDKh2kxz5UIKEBh5KwVs/QU9Cb7QpErWp223urePx2XBdLQu7RjVj0bDpzR9Lz/w//9v3ruYx8X3DBEUfT3//7f/+Vf/mXpFgNgeH+kPuMuIkAraYYilRwnHtCiFPlJUR3uagp5oTQ17apleboKc+xemg7gWNHkIuMC27dWLn/ywlMdfpxL+cb+G8P4eLmXXL3Y2r28a7teVaV5xuEPOO87mQdRt93sLbVUwwiT4uBk1BImhSsy9pMqTrkwiQ4THCzNBsFVZbfVapoavPs9PwZ/rSytr21u67YJo//NN/fuPZj1lM0Lzd1uoxnk4Z/ef8XXq+eef+b6tSt+FOZxYhpqt+Gsr/a0Kov8ucnXyXLwvGKYIHgoFi5YanVM14UMZY90o9dtw5BLI98oMq/RMByz027ZtiN0UkICpJDw5DYznM8hjhx+0s8EwR6fnP3pN1+9d2ZWrSfK+e1nt+KblzZM2wJT//Gfvf7asaqtPWE3eyZg4sOiIkY4e3SlfPXSShMDg07zrVCDr5rgEqY2t7uCT2zbtdUGwQ5kJXHMd7kwxKAcBVTtJ74PV57bDesoS3qWN45lx984CYIo41NvzinE9DBimIYGZBcqKOD+UQtLg6QNqNM413eu7G4sdWhQQpWgEXA/8olgIWWBTciZoKIKiiCGwIL9npdbm0vbqx1E37h9FMTZn7x+cDgOyBhCbwAeYrYmr0UQUBEQhbiu6yYQcgeXcA/lFzRIjY+7yFHnR4WkYYnjDCARmMIsDLzNE6fk6iySzCQ4CUAtYh99YuPZrW6D33xk5RhB8qHkFpUkldUA4W5ddVXd3R9+7bX9sySn3yr9wl3cqmGRg63UZ1alqqu95udubfVd7eB05jbtpgMC4LvF8nqCNfPTl+4N7o/rxZN1s+w2qqhrrWtDB+UOG5MfhvoW0utSuMxlw3JgBL2s83wgSIG6PEtKYFpdxXn4ofrfy1y3UkfqlDpI+4AZNxd5eY08QALnxRSQfZKkNboQyGtSihcsyBjzS6hT66QwiiTtLw0LOviR4eu//bV//n/7Z9PT/a6deWZmW1nTyrqe2pU3HcFHYmYL1MQCzTJZmSCFBQDIo3mqHvv6MNAutpOtJtui8GOzyFEXJaGgLPmJYgKMIyijbFXKXP363fjVR+6Z2nzy2U9uPvlUOAyDR8fx8CyaQ/WNb2wlnU5S5hE/6ZllUL7QMdD6UB1+Vp2ExWGkjALrbOaFqasotq1NPnNldhmSr6H3HX6z8HtH8ZvWT9lrnwLXACLAMI3ywWjWdaf/u//g1qWdbVgvSZhV3MKLnSXOFlYaqEWFidGEWbww1Ov/8x5KgN1x997eb/ze2+Ng2XIbEBwyjND57LDj2agONhiLceE4+Q4GH/1RVAPE0DUV/uRIAT1KmeXfefvsyk5zpeMEudZZatKDqvEu5/kkbLQcWFFlViTTGQiEy3shClma0hHmIsQfaiQBcAO2QjVhqaMRjatogQgoWz7LRz9LGK+vfO/w+tVmy+UiejpSyAKOy/Ok0q128flPrrzfUr935/b/4t/+pSgKaZSyE4rFjQX4DW8w6XheVsZmlHIVhykbHsOMabe1KJ74AWz6JdmfMoONG8GQM+womhbF4Cc//jQswCSZdlqQ1cQLO0oGWXRZxJzgjqwBK5zpMgyQm7B1QFjcEEZAFPFEqqNvDcxmaTWfpuNJkGWZrauupbiWZuvcY+6Nu36aWw135dLFG2F58vDefUvN+y0IlBxeh6yT5EQ3iC3JitE06fSbjSZcLwpk+IRKoeUFV+vm3JWDqTXhEFayQk0gBB+BGqJUopimI6LsF05gBmbhf92pRQH81RVIVHDAX44ou8ciNQ7gh+AWeQplGaFYJ55YQi7OCwI2QApMoVZITNgSHbp7IuKrKkoz4EJ8a3SMuF2gcfEEkmsekBUXKA35jiJ87swZO2KjbhoZxUNl41KeVAZDHklQYwhIxn0Cjwa4+Ava1uBzcLAAhQM9ATFf2SFL17q23ZB66YvpJtowPOOLf/1n/vgPvnZ0chLA1eLKK7gWNgQo/BBYINBV7VbLgu8KaHIMImQAaxAJRIQjQ5Jza2aQudFcLjpX09GonN1Vq0wwXi/arnRXN7hnKAqy+7AH8EPs5Go0Tw1T7TQbrg3rmoOZF1D03MS2qWtpCZEYLMMqoqUOIiSWAIuoWfabM1+CJJAQGIi1w0aHE8g1YWAZ5K2afX11mXv+ADUYRJ8fwa0izinkwYQvc8PjBjYAKOBCv9CQjLlwMFI41V3A5wb4MjwUu+eWOrdK9KDacamos6wIZe4eAfnQOBz2bct0VJ1rMhDqpe1KxVdjNNUWSx2+LwieW+oX3NyEi63qhmTQESdOKi0DAJUKW02xbF8z0UwUJVqVe3rW0LhnZcdr/p//q3/+wsc/UQOAAEv9H/yDf/Arv/IrJBNCJDAARRIQYWcEY0SkECTQi/b4FIEGGYshgFbWDfvnGytNwwDmbU3rQpgLfZ5l6VGeHZb5ozI7TGM/T2+uXrq2vNlxG6Novhe8sdKJlprqxsbqyu4un3RlYcyPX2aBHwXjeaPhwPSFCPMzJYavEkQtywBygPtJlCZxCgqTyVZSO7RVaQCl3Ns1KfJRVlqOt7Wxq1mt4Tg5OJrNjtM1e2XNW4HAPUkGe8HJJK/+7r/795Z6HX86ns8mWRQ2HB0+MDc7y9MCjia4hQOtc5sq+VoCTG+vxbntgtzNUW+7tgeHlupF8Ryrv7Isj1G47y+4AljCkHKxsdMC4WYFsODvPzp6697p7eMi0LZVb8tqLmfzI2Xw1c8809Wy5NsPk7tjvWxs2M2uTFdBmlRpHIfj4+rgO5+4bMM/gRUr78nwGRGELbgb1j9omNyrmNywAA6eyqblkwqMgAcwhGB32rMYT+4ni1HiyjH4mNF8Gvj+bO7DOvccyIQyAJvHfOL5mCZAdMjKM/6hRSCHDffi7tbqSofMiwykDYg7nXQMKx6SyuC77FBPIFnIjYQLBvnuys7mytZaxzYUeAJv3D0JkpyW+igAglEKDVIUUYgxnLe/CHKXLF0TbR1QEH1DBNBJAm7UvLmoEKHOjTPHcWGpLwIbwLXwtZRFLt5EGsAAnuER/dzHLm22OR1YZ6SorYFgGamgblTKUuigtMKPH33t1Yd3hhFF63mPEDgGNQezNqmRrAao9PV+87NPbSx5xv7R2GvZHj+LU9W7VlumOZnF3707eDDlF1RZQV0bpADrrIUcZSAgwCUA4b/05f0B3a8jkG4gb1z+gKWOSt5figBK+OGq6vA4/XFOBDYs6e8Vlz9WLjdrvD0OdWbewC0IkKLgmjHBFOrAnyj9RRmky6/kl1/84QhhL/3Y8IGO/UD4rS995f/9n/9P05MzE8YhHdPUViB0koYbtxpJ11M6htI2NTCYY+q2qnAvMtA7IFrUSa0AKUlFDGMUFFmnL3oMBsEvkCHWOX7YFZAFvOqaApCDiyz+5E7y7kknU+yfe/7D1376Q4dv7t37i+9PJ0M/m2lW5AEYt4TnYIO7ZJ+BrNKnSTnItL3cPjT6I6ubzxPtKDB8AxRrKo/+6s30el/ru3xnDhz47YP4HeuL5tpPRElF596A+i6H81nbHv2n/+AjK90+lF8ac1UKwCJrkzTZEVBTFqe9FWgTyhgCjds1wclIMA/ESVn9qz/85jdfCVVrHX4uEuq8MIuQx266qAccxJKQWMJjEFh8JiH1CLbQJFQhUETsZlHyyv3JtZ1mr+WEud5Z8ogxCTV657OogVExtCLNkukcahNubf15JDSLhpCpgpFAawd0BCyn0JbyfgAsdY40OyLQo9Esyb/36sET1ztNKGHpJBfVcr/5LFF0u1P+gKV+9/btf+9v/60kjqWTkLbshOvYjQaNo+E0DtOmbjgyETUHULubretPXIRp8dKrt4+OS2gNCFwAUBgWakviWZkNPvuxJ2G/+9Gk0+beXNJRcoVEeKoxRTtCAd44AclLItRQueSdKBQkIR/lDu0izuhx35iTk/mdd076Db3XMlf7Tpcr8vn0HmQ7mqYzv4wTiG4XlrmipGs9s+WhJvYLGizn2l5aAHFWPjgK9UZ/d7drwDwjkWhFBnepb3huAlOdaiCfjiaBzxlINgyGWPAANRXt30J9dLg/HIyRgW0glYYyaakmJ4Nb+yOIJBMKpEwnoqn2RQpzyEQ0sF52WPDEdDlxaCFWaQQvEIIMLMdW6IJBF5A+xbZBEDEtFTAn87EAcwtYZFLRQKxaHqGAPJhFGsShcf03s+Kfg7boLArUtfKe3EG69EMEG354U9rgWW7K7HOdxPdhJQ8kNXgF7eMSzAXWgU/4ic/+9J/92VfOzk6Qlb2AUOADSQQiLgN1AQbphUzFVzn+gUbJIpit9QGq1XSnVTnL6ey0ynygG0Bxlg852RGRBkA7179qtmv1lxs3blzJ5+Zbb70JyRvxhYAM9dUZ4fn0HLPvWHGuHM3Dvu1yaRstA441kIIfsh7ZEgAIZJD7chdYZR6lNBQVmg+2TWsFtMDFgv22oVdaVCVWpT4aJ1lcJDM0zPdSUQVsLqKf31OrKQamP9UdKgTgplaBvMRHJIw53XfiAZKJIg3ZS2WcFv65giTSVLUFS921HA4dBwO14naOGuBY6FytDqsXLgvQHmVVQu7AGHAcORgwxBZVoRU6JzXegcHCcoxWh59jDv2GWpi4r5RNx/vP//n/8OFPfkoKMdRz6r/2a7/KhusxI9VwJGrweC0HbWGdjkmnUjbol2sBnS01BZ0rZUPVf7az+dn2Wu2LooTURRgR4NgEeTEo0tvhfD8LMfwp8GEY4yy4uh013UI+6umsrPbhkcyDsIgzx/b8KJpP5utLTd1SRkEa5xhVcogrWhIjAvPTT9lp4X2CD6VeGIoJ7GQ5XJdSM5fWL5V5Y3CcwiJ2FHvZpb88LkaP0gdla37vQflzX/ylz/3kF2aT8ZDfKwlgYKL+Io2qNIGVQOBBoJy80WCp8wOl3Kc4Ahj0PSsDVGVQD6oN11pZW2532w6sdljrXhvsXmZpVcZqkSpl4TY6rtfzw+Dug/uvvHb/lbdPE+eyvfxEZ+UyWZ7fr02Ss7db/p9eWnN/Ewpu6bLttcH9GO08S9Jwnk0PlcE769Z8e5W7s5m67jWAeBjt9F0t+ea/ScWE/usWnzXk3EMGR5KpBl/NF7qpbMfFT8LnA0qj4TYaTdjjYRhOhmcBP9QaGRVq06I0Qx8xeJT4NcHDnqDfQmULGVwoumY2Ll/eWVvqAiEYdxlsqlrwA4ddntaC3yRSJWGYpJy8yrJyud+9fmkV5js0+NwP37x3EqTF1984PBgGLPaY9j5IinVAHFyNmoVoOe4i08j0pDyRwkhlCZrpBP1xDXKLgaAKzPUlwnmcdbBSBuZmc3yX1NjoNb/43E7LpbTEgVxAxeMKRbITFiRQ6LEkxoB34Yp8951H37o74pS/VCglpLCIPspcpHJyEylgX31rqfWZJ9a6nvHwcNRsOfyalqp6nI8oLMs8mwQv3znbn8OHIoPVFcoQsUYCTLwTGl7XGHgfqHWE15I5l0/MIkXU0w8EkZW1YqtbQW3nEuyHA+4uYu8LP5hY956jJtj5oYD8CHUriNSW+uKWlF2ISgGpvsXzebUIQRDIxV8aFsV+ZPjyl77y//lvfv1odAaJm/jVJIIBVHhO0l5NrTVYMPN8EvSqasPRN1191dG7jt7iJ6y5FBIH/WBangSR1QlYIqiFMjinLOuK4enX6VCMGDCda8soZcFFMAhz5Su30+Px2pK9caFhL9/avnfvncPTu6o+3ehqy/zsFh+kglWgZoK8GqfKg0C9XzT81YvutSe13lIoC4fL195tPZy3IBqqu3/zyfJyT/VkF5E4Lr7+MLnr/ay9+pGUcip3bHrvEAK9xtn/5j/8XMNqxuDIlApV+sJ+CCOVvh/s7R18/FMvOLY8uxfSrSn48WBg8JIk+6f/7LeH/qrl9sGpYE+IKg4536DSrZbL+S7WizFlWcESqsjFxuGkB9NlPFlrpcZ+9Pqj+fWdVrvpwLno9PjN+QXJsrjqh0mDTxYgb5N4GtCE8RywHJckEF85VD3kFrdYRqmcQplz6rTU1TIlH3G5iHQW4iGNs1deO3rqRpcYE/AwckUUQzklsGR6xec/sfYBS/3Onf/53/63Itnpj1oQ1naagXv6vdZyvwHz/ng4BTDra07DNRzd2VrfNLvNNE1eee3uW+/4qtqh1IQlCZ8J5nwaFunZpz/6hKGVsNTbbc3iN15BP4vZCKK8pi0QFXuPYcLBBFAX6Yh3awTB7mQBZEUenDmYanVwOJ4ejT76VBfJkMP1GBDdLCaXVPjoCF04UeIMkoGUTHKASVQqw2k2ztuXr6y5gBDjVulZYW6svbC9c8U0zRLOmFa9++5bD+4/8oOI/gsQCXsfFXJaFIoJTKO9c+f1wcmQ++bQbiv5AES6BZsS2Ec9VMOwJkQlow5Cw85xlQMUEepCp0CfSMdd8QbQWRrH0iCH1TIMGEVLK1avx53ewTusq+T3bn0/OR2knabnNbgK5XQQtjwbiqzZNGGEsRJ5FERUsznAV04mict92ITuBWEk5hov8q2rDEYiKZl/PJCREQbWxCvxWvBDxhLqZ2c5vHBseYf5OXQLfEsQUpTCkBw8czBrAs3F70UewoGWxbiu5Tfyy7YnbIiqk80rKeQQsMU4WRYIQetSH5uhwVvlxLBwtQw8c4KfYPCArJI0NU293Wleu7H72c/8VOk3f+vL//10MjmbjFWDqwigHmGjtBTFExYLMuXQj3u2y3X+rJINAHZ4ODBMAC3bFVWI1gEo1Cw3/mRn6HeiSVAKLBqv5VjgIMuEJZfDaorQyXI0hqGb6uwhweTsKCNaBlu6gv6gvqfTz0ctJRfbAyfEO+eSaalzYFGm6DumRspSztJixiTCVIe2pW+7tqtypoODDdmtaSFlJEQKcazDj9KMNIxga6OPMiOBFlmJcCb/60bxK74E7qqm45RNDxY/rDwtCdUyxzh6jvdP//n/8NFPflpaZqgt9V/91V+VpWUyiEgleGyDrSuqqSqOorYrpc1dtcyPWO5NqwFRk1QK9OG8Kqdl3jWtZ90uP59k8pUDQAWccXglAD+4gWqTJDVMc5DFd8LJu8kMVntsJLqXN5pqv2O1PBVGMjCAjjmmmfB1kqzt2a5HtxGWN8YTVh/8/iKOS1ifmvEoKTJgDF5fUTlK1TBtGNFJUiRpBcs+Sy3N3O4p3e3Wast2ojw8iccPo3vexmhlPTs+MvbuLP+j/+DfAeJBxkUKyuXUM7yhOOZTZRK6AicNKOU2T5Zra/JCznw2j/iVVdw1MDzEUgVL3V3f3Oz0ejrwpSi9Xl+3nCwvdK20uNNVjNzTSfjKGw+/8b37SePGyuVPtJd2yEZgDz7ZBFlpaTwdvPNHn30y/62vvpYuP2O43SyC3zJPxgfZ2e0lbb7dcx2LX5+wLIOmOfdDx9lOyxzOhGPbnX4bJBLNA1mJFpM8acdzOzJAjhPlovjDiKMGy3JM2wnH08HJURxF6LpexMAw7OUMHSSJU+/W5AAVgCFAnWlB9Dd7y5cvbCx1mmiRUlH8GrSCUhAKaIbziUKeMOyTOMzSIsmKKMn6/c7zty6XmWC4LHw/fOP2ERzRb90eHE4jIA01oRharmkRJ8Yk8JJEzyBp/IfcQJAUqiaRjjCZeIWqqBfEqsP14xoQAbjILAm4YgYEXBJPJCpkQHdkhFTFtrQXrm7cXGtDcQOFSAR7ohU2ApYF4wpUUjeqEyFEcceFOPD137p/8gevHQL7dYY6PAaGJdmmBnSgBKIXVtufvbnesPT7B8NWB8rdtDTds0xoCbDYydB/6d7oJBTiJJoIP7FEAX2OBEIDMOq7SJMMlEiLQD0iObMsk45DCC+sDgTm4F294TmI5XBLJaBUHamLLHJLqC/Z7HlA5jrb4zMSf7gU0usMdbyOIOAuanjPUpeKETvXHnL5OCLnum3f9+X3Lw3vlf/h8Nu/8bX/5k9+by8fZ0dh9dZsHs8b2+GlT650L3Xrl8017u+gJON4vD85uzec7A97ZXW1qd/o2bs9Z8nTGnzbiFWB53GQw+mFEUY0S9rmuPA+tBHNCh58IFtLfK4JLZQ/ejc5mqxAyObl8XYnu9hzIFpRG00nsZDSspolxf1J+tKoPG7vmtefN/srfJ/dNSxTnftRNBr3D4+erBqJH6rBK3/tRrXRBAWSnsOk/KO76aP2X7eXn5dHbVU9bRkHo6Xm6X/yD39aq8zYT6qMtgNpHL0QdoQl+r3Xv380Hv77/9bf9Dwb4AqhMYgCWowHSOr23fv/42++XahrluUKXZfcQR12Le6jlGsDGSkXSJfotQF7WYemgV1EcYVaDKhMOiO0p4gsVZ1N4ndPwhsXWi3PinK103VRGxumu4OgQSjDd4C2LGEXQwJCALncUhe1Cs4oBIVdgEXmh1qlTmcdGhfVckYG7XNiAWySxPkrrx3cutF1Tekaqqi3O4nSxDC9fvG5D1rq92ip/+0gDEAjfGGNj+DLLCt2VpdvXt9wPBiEET+WYUMiQbPRb3E9J4zC23fH3/v+YD6HrIE2oWchIkfpdxq3rl80TMWPp50OXyoHoKBcnkAkBEjohZOPYg7QRMcdmmF0jSiC+NaCLOgpmJ0HO1f/PjoYnx2effTpjl3JN9Kli0A4TFLOGRNHKEHcczp2EZfAbEhgFPZclpW3B9a16+sN2LWQitzcw9pa/fD6xkXN0tnVwtw7eHfv4SMIehooKIYhpsELXa47npckyTv33jo9PcvgoYoVxH5IG5wVAQMhSs9WmmTfZRg51ysXOUhEEnFIAniN3xXH0Aj10jmEgeXZpmNf2Fz+5Ee2dbuuB23QTIFe+otXHga+dfPKRqtdvPTmvabTA+BPP73aa9FRA6i0dIFXaL4oRSu/9Qff/fhHr66utISv0ULOFwiQpVKGg+Bf/uHdeVRm0B9sB42zFzxJm7AMOSnD9fYcu7IAwXIjBSDP0I1+19zaBg+L01EZkNKyjAhxEdlsjs4sbGYKf2kSlQGd/PQil20LQOiYfEwHAZ3kIAIawMgELsvg+5IgNakAoGDEgUSikwDW/8xr8o1x5Crl6S0dN1wiDTnCKO4vddvt5pVr25/51F8pgsZv/c7/GM6mw+nIshRT1SfTGbDfVVQPhrYGYVXtz8MVp4HaIA3YhMBGtKFdsIU0Dj0HtBAo3lvoA7C4BQ/Bgq6CIas2G3af348ygYM0KIazJEzpagOzoBRCz18GiLCyFGfrPEAGuCLQ6IrQM8HY4T6aAsLKJTAox6o4TfJpBsMCZYl2wARLfcvl9+XVnMCgNMw6ECwMDRkpDi/on24t1T5O+GEnwRUyesiBZun3IobRZY9RGjAYmrO85MOkDOegsFStHMf9L//bf/GxH2WpAx+4tGEzgs1YFRe9odqmolzT9BdN76rT7rg9R7cLrhtCXv7XyxsEACTgl8YZBpe7fJA8ZJ4I8ofmrJbDbNV1WGxgTFAeFJaj6Zle7BXJa8n8jXgyVMKlFWW1r7tmZSmlfJbOJC6K3KgKIAc9xglt8bU6z8s953Q658OEJNMy8IUSJyAt+95BFQROz+1d6m88t70LChxGszvT/aPy/oWb0aXLdBT39vS3v9/+9PMfu3l5R+NajIx9hg8G/HH3zXouCUoD5F2Ztu1126CgydlpMI/IDwDAcnTTVixjOjiDEKHMMUE7TqNhtxsN3bJbve7S2mqUFksta3B68K2/eO2b3z9KvSevfuRvwfgQtlUNYATWG1U5p+IQith/6V/+Z30vHnnXg0yfP/yuFzx85vI6PBZydJ6hhA71A+Ne0xzTajqO7bryRn6GpKbnBEk6nswpt7jdUGVbZpoIGSvcvh0eB0pANGCUvHbTcOzh6fDwzr2yTCrUoIPV8yDmIyS0wWdJmbyoTDblOh8MfZpXo6DY2t65eXHNNvnsHaDDuqbZLQQpNAlzthay5IX5fIpRK7JsOo26/e6HnrsEYLjMka86FPN58PrtwyRTvn8YjCLWAqnAFWfQcxJybjdA7iZHkPZxehxIuIAP+ESQptEmG63Pi1w/FHCLDCiPgERGAD8sS3IW6wONQTxD7yABmn6p4/7SJ64DB1Qk4ofTaaZ0YwFkgEMNMtdVfnGWLCtVAXPoC7pxZ+/sd196qFo2mhZOfgyYlAcGwTkqv86BPgKoK5u9T15fslXt7sGI+4U2+P4BmQqEomsHg9lL98ZnwBX1h3QFxaRK6cIigsCGJEkOKnRi8jzUOUnPUgowPAaMlQKZmr6xvjIajh/fZfp5QQRcPj7/cGBunGTU3h+QvIDtPDyO1+kIdQSw1WP0OAWhzoZzHa/DIiYp/0Zz6l///T//lV/5nbMxfMZyNB1Pi4dbn1xvbzXNhh2naRTHcKuprgBWxf1JAj8EKWtpHp3MT18+zo/56tW2W17vmpe61lLDEN8OZEOQ0SzYmMCiM3zcxCenYquDbtApAgbJiOMrd9K9kdd0wyfWWAhaXAiPHQ/yci/QA2dlv3L3Wxszu1NppgIf3IAEYCWol8+2gvm18eknm93Z2cyIXvrcFaXv0nrBcIRx9fv3ipP+33SXnxE/G/SrgSxj/3Rjafgf/4c/n8RFGqTUlCRmQAXlRbDfvvPgX/3pt5998tLPffEzrgsjRihdAmi9DhjvOEl/+bd+//6jpaJ0OVYkcK5hwFhSwJZVajuIcCobNCkGN6jK0SH2uVMJJ+3UQkUXYCNxvUWhWgbofW8SX99tNV0rLvV2F0pT2pbZJYQ4yiyY5YZWJGky8yHAYAZyDanQCk7IWXIFL/UmcClbu9M8x1Uue07RUgcyOExwWqI33j198krHscQph8UHPub3JLMUYreff/YTH3ij9N6d23/v7/7iPOCUDJwMcCkVdVHZpnH94lZ/2VS0KTBmGdTTXF5bwm430zichuV4ooQh7BW+l+NajgXnADBlVRRHOldRRZ2uLh96Ugoan4AZ8ABO6B2Yr+y+dJEjgF7ykna3EBmQw/ktAMV2EWOq2PGw1IeHw48+1aKDBFVUV8QaYNdzwIkkGBb8ioYsUuIDP9x+j/nlgrMWL93Nbzy51WnLOiHUlDsXtj60tLaDIdw/uWsV/Wlwcnx4EgbcygeWew0OKSGFSpjtD45HwzN4dzQc6CyxCZAKmgcUGGXpZN1FJCGRgwnooiQZpPNy2+VKjpQbRLIoaIp9lW5Qq7OASVEGCas1HXtzpWM6ugMioxrmjA50JFTMZDw9HSXLvc76qv3SW8dtp/Hc01t9eGqGCdIHxjDWwAK3QwyKu4+Onr6122yYlqlBNhfAE0cGTFQ8fHj2R9+4B0s6AbERIQRXZsjYZa6GRS18glWPF/7ZP/QX5AiF22qYH3lxZ3u3TfmLZmnKol+Cd+SsFZWwZI0fGWjklJ/aAuYI84kvkSC6IYzy117fe+fOkOt8IFRzWK8wMElGQKPAIG4qzAsNVgKwBbIrgzi5dK39/LPb+/vTP/yTO8ABrOPVlX6z4aAkX2rLVNd1Ll/Z+eznvpiF3m9++b+dD06m/tz2TM+BzVYkSWmnmYVul9W8UA5mwZLrUQCJxSMqC0zO1UeI8iD0pFNGOHEBNqHYAwVw8IAM9KkqLTg09RWycxaa89dUx5RSQrmsmaih/00rHHhBNynMYHRAbEHwPiaoVASr2C/Fim079OvLwzCdZjB4FswF1dsy9c2G5UDGshm0UqqGCm4PgecC5rhuQSNAwPAVDtAd2pFOQZ3TT6kHCTDRRheMs1EMPCKgCF23Mq1KYefTJips1/t/ftBSj6Pof/sf/cOv/saX26r+pN19rrvsonp4k+yfkaYpl1jwC9WQcRCo8I3o5jKgr1yLRbJBAFCoTfDDAwnoIzgB5EdLFOARlxgwcTIRxCxN0wTl0jzndzg0FYrhoAj+Ihi9m84zK+911NWu1nOqpqU0bcd1nGkYzv04KrW0MnPVhcKazKI4hB9j27rTtTtLZh/MtN7qeY6dK+UomT8YHc/1k7XdeHMH3U9VA4q/SjLje39husWFz3/oKXYKDAsvUdXTKASeaJuB6YF/yPy8sGzLcfkFnzCKhmfD0WAK2Q9DHNTDrgABdPbgdNDLQq+7vZ7jOUkUVUmCmhyveff47N3D1Fr7UHvjlgZ977QFg3y+hwAMiTjl60x8vlNV0ez0u7/zn52dPtxesp/caseRb/L5H7dz4loXfsq0AQxChPH9UWoajH4OIRcn/GgvSMjUzSCEsVKCXyAScrhGfA+9gCvheh7n4Iu8111G188O9k8e7cPQh0Yw+Nk0LqhAZzE8NBrpHFJUYvj47EjTIhgkmXntxtW1boMPeziMXD4BAcAXmMj3pCsAA5JA/bCyAz+iA5kXg8Fse3vliWubkJG0V/mECGxazP3gtdtHcNpf3ZuezVM0j+KgEBTBQXIH2Wn1Jo+sHcRCtgbQfOsb3aKZiqb5KkxtdYCbz4MQJNmB6fwRAMlBqLieRSY9SjaOBxBL3EoWqAwMKeKQDBfXuj/9/BaSqYweZwaXiYhgAsCsJQyKUWiQ/8GczJNDsA+/+vaJBmKiUoCI40iJiSGKnhqVshqFkRmk9MRu/6NXlqAY7h6ON3pe0+NLPPWjVtgee8ez794bT2KKHRQhCtgbgiSVLQIuEThC7Ld0H+jGWPChBQsgMIWjwCAAsDjOzIAUg2u7UnGZ0HHo9KTMH1fFnFSrrId34SXbNvvLt4VlDgY8Qr7nX13kcZDGFwGXIkkWTSOguRp+xFFJnVjfrRPrSymNIMkEizlw/W9kqX/3T7/9L3/9d4dnU7ikUZ6GcRDDoLJ8racay2bZUC1Lg4cKvY/MtDzAErPo7Pb47EEcFn11/bLaalh55EQzxx825qftZL5s5htNY6NpLnFvNu4nA2ApRDmitLvQR1pghJ5dgVX8R+9kx9Omac2e26YuAf/6STXOzKK1dumZF9a3d3NV+9Ird16pWmHGDQEtUwdtaXAVywpyASZjMRk9OT75VHcpOB22qu99eEdtkYpInUGs/u59Zb7xS97KLdIOhB0kPLz18OjGbvTv/tJPB7M4j2F8cAUusMrhKar5zP+T77xx9zD6iWeWvvDZj7j1xi8EXuwoGTsZjyqO8//r/+tXc+26qvDNHrQKyQbhSJ2BsYXtbZiDeezAfNUV2+WnE/nucMWMeaE4psEXFDkjApzQLy5VfQBHKMqvbTddW081p9WGu8R2hUUpJZI0N1V+QaNI83jmY5AMp8lhEi+JTI2ecvKSlSp8ibDSHIciFewaZyB/MgoDqTacBu88GN68BNOOCoy9K5Q8CFI/y2yntZR/+idWfuoHLfW/5QcheF62H+BucdzwQlV3VpcuXGgbztw0S+gbevn8UGYTrAPRDNs+SsowKWZBafCRCQQpVXiZFcPJpNkw+kt6u72wKilPYJRRw/NEC4BjQCnAPiKtJmy5jQy0iVCEVht7gCRci1xTDg4no8Ozj4ilDtwgMxJJ08wtBVATHzpw0lHolEqRVYpUG83y/dNkEmS4Cgr7Ix+7vNSVbzcByNy5uPPhlbWdtEze3Xuj5+yOp4ew1JNQFq5zrhFCgVJrPBrtv337RtNra2qc5w+D8HaeuJ5DtwJQIptADWYjljmMQmzceoWTwUEcnTRT7W/s0E0UziHMUj07w+k2HASaJIAaUJwra6i1oDWJM6YhEOFFkudxoat8EjOdwkfSPIdfDlZzVIv6VL3gwwqAn0Vw2XMXdquq9CvrIxe21zZcm7PP+mQav/zKo8PTyDYstM9p3hp1xDyfEgmXEzo+dWa7vBKtI7BnuW0WH3txZ2unKxnRYg1hfYLgQkyWM7ErtdBECvDJWogwycd+S0FRRlUYpq+8/PD7bx+kYgcUWaWXuq3zYWVdBHUAJ6qSddtNz3NRFDR5eHZ281bv4x+7dvfu6Nd/+3sQSmjXtq1us4VstmNmsN/UcmW59/yzH4p94+vf/oP5bArvy4WUg5iDY8lxrGTLlTRI0kGQNqDapb26LyL0IF4IBvsKTCMu+EAuJvIxCfLimvfgiMOthtyBgYCiyAiSFQVD+x/Fod7ojp6/Ny6rUNC5BWZqFKEqGF1wndgcv/yP9oXY1KJvmbKllHIUZ+O0fouGWAR5NA1t3TMdoB0VsukKnJpxzbtmQZgoqme74N+xH1L/1TChTT4yrMC3UJPMxILgKWpcVs5OAvXsIhqDBZyhQKXYjvP/+O/+xftXv8BS/6//0X8a/+E3bUVtlGoXFq/UgBZA4GiJZCAoBa44lDAUSOcEFVp88fSdKKWurfEgKewMEnVQr9gfuFtnsCwLdUgmSGyksW5AgjqB1DBNZlU5qfL9PHglOXs3m7Zcc73V7ThNDMEkCqCObMNuOW3P8DBcKOzys3sm13ZBG6h6mMXjZOorE6UxbyxHViMw3dRtlPWOtLQaKvXNN/TxyfpP3Hp2rdtCDy24efxsPmzHAkABWi6yUgtIeuCcViPUH2CL4vF4OhvPKxA6FApMqjRFX1Btf2kZ/YKpZRiG4zUg18o0jpP0jBsre/rSM1bvqt1csZwWMEjfXjBJXAEaQSkilB4Q8cB4VR2889W3v/HPN+3xMnQ1KtW5p6+B0bH5lg5KcNGLC88Ldr9jmXYBfyxA16OA+/nG0IppmsFksuRVN1QJ3MJANC2r1Wk32x1w2vTsbHh6jAJJHFgwjTLuIFVzCQKHk5sjAC4ODwx1SJwIVdqNS5d2l7tNCBCSAUilthMhhshJJAZ0T5ZsKWkC+oozbhZfnAz97a2lm5fXoWhRf00QHI2ymPnB6/eOYRd9/+FoFHAxPekBbEOhS2ehJg9ZFEjaZisiyeGMkUCRATY3BonbEPPbVchfVwISproUUuNSfn7yqYrlA8d1jnogmBU9YYSHBKaQ05hLbbj2E7tLn7zWJyrlb9GGUHndlpTmv8yYA49sHVIdSfCg3ro3+MbdU0U3YaoTHD4kwIjX1SBwRgPKGKkYJhD0s5eXX7jYAxyw1Dd7zRa//lHPzFZA7YOj6UsPJrOE65rQOLoorES5XfcIQaoV6BnYMSpvSQLpEvnnoS6IILP2NTyCUkPvLS0BqtgPZ74PBLJayASpsi4iXSeWkILiCIhA3cC0B7g0L4gQJHDxDG6B9kG6fCTPbwFTpPExAoF6DAZrxnhJnNWiRwIRi9eJdZBSEqkhkFid419rqf+4/dQHxycH9x8It/Bjmp7hOpVrJLY60/JBFsOVNKAMqjRJ/VE4PQlGB/HpfnE2bqS9a8X2dXVzu2p1i/Zy3FmdtteHzY1jb+1e2bqTe7d97e4gPhymZ7E6S7jAEV0AgwJnGJkF7ECvPLK5Nyqj1I2LuOkUA7+6P9bfPLXO0tX+hVsXLt9cXVlPs/z10/Gp5gKJkBA28GpBREAwWF7Dge2bzaYrob+h22UwW3EH6y2gXuQOX+NR3xrryvLzTmsVREi9Ra5VTW1+81Lr8u52Cl4XAqUWAWDEv3J//+iVd09VvXl5293d2YB7gNrqIKTPYcABopzNw69+875uLcG9RHE6obJ5Ir+dAzKUOR8wLCKc76Iupf8N+eP7dGGhui1OHhMvAgDRM5pEcE6WYKCreq4ZjsPZct5CDgoUPi3SSi4Np0DiDhBc2YpLUYT4B+/QvBNQgWSAW3KSBhmQnPNtThFpvIuMaZhN/Hi5zw8scVxYh1ZCSCZ5ZUH4lhe2G1euXEIjvMtvlI5+60u/BsYmNmhcsn8gWhQHPy91Lbup2o5RVga8dDQNuUw/v+RmG/wqDkz2aZTHCSRyys/LpSN/koYB8ADeh9WeJ3zrKU+qNOVWB2XC5Q6Ejc2htwIEoVz0j5hhFGeyjtxZRCVdnc/j0A+2V7nsVu4hC9OBGDCikCNxhXiNs/ouE0Uc3z2IX3+YGm4PYqjV9NbXmhgRuhmoobKWeruNZjsvkoOTvV5zdR6M/XnA3U7A5KQl8i7EVjSdbgT+C93ummuvQEUr1f0wMG2+gUCY2BR+yRGkALnEMOGXmkNezg2alfbxVa1hqDjgdMihtC21Y2ldW+maas9Sepbad5QlRMyqb8Icy3s49KxrZj096Rlpz0hwuWSWa3axZsZLRrVm5+t2vKT7XXXeVWc9db6kTbvlFJfLarCqhWvWbFkb96tREJV3/PWlHhgQYO8dht+/E+UlzA0cIAI4o5aqWZVilYqZF2apWqVmV/BgDcmj2xUyqPymZ5KXcRy5Tnn1ypLrIBH1CR7Oz2GU+LMoT0XLgsJ4HwNKvGBMavzQ+CKaBEngKrkJgjk+mhydzQtIfhkEECdMMyKVQ0FeIyNp6lKv58EG14wiV6a+v7zm7WyvTMbR2+8cggpQEoZ4FEPP8k1/KlKENBuejAcnR5PZCJVxAVqlVXBrUyg6jFEV5OUsSWlECISQ9/B96sfkhJIQLAYXZ/aU/yRUMddqUkEc1gAt3Az6BMUx+mUJTwHMBJEBB6Tgwq3aLaPpgAjfhKAGBkGyHkgZ5KH4Yzu4wQqF1GsI2K4HNSyk7mMswCxC6oSG6x9U0mUBANAo3VdWammeZ3RcrWWrrlFZRmWalWsrjq14tobDdaA/dMfRbUdzoFAszbZUbs8JPwkt6VpYqaanmq6uGHQJuZpBZjr/6s//wvbuBTRdB6D57h98rXf/pMO10mBL6kvBDY7aKCfrYRhhJ2FoRPhxvrN2hsg3XJJH0xNXkgFXddcEPaJ0azMCqaiIKRhmJpEyuI+WARUDYgYWiNOWYa4Y9qbpbOkeRNNhkLn2smv1bL1la+2m1e/Y/bbVcgwbIhjN5loaVdDM01k1GpcnU+tR1j3wtk6WdmZLm3G3DwevBE447hwRdTzS799u3bx4a3tjFeMAbQRxh9uqRdzBezJ1E3IzzeS7awIodzoKYXjzUQoOyNUadXEQFGXGySDZUY5z7bpqe9507g+n2d7UDJwnjLWP9XZecNsrlu3BPScS0Abn44glgkViAJcIfVC68k6jtVaV6fzsoV2lNrSc6WAsDcuzGh2j0babLehjjA7UH5c+Ev1qNJ9xl/KQH4qTL7LFGEvxG4uUNhENatd1ev2e02iE0+nhw/v+HA5w5MB0zFMwH+gcY4eqMAoCSz2hJZxSgi8Ms9G7ce3Ccq8FmqCgADbElkcv2DNkFFMMnQBVc8/0MIGNHqf52XDe6XWeur7ZdDjnyj6j5oXQ5iK9wSQAomdhSpkBHQ5aor9NNkHNrJ/rR7loDIcGnhN6rhGHweOjJ/iEaJ0fKIDfRk/B4oYWuufYnuM4/ASd4XBJP4Qkt9BlywJ5PQjsJIO0BSLmADGJdKtq8C6urndWmhbHiLlq+qYwkXHjmaAKFnjwYR0GmcDzrKnzMNsbzCEWHpdlaxKkCXYFQSRNtdz1bmx1Oi73y5nM407Lk09uEE7mVNTxLDmawGLgNKjIskV9qIEdQCbU8jhVAmK4kvMiLG4gMLXugpBfjREZ4k63C96EoR3HsgcQh4zpdUPIUxMKI+B2Fq35ncti2R/mg7/HUDcKcFEDfohjXU8SyFqmuo6LOpDtMfAkMInjjIAUqX4BWx0eJ9ZYZQ8FP//7f5NvlJ6dDPYfHMC/hCHJLZwgHgzDstyG3W7qbX1iRWd+GEVnj+aP3p4eH5ln8WrUv1FsXM86K7nsrVZDDPEG8Wy0OsbSatlZDY321FcPT5Q7h803B2uvnXRun1XH88zQs/UmX61mv0D7pMUqLdR7oyouGqMyOTHyd33rYdI9zdqTXD8eTvYfHty79+junb29JJu7rSwvgE0Y6/D1+Fwcfr+qhFD782lrODFCuIrTi71J3wWfsHYMYpIpb45huDxjuX1ck+EJcGXr82efWF3q9rIkhzKQ4SNYQG4SJ1/51itnvgdf8+puY2tjFS2CCs5J7nxUIB+T9O6DvbfupabRAjSiHRhKAJrCxtZNz4XdDH4FNXByYsFLGjQnlJejciEph5+LtlExxxhkMxiGcP16LSvjq3M6v8VK4qupBNY5p7F0IF+HS4CKARcECRQVYSRwYC0qa2KAlCK0TkYnxrllHjQbaYemLXgyT6J8EiTLfUe8TdIdcpfQC0mpWKZj57s/ZKl/+de/RBeBtIomKL4oKA1uud3vml5LMywjz+jI6kqqVrFSJaoWg8Onk8gfRkUsH/cpC8gq0zNhhlplaatqFmVJkIU4ojz0U3+WzifBeAxZX3T69uNJV0IoI0VmkWtEpeciU5kAzUMRhB/knfvRdDy/sO7KGOMeflBUgzSS4nWQZcTAG3NI/XITvb53GPqJe/XKdT5GKyuoZcdFDOiG/ecsL+80mq04jUCq673d8fxs7vsyLiL0UULlE9x0NruqqcuNtomyJCclitNBlvH5shgZ74k3tksyQ4DQo2pSqyTPQqdSn+8trNS6I4Ty/UFwgl9m4T8AYDdkuldooT7EZpMuEpP4o+SWRxYmrSj404qlKbA6HF31DNh0WkNXmyas1dl3T7tWJyuKOCrevTfZP1Pi0o6LKinUOFeTQo9yI8q0KFPjRI8yIy70sNCTQktKxA1E4kRB4tQP/NlgbcXZ3VpCx2mQ1saYgAOgDk/HeQT3LR6OozQz5NPr7BHQzix1YHeZyH8piQgMAFjqh8czWPn8jhg4BXaPkK40wHwoDy7TDa3BVyK4uf94Pltac2Cpj0bhW+8ccgQkL2e/UIp7a0Zlil4n48loNDnL01TNStj4yFHQn+TeeZAGQZzEWQYUAqMydUu2A6FAYqE5y1BMStn6wCV6ClokxSIPQePA8ppPdgAkTXACgtGCGcAIoeLYceobQ0bQRM/ggCRBOgUcMSjEx/pwW3rBTPKciT4ApE0b8ohPPqp5UfAbMwtbjZBg8MkqIqdJQgIXajYBscG9Kx3uXVvaFl1rFxa8ZTRss+EYDRcRveUaTdqwOuKea7QcpqBjeyHEQWXYEN3ckotvvKM5y/qrP/83P2ipF2//wVeth8dcx0/TnJZWjUqagcAjAy94LZY6OUjyoWYiHP+0bd4L5CV2Bv1fUAIzSMfq19KAUgPGJ99mlAkLqIqCD1qBNhZA4HN2vaMazzf7RpW/lZ5mvZHWnBWWn5nj0JhO1ZORuj829ubmfugeJM3DsnNiLA2cjdH2tWBzN+n1S9dDK6ib6K4D5E0ca3/xbX1r6cb1CxdM0wIsprySKT3FaFFO6lUBjonCqKYQGL10Hbm+ET1W4zSdTed6WZimnhbl3IdPZDi202o1+DxF18dB9WCQnVW77tZnly9/otnbMOE/AWOojoYNAQGXCESUeKgTZ6ExIUQiDORhWm53Phno6WSp13G7S83VjebSqtdsL6+vd3p9KGUyQhyDT/zxOJnPsjiIQj8OuWhWljuj55xJT8AlOc7QINrS0lKz4c3Go737d8SUTw0dbMVNVPniBV8G5vwlxqr+w8DU9JyUut1dvXl1p9duILUe5xzDCYkrRi1aQ0doLdBMhzsd+7AV8tKPkkfHk0ar+dHnL/GLH+gi+ydMVMtPvnaVD8YBfGw/gC6HjctPbtvooa6jgGPoDi/5uMHkK+AK3C6Y42KUk8KgqmkUiwAHRzKGutEE6sclFzFpZFxcAULqfi6xIwSiBgjCe4FjQaqWtQBiX4LI9aZnX1/vtBy0VmsOKn0qnfPAwUWA6KB4FQQCCsoJqj/Kiqq6fzjOCBEDuaFGBCthUQQkEa2q8sRu/9JqE32HPvKjtNVwbLohND6YQVGG0+R4yrevAGQ9rV7XIMXfV/V7HSRGcBK81GAzGwITmIfDV5d9HFCaT2LyPIqiXN4VJvbOiZaZcYEzW0K/iS+UYnodWDFhIIQ1JMRJncLtw1Am4Se3aKDDjyKt0WlhcWSDtKkjSKnPUumiftb2vkBAFlEE9V/75aMfa6mfjQ8eDYoC3h/cP8jaBpqC1Y5+g74bbmPVXS0H5d6jeLL6ZHHtI2l7BUqTGwjABF5gDRwiVkNeqFFQHh0qr35Pf3vPONXV5Iqq/5Wi/HiYvTAIn3007WbZ9z+yC4Kve0hsootggztn1Si3Ty4485+/ob+w5j3nxWtxuB6p19VsJ78923vnjYdxoRrtdoFmQbOmUehmkClBWvhpBeKoZtPpW/vH+37H8J9Zj9pcXFrTrQo7/I1Jo+o8pVkdJvB5r1bkcdMNn31yy7GcPOUip3qgMULI8+DB3msPwlLtGmryxJXu+toy1QHvg8hlVOSMgZn7wZ9952U/W4UMQxVMFcmmWTrnl8DX9DuJogRyJ6FZBq41FRUANvXKBqZFGhMdrJEVYwiOB4HTtPg6KWhG0xoepzBZNbKCAMEOZH76V/wWBBm+4kMEkiwziM3JvgASQstyAF2IUkZNVDKiUNRZBYkZFbMkW2lzJ0qWYEkYkvQtVcu0neKHLPXxb//Gr9U8wDYkkP8VxdarblfxWlwDmsWKXmWGlpKGSw2CaDpT5vM85OdlWIQcAJgp4FQ+aAeUugbmwwHtmUSZPwtm08Cfc0H8ynYTpjX7ALEpBkd9kIrqbvKEC1AX79LIob0DD0KZzeLx2fTSlsfx48ESUFA1iuoqUBiMy+epUppHHVHVwSQ/OINqjPUC8GeWqXc68GowKNAjzeWlXcdxozi4u3/vwtbl0WQY+CEndFEtx4MkNZnP4rPh08225bhwhWHDuZrWrJRvPjoCRYOQagkLMIgDkEz9AIFvFynQJbDmIDBCK9Oe6wvAdRcYaukg3Wccv/XxvjwiiCWPZFiExc3zsChL24nZEQckgsmaVJilGCfK2+MyDr/3xsHbd84ms0SrSnponE/KOLeMTpcFXxSkfuIah7KIlTLlnDMM5ywusoRfRSjjNJgoOWjDiMLi5HByehZBrYPe0DjFv6FOZ3Mlq/xptH84/s4rJ52G3eLb6wCbY4yREvzih20CfTzIvVWa5AeH04OjMXQt1x+B2jmdJHRRd4OjznIwazwHOtcArY7m86V1WOrLk1H09jtH9NmQiyVo0kElo1X4L3QVMShgShj6fJeXEdZJiLiVBh/VVyV8HCSvbTmdntnq6q2u2WgZbkP3Wqbt6ZZn2A0dAgOEoJkwqWlM18imVQKGgEwAK9KdI4WB7fDPNTBojgOCowLwJr0MCGqIQ+RFWWbGJacVaO5TdHBlKoqRwYg5lEVmDDMg76AGZtCCnNtBoX1gBiAgI8xqcWrREqcHQMagTnB7RW+JPMUHlrI0BqloWbiM4BEPPEBA510iIbLxpCgPZskozP0EI8FOZTDEQDym+bM/aKnn7/zhV529U5jMNqQo7XFACtyIBySSGGmsQqgaEcGX5DMs4ILpHBdOVzCbnFmMrMGyJB/IQblyXc9yHcu2oPJRCdR/yiXU3FJB1DR5E/WjPko8sbque52zInBuBh/6ZLp1Od65Em9fjXdwXMl2Lxbbu9XGVrWxoayuKv0lpdOGT1hzEAPJlEhB4AooeHx3bmsH99wXb15bantaWcDzcWwX6hit574fTwbhbHp8eJSmiQ2pw/31UQfLY9AB6+nJ4OzouMxzbuQO+WXaUz/CqG9vbiwt96FyHgyL7x9aK0/+reXLH290ViG4gCgUBzCCECJHKE/0F9NRP7uLDKQB4pFUjYjT6DnttZOT+7eefWJ5e3dlfbO3utrodpARlg63s+dMOZQWpRpHn9vZcizq4sAm7tLDKPnUCYZuu9PyXGcyGQ9OD1W9ckxoxqrK8jDiBDPXVpB+OJlFaEFuML1wv1TmqdZf3X7miQtNl++G1MOLxgGpkDBzgn+ALjAZKCJNoyBIYYuFcfLG/ePDafzzn3/Opa0pSGDPhV5olaAFro05HfLTfkej+SiA88HdWIn4quIjQNoRigudyyfGKFWCI6DTwVa2DnFBLmMAWg2DNCusxCZqFCOQV/g8DPcABDCTZjlKIIJMEtiWREjhJlx8em0Agdc4PNtYawMvkgYylUFCgHsirfBfZqtoslLmSfOAAyPKu0qFFvcGfqKaNaHL/Q8GSSG/lOVqx93sNwiEqvpZ3nQJEQBBSs0dp5PwYBKnGJ0MJhXdXyLgPKAewkY4F7zwOIJW6tYl2yIn02UokfheTuJC5eoUGC1ZCot1fXO91WxiOOhOoXdCw0JnOR9V2Hx2jcJMl2prSM7BEBJlw9IWX1gCaWYEghQLlClIYaNSCkXAfjhL2UXArTogDsTXsfpyEc6j/0aWuh/Fx8dnMVePabZh7iwv600Hri5wA/p2+c0CtU2xoQ1B540ejKm64Dms0tMiU0cD5Y1X1JdeVR9Oi/FOlX82zz+awcrOXbIOrRAwTLzVevnDW7IDXx2IDi0p1HcG5b5pPLzljRvmuChGZRW1rHK5mXdtY9Nb/4mdall7cXT3F4I34sO9SWO1vb3T31lf2V5e21re2FxeXW4VpyfR7UM9VTe8+fNbuQeOAcNBTfE758p3z9zj7OI8NIMgwQjDq46i+VqveP6pC5qil1lBuQXkUiixT//qa98JijXVcA09fuJyd3WlJ5a6kB24SnLVGJjMgq/82StO8yJkH/74XIKMJ4oBcoInGAnkaigCzwX/gic1vagsaD1USWeaj3ihAjnPDQoS/XF8Om+2nIahwXYxXcvlzjOgUdopUBtFxu/+oDRypjEJi7wn3p7gVF6Qov0iN/gDocCJUs40UD5wgTutF9yEpZ/lUZBHZcHFNvXYsIdqlRZpWsABsM10d7f5QUt9+OUv/RqIGvlZDSwNTg1A/yFF8ZrQd1oc0VyjS6Vy/Rva9CNjPComszyj+QDdxTf0+dA5yyCfWAat82tElR/Gk7EfhxCPtHjRAbDc6noX8JPgKHOEu9AZXnAgCDH5RNaiPmYOhY/3wemzeTgdzy+Lpb4oiZOMYH0tZ7gHgAi/VMYYGAwQr1X1bJw8Ok2Weu3NC14KeNOq2bS9JsQ8lB4s9W3LssPQv3Pv9rXd62fTYRCEnFMXWxLFh6OhMjj54vaaXRm2ZUO5th2j6ehxlt0bT2Yl5RrX0HELe27zIPNlsvMh5TipChwaxXFgl9qLywB1EQAp0fGYnXgp50UU/5KyKCBxUiZIt75Vh8dSTHIxG6L1LVzVyRJV1Um6eaz93OeeP5uP/CCHXcQv/zjwnDJLV0y9NPQcNGvrMFVLRytMNbf03FJz3LL0wlRSS80cq7A0OIc+9I7rVY6bpUn24NHpm+/uv/Tqw5dfO3jn/iiYlaFf7u9Nysp2rMZkOnl4MMlLvcy1uV8EQXV2Erz57uG9+2cP90b394cP9oej8fTs1D8Z+Ecn8wcPTo9OJwn3XwO7gAjF5K0Zhp1hl6B+tlaXPMuBKQ77axT4Syuw1JdGo/Dt23SfGASHYH3IRj6/BtVUBTeN5ux1ZZ4vUyoo3zhPBkqFXC/qmTyn/KkvPv3UrQs3rm5ev7p57erajatb165vXru+ff3G1pWrqxd316ZBFRVGpui5CvSZcnAVh2HpvT4/ION5JijN4j5ommKbUBQqF51Ylmdv7XaeeqF/8Wp39/LS9qXuxqX2xm57c6e7ttVa2250+3YwzeMkBQP01qwL11rr615/xe4suVFShDF8JK0FyxTauuSKHTAdlSInyIAevlzkAWnoPQxz4oDTGwW6iyyCGsgtsjyEGPpfkw5yoSzkE1KljJTm6yYsQMIDDaiTMI+5KR4dWToUdLv1n/kbv7Bz4f2Wevb9f/lH5bsPVTADV69SfADRMCdwF61B7FC+QubyCzsQbUKldBHARMxPjSOcTFksXUMpsWYIGIapLkwIUTffBo5TrhTmS3UyYQc5xi/+2rZrWa7G7VOgUWp7gkuTURlG+VgP+xfZPcqgRUBrBKSGk5JLiAjkx1iNJAbhWVBLrjx6pH39K+Vf/cQL60s9x7SgEUI/VKqsSKI08qfz6cHJIMrydq/juJbMf2S27Tieo5naZDLdf3gQzKZQLkARNNsUhr2f6Ia9s9ZvL3Ve2/MfhheWb/07a1d/wm0vwUY30AR9LBpGonPQUZkUILJEwRFUEPBCF0mSSAx2BGfV9tpWe+XVP/uNrmcqcRSOz2aD42B8lgWTPJhF02k8m+ZhCJ8cmmY6niRxBCeCbqdssSDIwbiYvV7v5tPXgKPpdBLMhq7JLWKqKAqDIIYFoqqO46K7AAROqWXbgAHWGM5QLLPUuvbEtesX1gzYiAXGVyzdNKvZHPBjTBFHb7m4TSkBgx+mpa4nQfztN/Zf2x9BrHzsyV3oY1A59TT7iM6RHEA/GE6I4JOxD+tlCi7C0IPaTRCCkSvcFM1P+JE4P83mSTJNM5/fDivRz1xoFORPnNKpFfWo8QV9tCXOIFQGCR+WvccNrxVLVSBY+L5BEHKiV5gJQQaC5ESqBe5JUAyIk/pVNUnSO4/O3j6Y3DmY7p/OTkbBaJ6E0CVAMr1qGj9gB1SCzKhOBhSijrUiBo/lzt7owVyxZAUmYBc7bdEuRx3FSKj0bPFvmeZax/Ms6EQ1TvIGjEPODlBrIxtqPh6F8H8SmfEWS5hiEJAKzAxotI7z3iKRgEmk/n3MR4tski54OP+TAsxGz5Arh/WO54iTyp6ypLg64BGuO2ZBFHhPRSI8rvwcAsnEmIQaEBEU8N7F+njP0EcEvajz4vw44BavaXswfPBefar+yT/+J3L9l4YfZ6lXsKJUyKk0S+BtqjHIDN4IYMEVmq7odUHuNW23ZWoH/jxrwHtmqEdem0+1u29qb72j3B4pg7Uy+nCevlCWV4qiDf3IfdhMowGXB26voVnacKvx0vOb8DnZE3QVXcARF8r9kXoaKidqZK20FMswHBt0AXca1j1oHIadrmjPxcHfW0s/twXuP7nfuBDYrSgv/SAdjYPJyDdno2p/oMXKmjd5cQM8hWGo/1SM4FtBv3ftJ3rrm1bTKzQjyJTxZHDjovPMExf56hNIj6QIblXBKqeng2+8fKRay1wToARPX19e6ncXJilpdzEKBL5SJtPwm9972OrtgppBsuR4jClrooGOXkoSCQvpKKobmgO5Q/ucpnY9f8bqgFBmZx4wOKyNTr8BKRPFOYSyS89DJnvZMD/HI7XC0lVL4MhzVMvSKYKFWohZebIjMPJQYV3AyUJD1B6QRTV3CYR0wYM5fLWi2+IiS5YgHNz/EXaj7pqWXlvqF2t6RRiPRr/+679SgbdrsmWbNGrRoqnpnQYANkVQgJQoN0rFDDPraGBNpjBrUIkgRKVZz4ebgjmkQFMG8yiATIUmT9kBETlkA8uxNjZkFEiXdYBnAHClf7zCT1FHcYFuAAuwPOSyms/D2cS/tAXBSFNEEhFDVxGnWqpJkl4lh0wOnIAttZrM83cepZ3uyvXLl7a2NnzI1CSH5G63bGhwQ28t9zcd2/aj+Tt3371x9anT4SCYU+aysrI6OD0Ojo4/udTb8TwOAdgpy7vtBkguTspV19tqt22lmqUgc66kBCAi0dAhsBg3qg9jSKEMkdRTjA8ts8OAFUDLcMvVInDoybWIEMnniY/PaJ94Rga5W9exyCaJi/GVxEV6HZBCchql/f3ymZs7q0vuo6PJdJblipnqdlppaWWklZ6VWoYzLks1UzQYoIViyJkfvc9AsZB0iBd8nwmEOEqqh1b/oLFy1lyJltazjc14aWlm2Pun43t7p4dHZ8Oz2RB6fB7AjhqO/YePzu7dP7177+TOg5PX7588aC4/dPv7emtfa9zPnXcz+3Zu3y2cgdtL1tbL9U1te6cAhfkTkCQNNFCdrdhNU/Z0LqFxJwHU2xxHkqbL682dzf50FL57ZwDcgyZJByAziGxIAqWCK8z5Y05Ik/ZqBQBsksFpnWqgv4zzigUIe+dy89qVLZdLKUjiZHXUyH0nKn9eTKfZW2+N7z06C8KEtiUoj34ZCYZuL9foljnuZNzyJE9Fh1L7gh7FdC6VOIQtV61v9Hu9ZqvhNT0Xvn277XVaXqcNgeuOzoIizcCHq1vNm09urq0sLffbq8udcJqPZjHqkrU3alwqEYwTihZYK8IeXOahQHvLi8i01XCg/VwFBrhtNjoMrQ7G5gbhSRlEeZACmbC/YSxW/AxDWiWJkqYKEkHWMMszrqNXgIgWN4TiXAKag/Nj8J0842f+xg/Oqb/1B1+xHh7AlEZmGN3kh3qRKDmIIgeYIu6Bdr7yAdQSvQC3nlFBHyhWYM2LWOXeKcJU6JphWHAOUn49nu4C32DQNMuxTVgiFt+TtOB2cx8t7uQLqoDbwFccKCUgtTA+Yito6iye31em3m5p2/V0IPEmZ+ZkTLhGkLeI1yf8kAWLajLR33nL2L/T+NgTT13aWHVsiFoAoJs638+DIQUTEVwPcHrdlmuZDc/m7qs2FKiO7hwfHJ4enVQ531biTGBWBDEoRQMd9FZWB6GVdj7cuPCF7vYLTqPvOA0xqYASBvQZDSGB6F7Ahp7VooRCvY7X2gIdQEmIYj6k4toSRbMaud49mSj7E3Nvat87U+/uD4/vvuEPjvI4lCcI3P6S5AzUVfLNfwoQWjyi95SG5+zsrPlTfzaZxPHcskCAeezPYahj9AEfAi3mGpmyMrA2gudRqVitp25e2VrqgLNQPWDHHZjm7AY9SACNEdYwnjIxlkfny5n9efjtN/bunU4RB0Y/9MQ2uZMNUOliYPBLrUPLR8nT/PjMz1X1dBoGcYZhB/HJyJHfqbjFwcE/+Fskbk1yKmg7gTtRlUGW4fDTNMrSMEmihM5gRgQSt9xJoyjg6BIvZTULk3kKPq/JjGfmkUCJQ6LhCMHQf3wXCElzbgYfpPk0zs/85Hga7Q+De8fzu8fTO0dTnB+cTg9H/sk4Gs1jPwLVc5KMRl5Zjf3knZMo1uycHmoCbLNvCxoQLSitEIpaDOrqatfputw6LC4KWOp8CYKr9DlKeVYejsPDGQiW7oYAXhcn5Dx9MCwy1F0T7NV5mFVs+voS9HJej+ShGKAbBhqV9AocOvMxQAlkmFTJUM98IxsnZUmGdXkGROpWFhe8Jgj15eIgrdJeqhmBt2RQ6uxIfB9UzPxepK7qvAme62sJ/1pLfcGNPzJwzxNurmc5DcdwLI6VquEKZA4A+eoSjR++0921bC+YEBr8A2nwkg8fKd95rXrDKPZvFuNP5uFH8/x6Wa5XVcuym72V3s6V7avXL26sr3jynRgwDQ52mX3ggaoAA4VBUeaNbnv5Q0vJheYDrXWWLTW8pfV+e7mjO06UV07bW16xV7atK5f0653o2nbr2nbn6lb70nZnZ7fXWu0sN+2LncbNzY5n8SkboAYj1OgCZ6SlViSFpVW9prG20tza7KyvItKAtGKHRICRIVTut//K628P/eZwko8nQRwnkDIi+QVfNdEtggqSnfuhpnWQjApQmcGP3PGAyyyDCbGBwZbsHHIqQjqoJvdLoVvNP5FflAKEnAzBOXfu5YwKPRceOKlYpsTpK3DkMSacPuJsgkFLgA99IXZ1mXyA46/anuY0NNtVDYsSBeJRaEYEJ/tbA4R/kTd8LZVzRhh9Asu7qJ19Fj56TKPvD0gvUY4ZOXzonNQt3gyqoC430lwNE3UaqqeTcv8gPT0JAkpNsHkK4w0eL5/BctV9FgZBMJ3Pp/O4/uwjJ7dpuaBeMXgF/ZAHEKKEBRDVux+CmPjYHWkCYi0DpQOkK8o25JUrKYc79dUi1BkJr6j9RTsYC4yBoAMuorp/DAHqrS710c3jo7Fe6U3bhiE1HEQQbtylioMKkoPHmwFhsCxIeiofnO0fHzZGow83vWZRzf0E1JWmCYTleB5O/RTo2+p0P7az+5NXrm60mvJcgmMlpCOgCHecD9rjtEUg3Ivu4IcxGSnkYTbJTGaru3V+MOcHq2EphPPK6+Ks7XFzdVUk3kLh1niqnsQQzfygYBSnUVzGcRUlRZQqYaoFqR7K4afGPDX8zIwKK8rMoLCj0kY8SNWkNCrDg2iNK3XeWpl2luOl5Wx9Xd3aMnYvaJeupFdv+lduTFyw4XQ4nsI5gt0ymfmD0Wwwng5G4/HUh9HgHxzNTs7miu63erNmb4qj0Z23+vHyirK1rV+6aFy+pK6tAuWcfEWndMVrOLBriYWq8oMIPsB0Hsz8gM80iD2OJYSVrErjVpKy5qRGM3BEdOKCFi1T+EyZeEExTg3QsEActAvX+Mq1JdNmrnoIBKEsczrwX/re3svfPzgcTKE4+fQkTkvZ77BIEYFhDvM8TyOu0+UumVECk41MIUvh+Sp6xo/oRH50/Gj2+qsn9+5Nw7gyDYvTG7DzZF8ssVIM7qWo8rVCbm/tOK5jua7NaVTI9rKKVW2SlTN+zQi50C12EFjiBeiNwDKQzcDr6DKYRHZHAqSQybO4HE+L8SQfzvKzaXY6SU+n6WCSDabZYMLI6SQ7nuQH4+RwkuFAfDAFkVSOZS61mw3HovYjzn9EAM7J7rQRKd5ok8lcACW1LCWB0KFxWiOkgCHFdSmojBoLB6wFSGewG8zxFAdEihizYtLBYAEnYphgaDicOOcaCApF8Bq0O3xm3gUQNGkBBcrXRaQJZCKSYFFOw8yfA5ZFF4g3HosAKqLWE2GL9PoMCOHDnJ6o339Fe/k7Vjxa+8gTz9+6eqHRajY8l3OuFVop5zPfn/lRGJRpaiqlXuWmSYsQqgOtzf1g78GDydmA5mSRw1YrKgNGZWE0TK8fG72pdav1xN9uX/or7bUnGt11OB9imnP+HICBoAkWzW/CSBVA8SKwEk72CH0EovgPxJHwRCJXVQzTMwyA0fbaU83tj1urH7VWP+JtfNy78D+LN77wIFk5Tmyts7x65bq3smX3Vp1Wz3Q9NAGrznXdRrPZ4B/0uTmfDMenx1k4a1qlVaXRnGY6TDCqPUAgEokgQerAPAAkiubHqtXsX79xaVWe/9KqhpmOH7HSkBnFACQ65sCIMeAWF+AgOGRpXg4ns2+/uQfjFaxmmwZcHmauhasQDkiIv7UAhGuKk9wTp5SqCA2J+8FMZGhKA9EbjHN4cSvjPmtKpqrQGTFcWWCPn2TiGRgUSoWZm0VF6ufpJElHUTqMolGahrLkmlRCOllEEBZI4EQdW65bx7DVedhlgMrN0cs4L/0kn0TZYB4fTsK9oX/vdP7u0ey1/fHLD4bfuTP45jun33jr+E/fPPjzN46//fbJ6/vTWU56yNErOkHsOLskVjIvHjdNKgD9g9g4UwAg6LSIJSePr4RaSiIZGTifTr29CKQiBp6lQ6wWoY7XyJMI/tmmXPyIADiajYZsMcyAaqUail2a49RxFCd10zgjD90i5MM1m/mhIATGQf6RgTKf8DPPY2glvD/lhyMIcp+Xcn4v/V8bHovcHxHmk/B47yxPiyZ8zJZn8ns9hmNbrufAhQR2kcfg5tpZBOwYJi4XjU+m1atvVwfXlOjzVflxVb2mKF30S+i57PXb127sXru2tbHWh56ARSKODbfkrFGDCyKQ1dFdpiDtLNsv/mTvxb++fetnzEEvGxX6UkPbaEW6EhZ8zpGbatK1JrY1NbytldbVFffmsnNrzX1hp/Wh6ysNtdi11I+tt5aohdmAqE8qXnBaVmpBmISzsIAPmSdqOlnvhNcubYidDOlP26gmyiwv37h7nBi9UaIdT5KpHwEnNcYF/RxAuWQbURw9OjwxrQ6omwPPFmGsa1CWXJxmwCNEIlkMd4lKcjdLsipyGyK44C9NAj6rQQaOF2AG8LoJvcuZEKRoOmwk2g8VjhIims/8DL6PCdBRHv2lngU20RbrhJlhuroFe93TMHCmRWKHpCaYbJDQ1KgCfvj5D44EOiL8xyTWIxjE1Y+gN5TlTBupub4W6JlSKJxFG43z07P88BTWanr/4fzRwXg2GUb+tMoTGOfcepAL2bNoHgVTP5wFSRhygSNZH+1T+lAsCc6gL70GXA5pS5LqQAuC+K2zIQAEegxIkHQYlizAQ8QK89UG+CLUIPNc11D3kqPDfExJk/LhUerarm1WM3/kxwnqWt1YtRv2zM+iWUr7ld6ODgrntoCEcSHp8jy/v7f3bLd9wfNgaKR5nsAUg7Az9DjlBCRyQQg6htl04JDJWiDyCeojMaJ9sR4pLAgWO1BXvKAbJv7l4byb0ptFIHDSUcbrSI0V1l0nLwKLnNewCLhAKsy1+TS6c/cszZVmw3WNwisDq5w/Poxirmdzt4rNwkfEKkNHjRt62lCzpp421cTTMs/I247uOiaoXHVskBl6zdEGiRqG5thau6212loKlUdbwrIM27Rc2+H7fhBPsEQN3dY0bzTSb9/O9/cIHQeN2YWfJK6L32zZWU4er7TKbFjtThuViUpi/0jylOzEDCeswX0oTxOGU+kiFcApC6ZnGU41SEwwVGNNhALKMY6qcAbAq2t92EbMhATcJwioQ4Mym/jhcDSHnNQ1xVYUV1UdTXNhNfIr/YqDQ60Q4TY6qmopCsSupVSWqthaZauMGFppaZWWpYP90Z03jx/uQemD5A3yQy3wQYScKK/N3ccUIOKHJAtsc7FpkMmr3TLSyIP+4D6uEOeMoUQWuOIN/JBIqZDlFEdZnMAAhu1exhmPKEeFRYxqsyLiDhuFn+ZBkodJGSQFLIkQZkupGLCPIVdZtQRU/sEA3FPWid1AGJCDcTIIZCsEAuDgBC8soYSPHuAAp0nMX0YTmNpcaCwaHWcpiFogQUhmqNDmChLuP8wucWF6LPXIA3SlRGWoGEPPbTlcx7BtSBLUBWMf+YUUlLMsncAEXJg4i0BUSwCG61Ano/UkViZj9eCR9tYb+svfse++0+k5lz/2zHM3L+24DdewrapKk2A2n8/PhmfT4WkSTBN/CoHpTyaTwdn4bDgcDOGhnp6M9u/vTYZDeiv8zELGuVLF6Kysr126MS7tcdGdlF34UdPpWRxOyyKqhx3dgaUOmsQPLmvEk2ypC0gSpHWwzznYvE3eoLEFLwUIQSpyU1+nsDkxiF6j1XW9jtfst5YvrN78YvfW346WPnYQN6zV7d1bT164+eTazq7ltRyv02x2292+12jCL4JFAX9oMhqVeehosZYE8TxI4wRNGoCG5MCD3AIaBAXQSVDh7dudlSdvXF7tt+G9wUuGnAQhAkSSi/QCPUX/4PDAN4EqSYAdrpwvx5Pge28fvXMwSQp+XbIFr9WEB8QSNe0teiwjiDMqBW5RG0baVDVIGy5YgUamNIJkAAPCk+c8HxQ9NT4tXrIcHGCZMxegBIeAXq6BOrpuaABIhWCHEe+n6TiJpmDDSpFXutk6fyTUcTnjxPHBgeqQCDDQx1bT7bTg4nkN13Ft8BO8IVoVnGmQcUTr4DVw5TzJhkFyNA0fDP23jmavPBh+9+7gzUfjWRAlUVSb6SyDPrF/JAU2h3bRGPkORl0epzCH+JEQcBVFpEC6oBEkskfQfwy8IYEkxAxip2MUhXekekpWIqjuY51b+onAyCIqcQTJTEEjMg0jKIu2GFDV44iUYJDKSDwsCVEut+rEOtSAITDL+S1c1tTACCH7QJEfqOEHQn1XKiPa60QEpJ7X8+OK10Eo+C8J4EB/GqD/sPk4t2AajaZLoxHOO1ee0FDz0/hwOnp7Np9219EJlIJIKR+NyrNnFPWTVdUCUQK4GlPoK2rLokjHcMKgFJnOQSK95iZkr/RIGqcAATnAKgX/pLqRasYoUavt6+0P/2yrt9m93G0/sdRYb3HBoKLNU/VUcUaqM1csja+tAy+Qu4WeZx2tUMLYSlM3nbe5s3OFagENDypaxbAgl2HUcsi499P49hc+fWt3a21h5VEoIEBnl3GcRlXr6tX1K1fX17a6bhP2hCM33/sX2FlwOvffvrOnah6fsSj1DtRIR9syw83pIPANrDgpx0KUAqBbViSYQA9wruUlAwkSvA60sQtUCHWDrAUd4QU0fmEYcSVfdkjiArYj9AAFASfRYJSjYXBHkUZlEqKzqA+9huiqSVfqIUy0KNBALTgyPm+ljc038GCj1yYubErgDzBJ0zzeFwi3TMiAE2rq5G7KfD94GhYng+DB3dHtO5M7d6f7D/3hWRz4QV5lhgUdqZuwKDLY6DHUUBhAz3BHw4yWNw0IWKekGEg6fk8UxKg4lt5ueUARmL7mJTTPoSM6ZfUSYEF28TIACY0U/FS62OuoCQivqGSlMHBAaDmCi8D6cCKi65GRRJWe6t5JBNvA4XSQA/KIwlx33bQyO/1Vt+09eDSrSqvGD1ovYBGiB2V+PrhlEscyG0U1iQGFwyo9hDC14XoBeWUG6z1+OBic+QHQByg49hXndXEpZQQ6EYjSOUJWJyLwioGt8Qf9FUH5OJ0jLhE5M0gK7kpVEoDvx9fIUJ8fh/clwtZV0Mc/+Nrrdx6cVqXmOrCddVeruBhdL20jt/XM0zPXyD0zdxlPHS3x9Lyllx2r6lta1zFcrbC11OAmW7AutZIfLSf8aAK4A+LAwPLCWUY0wogXg4kLxWGzUjtCSltAQq0XlCwpz2C1iGIXOAEpDtwiGwH7hs4pIBi+tt3jrj0OKweaMU5yiDNESRBH1YwzzKAajAxFGQ4uWeUTKamXnisJRIBlg0QmowWZijcAPymHCg/EWxrAGcaDtCx7k4MuV1eaF7e7kBFFVnC/cPgbuuYaPDdMw+OGEhRvsN09U3d0mO+6bL2jtyCcdd3FLQP5kcg8DuRnkO7fGzzYG3IUFUOtdA0dBsi1jUsIOSMOCCgXBUuI0cSR/StxA2yPPhjch44dREZgg7kWmdl9im9EdN5CZ2tbBhlKzhCwNTYIoUSkSToFGbkATRKNfDaGYUZU8aNkPAthQwl4LPpDAQiEYKnPkGZM4dSGaaAp2t6cHcfo03BHEKpBoKDjwSXmfKwAu5RsJ73AJTf5hnVu6Fx77jpeo+F4nm6ZoBKW5uiqKNRoNNxmExWlMmFvqBqKgf9RpWFybtiELFWVszIN9EKDF0XiQGnpnIgbCPgsV9K0iuMqDJTpuDo50t59x/jWn5tf/4r78O7q7sqtn//Cpz/3sWdXl3tAEFchKcXInz86Ojp6tJ/4E8uoXKtyTZUbk5hqlKQnp4OTo5Ozo6Px2WmShOhYViphAr8Ig2I2mu2PfuxDWXt742O/eO0TP7W8qvrD79x+9TfefulX9t74g3h2Qr4hJmpkEOBFTMDHLcpeCULYxLwE5gEfxRBkcZylCaQzzHxYBwZnjkDyXEUDzNSm4tLm1fUbP130Pvd7f3rw+hv3Z6MhqGN1c3N1a3tlZ7e1tMLHOWUhpFHAmHZMyBNY6dzkBeMCADkNKsDVZLEY5VL1I93rrH74mRvddkuVN9hJH7XeIXEwguKmLpseWiacC6oWuBdFcTaYfPf1vduHU+QECXF+wTZA5hh1mgk48RCEoBZUKGdWTJTRfjLKwihLCB1Y9zjgNsOpbhg6LP6Oay817H7DbnumTfFEqx0DCkZB39kldJadQYXoNdph1egWKRiKDuxqcaOfx32pcwCxQvHoI5EMKKAPkITqUCGGq9t0Nvut3bX+5c3V3c2VzdWlFbhCLa8D4vUcD8NhWzKjwdVdKEa+qMsLd0PBg7zDKIjjEIDJWNPcxYFAeCWnBPItrqOkeHA6PZtHswDuOZxzWj3oAkYIZjplLZwnAs8ydUPSEWlR6Io3JLBDSJbOgHVrBkKGOg/BxE0RAojWxXBOZJIcvma72XT4IMywwIv1VKW0WOdH2boeea5ICsaBG/VdqYyZER63WMcFJmmJZ0KOIBfn+YUg61KPb/1w+OFbklLX++MCu/GXhbwswySZTf35cJYGURjFs4kPaBjyogHx1Gh8/+DBV0rt7a0bRauH1tC1ajysjkCNL1ICS6gLgGlt1wVGRmN/f/80mMeD4+F87vPxGQIEmCL7JywQwppq6oUbqrUa7V6n5ZjlPGgmVTvQVkNlp7Q4xWaZHdtqAPEmP3sblWpWySuVgn3UxNf0uTMaAMkaFsgOeGQLrB9JZQUh3eu47RY0YzEd3f/ZT+7cun7RsmEqEYsYaYwCikAc3b77IMx7wcTP54GZhk09Ac3jlhw1YS0GCb0YjeZv3x3vHaR7D+bH9weTw3EwDuMQPnJcpvwAAqCDgWFq8i1fKkGIGH6vmFpSfBfICxp2qK/g0k3AQk1PH1aYnA0yienEGEkeJcCIraW2021DQleWmeZlAP4ZTWfDYTCZJX6oxCm3kDZtuCgm97cTY8jgt5dYD3rLetCqgRQY2GiOiEQeAAWGk8VD9AmQDGFBrwh3PxCQFZnRDURFaDJRr7QsyQ+P54cPo06rC/RDpyLAcIAE6bcgIbU4TKaTMOTCojDjI0HAAtcfKAEONNi6oJLaUUClDUPlrjdACWerqZABFvCGwMrPZwMBKninEOnG3hGtlAAiLok7Qod/EQrEOi5ZsA4UIkSLnBFYNU5MUe8chGVlbS5f3Fi9muXmU7c+8b/6j//Xn/rpFw1bda3+w6NhAdEtzSG3zu1A0CMiBXDCVFvfXD0OA/QOdynOoPkh0/IUPaavwTbVPE0fziaZZXSaDRqFmsrFsSk/S0Q5BFVNpxTg1P1ib2sOQhD6fy8ARSSa856hdpGQi4YERgaRCSR9QRJHmTiphxBZmSYRCUiHnMUVDiAzrYrX7xxMKeOjOdyvMJyF/nwc+LMwmOIIpuO57wfj6ZTTg/P5bDYdjkYHp8cHR48enRwcDU7OxtPB2Xw4HUVpXKBRdgZgEwC0RmKgs6KUXiNruCAT3w/PJlzxcjqaSNnp0clwMJwinV8wgX7Z3UEfKWBAReCt8yewkOtRnCQwyx2ru9y6cHndthxghBiF0yGB+ahr2MEH9yZ/8fLR6TAEfZDloG0FCbhLOidikQ18SqQiD35gYEFryoMnsjYCuUZEUxLFbEDwJuOQw+RAt2zH2Nhse24BUBrw8m0LR9s22x5Xr/CNUsvQbMNwTB3cAr/b0U3XNGGbW5psIUhLhGupDX5LwvIcGzZdWh3cHR4dDrmJi3z7U4aQDgKaRwygM4azdBgJ0GEQxbVVRClA6mLfatajvU6CkVJClIgIB9K6hygDhsqcSAPxwEbKFT0lbSALLlEVY7DIUBsuwMKgU3IERHMJtwFOEYYOo080Ao5z0nsvgARgjaM0i/IZk0oTWdNkgRB5qO5PTcOEWAgVp4w8lsdsIIQPDJCpN0x+gjEK/cifxuEcNJIncZ6E8JOrIoc1gyAuAWiPXAp7BZYODFDQEZRXnvCrqAaXCFPuA2rIqCNUwkXRSppx/5ZU1uWnSRkFynisHD5SXn9N/fpX1d/9sv7lL1m/8WvVay83dtde+Pt/95f+0b//i1/83Ee2NtZgTpkKLPpwniX7e4dHdx4ogb/Uspc6XqflNh2nAUOw4bXajeZSq7fSa/dbpmdzg4GWF+TVZJ7Mw7LZ6jz39I2nn7j4O197Pe/c7G1cbvTXly4++/QX/71P/N3/5MnP/8208l/+4/+S4Ft8XZV0TZwKNZASMPYi4amgeIsUkkGyUpLIiAOpGDsoBAiqJElh2OUwgYh6rrVmFahB9EXFBWOm2V25tPnML017f+1L3zj5/T99+fT4eGV19eL16zD04/nQUrP1te7mZq+hhKnvx1kFRxxUTcJQFH7fQGaGORxc7qwBvX7iXLh09SO3LsA5ANeBwykuQCQLZw8nvmTMyUbDQkeTJILcgSmMTIeno2+88fD26QxCE+K01XSRBS2BtlATOowKUJz/QkY82DUciJHxSVbgb+YHJsALfB0KOhymqkh0vs2IfyVLrbLwNG6a5OpKyzG6ntVrWP2W12t5La9+xWCxAAnV0JAnG8G8sdHTWpLL0DAQqAVEAEAuqPypBjFQ7YbrGMAPJEqu5KlRFa6hdhv2ere5s9zZWensrPZ315Z31la213qbK72lXqsF+102OAJ++MRfmoB1jSqlObTDoQYIwL2glNBQ0qHfUMzy2PNwMPvtb93+szcPX3/36PXbg3cfDvdOxqNZGHKbODIl3EF+D9uEJOO3GlENiuOMfiGgrkWg80IJVaeTwesYEb8I52KZDIfjsaPJPNyZJ83gRUNsdlu4EBgZakUGaCEh0VGAYsGe57OCRet1HY8D6n+cjop5LWDVQ/A4T32usz6+RJ5Futx5HEdAfBEQJcCLun98qEf9RwdKmpIfk5+OJjD1Cr49TTzm0HVZwR0rk2St22tAOHH9FQMQXE0iJeipqgOoCbgEDCpUIzgWcYjC8Xh+fDQ6PhmHXJ4LqQ5rPHaMmushzs9BJwHSu11StJt+snw208Zz2AHjIjtIo/3JbHI0Ry4N5hL3SKHraVgu7HZakIIJoktTXG4ArRVV3rSYgj4IpHRFkrxQNFk6Ap2RxTeGd5+/fs116jWkPGrZBZTO/OCVt+8s9Vfh67t2ZRmZbZXQi/IABZURYIBdjxbIaDyPl7avXX3mwsb1zcbGStpoDnN9/yy5/XD67u3BvbvDw73x5HgaTSNY55zwNjmrz3WWMna0M8H8rFkAoVJj/TIDhwv4qmLMo6MADj2igQ8dQWOV2KNBCM+HD8Lchg3R7raaVtNRLS0uysCPhsfjwaPB+HAUjOd5kmmc5qJvxZbYAh0ndqdUY4DHFlEhjTb0TfDCGTrauQvB8b5AtIuEh2ML15YYr1UYq4bjCzaajKeGojYcq+nBvIAdk4dBGPApZyQOuMgAfjRRwQE5j0O+g4E6SLIGv84Jq4CUTohAgDgRSjSD+zTOATpZB2ADWNykPUz0qCWfQeg1mZ0fuEOk1Sd2of5BEDLiDRyofpGDJKRWT15uR8n85Xdef+m111y7vXvxUsvdttXtYF4+fPiQshJgID9EOihfcIaGJKiW6VzZufgXYfCvDg6P4hj2FWQ10GR6jqpB74WwF0B3f3F8ens653oAWGzNFtd22CRiIAMkgOp12jKiWhnYE2B5cVF3fxHqiACxuCXjiG6wCAKSF/5BfYGzyOJFDTVKgKs6B/FyjiWpgWuu/FmsFzRcYN+ggMynpHzwIes5Ic/5lhrUVwaTnos2cTaVyoOtya8lwt5Sey1rreturPe7nSbUDgeT9YOfFtIWEbQObGrPPK1+7MV0a2VSVbM4nUexLN+dwz3w48iHwddfVp54WtvY4jC8F0iwArB0Dw33+itr/Y2lbdtwxeKC80t8MisORPgyMQhMPzqdHQ6mTJDeE3lQouRR1ogUkc2I8xUNRCnLiCHWQxiQRuEDei5dm+jhh4m46agMiiATjUJr7m6tqPCR01hLEiPLuOo/TbU0NbJCTTklq6W5CmmcF2CnKsHdHDIQAk6DHZmVSNdgKKaZnpdmXjhlocbpgzdO4L2QU9AwB13nN7ZpQaGoNAxWF0MZSXDfYQt6nHNbDAACIwBTDiKl5mi5UVcAdFJO8FO2ZQbqZysUZmgQgwuRLMzHonU9IhM4EVNb1iBoJLmG0TIdixt91y+FU2X8QIC1xpdx5bXOooDRBdUcZWkM2oI7DPcVZjT9FtoFtRqGnw8WLDiNCEOEAwURBWxxVTpnkUyDc+owBG3QgI4L0/EMxmmE1wH50TQnUjKQbkGDheqRZkEUBJBa4iwAf+Vvzw/ebpXz0PmzPzR/89f03/hVFcdvfcn47d90/tXvuN/44/bL32od3usXwepya/vFJ5/+j/7OX/+Hf+dv/OSHn19utyDPIdH1JFBg4eUFPM7h3sNsNlzqut1+S9SNQdxzpQT33wI0SDIVmK7QYSqGrOM1Wg0+fdncWLuwvc4tGhS9deVjTqutVTn0imXpeTQtsgACfO3a0/3dS9/49f9THE5rI4waB3+QLDI6QukU+4gzBiSQfjj7hrjFBwpcJoQ4UAQsQl8CQ2Aj0zYd1/Vcl+9bS3GMAnkX0CCv3b3wob+T9T+6P4w0vZgdPzrbe3c+n8RZXGbhfDA4m8U5svEBK5cVwTWCaQX8o3nKgqqEuRdkuuouP/vckxe3YCCAjKmzTIMeElRIzfQoAqA5fnytRMkwVH5Qf3fu4f7Jn762fziJQKOw3NqNRsMy+bwJREs+YVmgghQs9UhABFQMGucSONQMbBBdIDKdz8egtIXSWFgQyIIoLZYIxQO5BLdhNcIIht1SKfDJPbVqqEpTq1p61bHUnmMueXbXsVy+jYYgAov1PA7AY63dKLBJsWAJg0sfXBe+AHkM7QMS8AZhqHvEzy3y+Z6hFFqVGWruaFXT0pZbDvdY7DYuLHcurvYurvW2V3try92lTtuxLM4cSahbFB4nGtg4+Q1eBMaFLYLh50lx5Cf3zvyX94Zff+fo91/Z/81v3//Stx/80RsHw5DPxXMEinDOm4EVQc9gUofPXDjBgI4ARQCduALexdZh3ymUBNO1kMQfYkKNdQqCJJBUYV1A1gA6DPRoOKqVXB1ANjLBzxlCeR+bBj3aabjwoUQoSZ1E+Tnbw5onboXCwZmshT3n3I/odNZd44cDfA6O4GYRFknnENbxRSB1vS/rjw0iiP+SQIzCM4UsSzhRIVOXVDOUqAgVl0teWdu4rqu2PwEgKMJ2A+iPFgmckLwHKGoDgqSbShQnsNUKviUFS/1ULb9n6a8YtOjqvkth6QGwkanqxDUPbPVAKye2NlOKUZTsP5juvTVIIm69pEJKcpcwIMvIVYvyIIMQg80XQ2WMZ5Fe8AVzv4gbNp9bi+UHNgHPqyk4mt891vM0Co/vfDo3Gx0Y+hQuQCOkFocII6BoYZROwgrSB2OIRDBm06M+oIlBIN4LAHs6nx8NfM9dgs5peEa366ystNY2exu7yxsXV1d211qbK2qrM1fsQaQeDNO9g/nBwfR04E/GMDSyRFZlA+V5zlWMNB3EGkDPioKCARTFREpVGu1AGhkR/hJdJmBPwCD2F/SB/HJQtli27riG13FcLgc2UV+Y5LNZxO2wwGqgHVqAHAsZT+CKDxRJnUKAi196wzRSWC1bei/ggiRLFILVQM05nXSugYcoLZEdfMRRhWQDRfExW5JHCex39E0kAOkOLbCznLbAQR4DLLTchDIkm3SapC4Pb5idyXIXzQAMQED4cSbb1zd5h+VQH2w2JhCDKESw5ZdHnRV9EwxI95AglzjJeJMm1petS5tGEEzjVLv14ic+9dmP3r77/be+/xfz2cgP/c21nuuaaA49wEnXLc6alty6rv4ul+s0di9dnjace74PBDke5BVYivgEYiBk9/3g9SjU2i1ud2hZDc9DrNVqtpo8QIqchzEM6ENoRNAkYBP4CXwdpAuSdh6Itg8E6aBoEukgEupSi3Cef1EKd+q/x/UsMldqjjH0g59reB9K0ieD4MJ83p7NZ7P5qCjHlTas1EFZ4TystLGijRR1pKrjSj0rq9O8GpbaWaGcZuVRWj6Kq8OoHFa62u7AL6EK4lQP9TQoAw0CVDBec2V55+Of2Pmrf8P95KeNj39CffHF8pmnq6dvKR96Xv/4x82f+LjxwgvK9pZi8v0ZARMFycr14BFbgNwwq04nTmFb0KMEDoBG0gvYiSs6xF9Gu4rS6DRhJw8G4UJmkoTAJ4KLBXKQhDhJDi1wzKmvF+gSpYNbSCEN1x9Y4FuA9bAtcAiKJRQt13a7NmQlaIAbOIBHoGLz2gQvwJB8zASFJIKMTALPFjkyyGq+7wie4qrNNOMq1ATiM+9uWhuXW0AkwRGWAiIBPhquNS8br4cUXaU9WkRQZTCS+DSr7hZuS07JvciM4sCVaFX2kQ9/0VHKJ9wG9jJ6/NSVkCksJtXXsbq88KXUIhUjDbiDewBFKcOjzLhyfVH2cSC+uCBVsx0YJ5xmFaXKlSeMcpsWptfYRm9pG0DcUy7x7UWuQgDekdHmk4panmMUan0MxkTrslCQSzdo4nHanvob/QLagGium5BV6ayYahEQEloM2d00/EYrNZean3numZ/88Mc//8KnPvf8Jz77/Cd+8oVP/tRHPvXTH//Mz372J3/28z/5s5/9zM985pNf/NTHPvHiUxc3N5fbTRu+SZ4l82k4G0ZRNJ6MBqfH08kY7i4dBwf2MLwzWQ+XJAldkywOY5AErBLgHqQDlMl0KN1P6CbOlbY8QH44GNq9NSiGNImAD4hiUGeR+FxCZljdzUujwe2jO3+eprPa/BTnH1hATWhcxLKQDLsNQ4sX0nN4SHB0khQjB9yjISJcKAPWApkNnmj9rq0MmJzpngnujTwcbHiT55/YPrl/+97rL8FAb7ZhrKWT06P5fGbZkJxsggXgkol0qvHNx1mqcTbJG+2VJ564tNRvWDa34xR6BH/QiMJ4ABYZF9k3HQOulkkUhNwBVE3S4u7Dk2++cXA2izB4KN5s2DZ6QNLigROojqwl/WGCQE80yCW6I9KCJgusdcBI8hUeZ9OICqxSklqGFjxMZxYnEkiWyEW9hLPIBbbGJ3L0lotS5+54JawVuJj1ai6pUuqUIBF6JoyzVs67g/IxenUDCKI0CRMVofxwC2iZtwBOUDfQAqqCYLU0FXIWzdkGP2fnmlrDMpq21fJsyCIUFyTUB/su/WI7EgPgdH049vSXVHBBXFRhWvpxMQ3TUZiN4pIfPYF0FVscxjroqJZYCQiaRqCsl8G4kZgJNYddmI50hP8FC+roIxgWlSAIFO8LTKBAI4ikPkpHVnce6iKCP+mP0Cr4OeHukRgcdgQBkNQBcYCEUmgXrgSdCdrtDDT8SJDvhbprCyDOG2KrclnHH5/rDAySUEd/fPhxljqkfzibBvMpNz1NU3j7ju1C1IkwhIiDS2S3HW/dsa3xQPXn6uhMPzxUR6FSwFdk8wSIrA/ZwIbQc+kIyS+AQZqNivwdW//zraWHu6ucREEZdAOkVBM+GAF4T1U1aXqhqyewqE10ukg1xU9LVABKFAmqOnxeq8ORB2cnkHPzeTSfxf7s8PDsjTfujY5OwyJMtGG70yh1s7T4seZc0dJCSbJK023UUmaBPrx38eIFjdsqCU65nZOMuKwCS0FIlSN94nig1QYfWUEGkGeRp8Y+yyrK6dl4MA4tt1HrJnCgoZSuXjVdvdfzlpe81dXW2kZndaPTX++2V3ter6U13MK0/UKbhMWA+yQkg0k8HEXjcTKdRHM/CUJ+KzpLc27iACkhPEh0UXpQfrJ1Qk2likAEEt11zpqqkAKKV6CDoKRs13A8kwaiZ5mOhSR+IFP8JW7dyO4sKAsYZmWMysCSxCFs6Orw2fgPBo46MkAWoLJaXCIBEXnUwZI52AEObcJvYNO8oP9H4QXRSHMW6p1rttkKU6RJziIRzXzAzg9EwWLhRg7c3SGO0tk0nY5jkKo/55YjeYLWhJwWBzGwAA7/nIGXuRHcAq1JEPTgkHA+lHWoK6mvBTuEBMHU1as7De6KpCDenI2mt1//3sGDu2qRwADwLH6WRdoFPhTYDjC/uYiHwyYNaGoXFNntzPPcDwNIBtSZJVQoEBBJXrx0Nixdx264JhSXCW1tw0zvdtr9XrfT7XS63V6v3em2up1mp82titiWwFqP9OPwuFf8X1AHhQUCUkAQjuN4nseXLupMDOdlalTIVV0Qv+RqSa8TmYIfur/lC7b9WUP/nFZ9Qa0+jsGL0uz6DeW5Z5Xnny2ff6Z6/mnlhWeSp54Ib94MbzwR3Hxydu1acP16dOPm/Mr18aUrg51LR9u7Rxvb44uXy60d6YpQBp2cEr69HKSpkssjLMVtakur2ta2cumyeu26ev2GdvmaunNBXV9X2+3KMIT8ajjPARbCAvgwWLgtj2EGUcTFLCrJkhjgrDBt9PoQSjG2t5eXOq1UtgdFCviPgAmWiICaLtjCAl31wYCcYvzXCg+JRJ2IDDko7MgtckeohfJPNY20UiJokSpPtSqH3WLByeaWUFxtDu406DJyvSDiskAc9F6gCzAlVdAZDtkoBIxkKL01b/vSkudYBAGI5CFjhhN7IhegSiCLEULOhfOsdYE02tLshPROYvyVgMwIkJDoWN0PCERI/BrR4HzkBWnCoBTmpV1fGzcoxzL1IT1HYDNMEeNGBflw6uoHAoSy2ObU3uALky+g8mASb9DUZzbgV4IoeB7cY6OC6VZbAHyAYvGD/FT8UjF7QoxxJEghNBIWljpVGAKtHpiCdB+IQuRn/XCBdHVSZq9k8/9JOztz1DXPXek5Kx3r5oX1q5urty5vP3Vl58bFresXty5f3Ly0vb61vry+1F3qNF3XgghL0hBKazYbj4Znx8enjw6Px9NpnCVoy7BNjEnO5SWcAkxivtXj+yHMdCAKYCAJRwXngSZdnuT8ugJ4BYUgoGAAHp+NuBFTGGYxsqUgEMqlgntT6nbT7m1c/+TPPnjrq7PTe7DdgVwOAtdRkDyBfYhqMh1FtFhSMmokFQZc1qNHDwaZyR6gR4Pv58h93KqVqJAZ8lJbKtF0MHnnty81pvnw0fhoL5gPPFt11CSLg5QNgfw4M0iRz9GGZU/8cyIHFRnmPNVaS2s3b17qtRoYcpAKTTLuA0PbjHlkBNEqhx45wBFRHEbQ4UqUZPcfDb711qMTmOlV5XBpmevARyBgKEJlh+LSEcBbn4RPEUOGc0Uvt9BMTTnsHQvUcdqL1E3QUPUWeURULYgWoLESFkUyMYv7RF4dxS/5EK0CqxX3Qwb6KR5+VJDs0JC8yzjFHDEsrM9Cgpt6lGj7CsysGURPlhUOp4GD8pKbOIbGVxRTV1xDbUH5vFcdZAL7R05ASakYOJcXyAvgud30+A6r5zRc14NScWSqnOYtPQL0HE40mpWmGFClYOm9wN7wUSwrxFFjhM2QEFBOAXvXE/ByZrUEZhHEzuRYfSCgVH0b8TrCgN7zHoCqojR5jFyBiuFxhGCJ1Q5MCIWT9CF0UFddSrAIm4oYlQQGwvzDYUEti7DII5zxrw3vVf3Dwcmzk/tvHdx7ZXh0N5gMY38+HYwMuF+OyWdMKr+EB9bNo0w7GVivv2m/9H37O68bJyOkoRvEGmEjdIgxAgWEHpKMY6U8NrXvLre/dXPb2Vm+CJKAqc5QawPpEUqiDxlY1LS4YjotkiAvk5TbnDiWamHQTMMCJWmeIx/lM6zQj8L9R8nRYXD/weiVV+/83h8Hf/jlcv+2Vu7v9uC6VUGpx6oZKkZcqlGhgFkVzQJAShZcXrLUC22OgxAJsU/vn44GWA8iMuXuxQk3354NsyTgUkKK8bpnizEgsavK/b0jP1IAnalXoHi+SAIZIPYFV1ImaZkkWp7betVy9aWWubHS2N3uXbi0snt1Y+PiWm9z2e53csuZ5erZPD0c+Een8+OzcDCKgjhb6bugEc471/ydQ8CmsvwWZIc7wBmEAoUqhYJAVZMlOZTmCc4LC5LqiLIJQ6m5ro0eQayR1knzvFdTEx0DKYILNCpV8tl7kvERGzv9A4G1ovtgCMKRcbVelMJzTRDNMUYZBDJMUb6+B9xzbR+P2oAuuSYATpg4/yQc1A/4a+oAbhEBKOh6DO2lFJmajP3Jw7vH928f3L1zcPfe0cP7g8HRbDaLoLgIL6qh0SF2BwVljRV2RWKAlTMozCc4Y2dE2svFedfOh1dYVWSHhJWe1Wupw+Hhmy9/7Q9/+9fuvf1OFkJxcjVCHAI7KgUJH0ArkCvgeJlykaZpiFRJVcCCiFRlQkU9h3OfpDEFQ1nO82x/8RYqRaLgQIU0BO+Z8BAd/NkNC06W5cCOB6Wia5KvhuwxhOwvL6l73ge4QCABwg5yD7IP8pS5a+CYrz4vwuN0BNb6wQA8avB9VR0yDd5eS9P6irqiKG2Yl1ub/Sdvrj795MpTN1du3Vy79YS+sV6trFTLy8rKsrq25u5ecHZ21LXVcnm5XFkul5fK5X7e7yWOFaecPuQ54TLYGGQUx0BSGIWTyfzenfv37tyDkxOGodxI4RdEnHVkHs7WcMKGfqAoO07w5XkONsZdYAukTnbkrjsx5BnUY8Ed/fjEELSgy8Z3YH4MoOM5XFrahlNrAg2k7gUS8EO81miRJF7UVE0SItUR79B8IFqMEbmK6Krzwu6DBSvESUUuv7ghpJgrSlRVuaH1L/S2ntrcurW9emNt9drqxvW1tZvrGzc2li6vLl1cWbm0unwRkeXedre301/aXepvL7U2u6rnZoaW8VkW9RPfYUWfyQj1CpeaC8jhHD90Cr9CH+gdslKpg3vqYed9BgFdGJKwCuuwF1ID9TendNERoBqJssE8+lvfFBWAGNFCY4cMjXJkPqAFEbQPO4lOLMHgfvZFTCF8DuAHAhtFQAxdo4FOc4z2tJzZDppBvI4gBXEWwHgX8gUcynQKJk42gLNkCh/9QZCeFTBAqjwXK0pelxAM8jZBZeMUAuighExTBkrxh9nov3emr1xsNcJ0p9tiz8G8ZTkJIBEyCmmQV5knURRzHT4pFISNWOhPonDuB5PJbDIYzU/PpmHEZ5sJX+BCK3RMwQb1HB+ONIFlnrJrGiRwFoasMIIdiniSjmb+aBL5cZ5maRgE4yAfJiYiGhf/iOmdx1zAQo61TK/fWL/Sv/YTvcu37r/+lWQ+gDhCv9DMonemrMYkSVPycczZd8aBixrv7CZy007i4l/uDdfwpBQSmYbxrrUG5Be4KkmC47d+74mer8en4eysyCKbHz6LotmMfYQigGqRNU6oA3QIwUS/DU2bVq7oZ/O8vbT6kReut1zOawISBAxPXqRkIhkkFIdAhKiEXOMnSIlx2Mww09O7eyffeevR8SwCs0FwNpuuA2umZgZAiJ/ak6WgrivjuPOu0HtNBOgWh5fUzFTcZawmSDROocDuC2hMBTxUWyiJe8JitPJwpyYknnlIQt2o1Cl3ge36Hm+jqvOAKEsxmYUhNTguBQRGTXrkJqlC4Kbe5Io3uPyIgMdgj9R3WRHtAoFSSqAn8Nrh3sAkA8m4fHOZvashZV9YITsqQWBVVce2ljvNlU6jPq/0miu9Fo5+y+14tmuaUFgEz+C4CL/WupHHoiLUKJUKXJSipDN0TW6B+nPI6iRBCi4xAPUZMhrVIdAhkIPcKrcXdRLERQQ1P77FgJ7gGtLggwF3kLM+E63y+Ggyn4E8yUDgRTjNOT85/Tg7a3tfK/UlAuL1JdBdZ0Me+ZFjEd7L/5eFH/flI+Xs5M1v/+Guet8MHt6/d/vsdAQrottuq7rC1UtZDK995sd37s/joepGpl16hupSlpR917tEtjnvbQ0scAJcV9XcNL6/2nvlid3+ehc2uoc+Z9nJhnt0ZcmRscLY12yhjILypZkx27nV7K71IVLBqbOZ6o3UHbvUja3VTr/j9Ub+rSS4vuyAVX/jd9/YPNnvPXzDvv2q8fZrl4LDZ435091sswknUqGRnORRlIZJ7qeVn6vDMJ24txS71yiOP9XVjNPQffYiPCbubgrO5vMaklGR5m+/ee/3/uhPnFbv5W/95t13vp3Fg5/4yJO3nrwMWGucc4zEIiyy/OvfejMourbbQlmQE29z3QXjUIAqp72gzChWwCmxn8Q+TG1YbnzNEcZy07PaTXt5qbG+0Vnb6i6vdxtdD85JQZ2ib/Y90hb+oV+gVVKKNz5sBoqRADomzilVyX1smsgkVZKwuP5EBAUSIaCosbgonrlYiIyMHkFhIq9SJlE2HEUrPZosFLYoRDonTkqvodpWVQSXd933f/loMh79zm9+CdiD2CWr5UUFRyIrchjn/EoPjCFgjCChPhjluOKromydC4JlOpNopPRYsCKghFFDfRCXRapkhlN2V9SdDfvqjn3zYvPGhdZau9joliutstsoDSU+G47fvjeE7Gg1RMoALPxwpIiUemag7gQ6Mw+S05PxjR2Yl/VQ1XjEP/PVGEQgNaOCWmjXGGWt2sPj6HgEPMWz2aSsEngZ48l8Og100752/Xqv34fFN55Ojk/OdrbWBoMhLEh0lkdR+PN5lKbTeaDE8ZbnYYhEMKnzLH1r5oetpgs9AodYJgWhUGhWEC6a73B0RIzArKniJB2rcfFMCyDWQUaTRy3NeYj9xPy4eC9QKcNDiMIQlgOaXiSzl+zi4koC2wW9UicxXRCwCCSpR1HrYfRcVTlc3sR251X5zTgLL1/mHnyz0J9F/iwJ5txHmGgFqXHumFsXg2VAKjVKkS59ZPOM1HEZLUmU2T7eBACAgoSDa8lV52e61CRnZmXFcp8pgAwJnXan4Xo5vMfRZENJt9e3B8NhlsWQ85AM6GIDjqsDJcU30Vq97mxeQGhAfuRZAgBI2MQCW4CI4HJoupUCGMiUygAUXHuYglI6nxAq/IqR4xlPP7NmarAzaK1yRFhPTZUVROFoBMsqmk1C2GmdfuvDn3jmJz7+scs3rm+sbW1sbN148ubTzz19/YmrvbW1jYvbTz/31I2nbl69dWVtY+PmszduPH392pNXL12/EIyyyXQKn0+3tf6m22jxfSKAgVYgxo8ejuGfoOlO31nbaOuqIcaFdnTI7xZg+DgTQ5hlfxticVEWXeHukMIotb2CmwvDHNzARxMyHZHmlCxiwBAXrI1IYA+JDdTGBD4XIUeRrHGTtwSlucItHTNIBNX8hV/8pYsXLzJVQs4vH/2J+YC7FkDmIMjIygNbmHemkUPacOIcQyLfKNXktUgRW8gAqDn7BXQLGSCxlqUw3sl4gEiFs0G2EM4pIS2ADcBL+QaAc/pyaFg3uZUWakXf30rm/9/s5M8utMobl5TbRz/z5OVrmyvLraZjOVmuWJ7Nigo6suAeCEC6nzS84TXGwBTQFuWZD3s+zWW/JAfjDrcTAgK4BFwAHI1yGQmJzYRoXXQZlXJ9ak53tFSSrJyF6SxMKtVYWe5GWfHu0fztoe7d+EKr03NlhyRIEiAeHYbk1yzPdFuQzOOzkyKaHr32lTyOdm9+AnhAtcADxoKLqeQZFtUhhTkDLiD3gGrglNPtJZBDGx0GOpfkaRpcZHjAABpDi8wcUnhH8hZfniYn7369O/m9zZZOqa8WtlnqVRHDyYBqKLhYxXHsFPTDN1BRRGOzZWm6ZhDl00jbvXTpuRu7VGCcyuU7+hhGAgEflL4ZsWVyJyjNcTx4jgkceZjpioamX3t7/7vvHo3CFPA7jtlueY5FnxQUWLMhagQbwL6/urXSbnGJGoaYxEnaQIekJ8B8no3GASodzWFNoIOkYdQAIhEaFiImR8tMDWQjLcJzqSBVYASRCU0igtu4xiWbEAsa6TiQHQjBbQhHwoX7CwgIEKK8qrXueZMYEu4zA4eISpOoABprHkGbhAI/0n7dCmK4jzj5lEyEfkhvETB6msFtJTU1lWl9Arp4hL4A4BwWxZKvgXogMHmSAxPf0CrHUBqWybc91BJxzzaaTYerN4F1ggWvjc/FxGJnNZSWjPKnrvpxEKQugjTNX3QAXUCgCyuBqXIXRfCDeqg6cbC1ut+E9nFgTvmpLxHq5hYYk4BE3EbVILE6A1rGDxpFvhpUNI10ppwH1iX1LyKC8ceBnX0MCipT1H/8j//x4vIvCfU4/+iQ+4ESBH27+tDl1s++2LnWObx/72sHJwdRlAyPJu+8ffrVb9z/yp/dhuqFVOo4lo3u5JmsUjgIg+G5oc7OCZEC3fCtg4b97Se2omvrT7tG13QczcTYg90gGoBcdoGTqaQoIECBqoAjfrnVesJrXfFa1x1vreVd7Tifv7L66Wd3P3p97fp2t6Hz3USwmzcblamy3rFvLru3ltznNpqXe9Z6y246NkYM9euc4YabXqMbDKDEeZWrdp4MdtfL3rUrjUQJX3tQBQkZhugGqjEuVRglewez07PqW1/9jdnMSOKO62xtbV1CRSQs4h1dXQzF0dHJNID/34JIxwhyIJiPE06kAa6vtDWLuzfofPOJnwDP0zhPI1VJIVkIV5kWRcovT0IMhIme5W1L3eg6F7e6uxf67dVWC07rUtvtom8Nu0FeACvNJ/7p/tnB/dOzowm3h5eFpqhaLXHAPYBOofSkRQGYarBwRREnCpa9BclxpTsgZ7c5z01TSLcchS8G1t2Uj1RBUDt2o2FzKTbkvhSvAwqCramHhHmgmjylNPICOlaHQudDewwxpCxEP4e4ttGhyOQT+TUX0KmTh9sSp86Ara5Hebm7bnz6+eZHnmpc27JX2rp8IKWIYliqGRQV+BVZW7Z2cc25vmOdnsDigYTTuBEd2gCUCJxUREReU+CgsUcVHwZyvBGEoSWcsxnC41jNYIKcRZrkrqAux9MRNzyJIigdfjmXvhjUP3GMfnhuM4anSIFLxo6jeDQehVEIIQzyfT2KXhlOXx4O//z05A+PDn7n+Pi+qbU8V0RZLQswUIAcxMZ2QUkQQJDH/LiVw3VzOnr65qS8NysezMuDsDiKi+OoGMflKC1nWelnCppK8irhE1mugKaa4+Sl2Or09RDlAJAi6qNuUxhAcMF7YhIBfpyhsznQMtdH7GelYVswB5gLCIWJoakw1qE2TAfUYtg8oCDVRtNttRudTrsNVck9wzgN12p7rU4T6d12q9tt425HciBPs9VotZC/2eu2e91ev9td6nZwdDstHP0eEtu9Ds4dydDt93o49zodJHZRXorL9nqNZtNrd1oIANqPQiDQdmAKcV4WZIbhAZ12Ot31zZ12r91Gi73u6lo/mMf7+6cPHh4CzVvbK/ISPEUz1IBwPwYaCOLadPzUdJTC5iYWQWY0jLgjI9KJGOIVwwlCpIihUwz1DjsXVInSzKHRa5cZTWoC7n9CdaMY7U4XxDua+mxHMSK/TGMU5j5OSm54rZbtNC2jZZs4NzXTZk20OGEP6wanBWovtR5M1i9SkZP6NLZVnRKCdyokIzfUnPAfuoPbhA29ZHnRVbzkylo6/ZwIJ8WXRAffXqMxiBPK4iwHWQ7ZULIWFjhIwxQdDBBAfFAG28DUDQeqnuTHqQTIQ3LpBwKLMyysItKhfHgIHUq4rxzZAumgTeDNoKZGNwmDLHLl5DoIuEY2oKCtmyUlvzYK20G2dSN9kxPwWz+NgZUcQe2lCcCCZcdHWLqeq8peFv3Twbv/bKU8/MhT7ta2PppfKYuVfgd9yAtdfIdS5cJRFXSmGA4qjYNpEoZZGETD43g+VEwDudB32b9Hyed+MBj7U3/uh1GhzNIqSpSq4DvKGhSswb28YBnCeIYtC4GZ5ipXqmt2qVul6USZkuZKVKl/8TB6K7tcXf9rmy/+TLfbbbjcJw194re0UkhmBTZ3Mh/NB/vTw7t7f/6l+1/7F+21m6tP/nTgh7DlDdtGLohVUiKGrLZcgFlgB50HzFUZQtDFMUgG6LXkyR7s3MQPAt9PIog6vqoL6QB6B9q9dtdpdOMk2XvjK9XDX39qp2s3+LVxF5Zdmo0nFJvgJMvi1g7QepAjID6gPklysbbMo9MwyN1nnn3i6u4KBRPsE6EpUCkQgbYwzBRXUAFCG5AqqsqXfWGlA+40S7/96oOX757OEy7+aTScfqdZv+5KMhBSIDVgYMWywzVJFC4rDtolzMTZHgmwSoABWK1ch0oHDH8FJQgfAshKOm5+CsFNvIFYIF64UgNx5JZAIqzxKbhFxbRc5Sk0A9gbWLNt4AiK0IWQkmf3gFxu1/TPIsKhEoTNOrB1SOF0OdDEonISGLpAMIEzSKKa+lEF1J4pjg3fGgP2mPkcKHa2Miy+94kuALOiuGpJgFC3KU6jqsIMaLrQ7XAskVeBOOOLz1AvfCE1le9Awp+MU7BnFGBYXLXsWlrf1ZaaFo6Vlr3acXBw17qmi5FpNVyXmsHk7LtAguZkuBdcz86gR5RGBEjuMiBOgUEdRSXFFfA4gz7I0sQJ4Rbpx2l4CVygI/P8CEivK5EWRXghoIscSI4drwQONsZ7zIB8EEL1LV4KbqWQZBOs1unMjfql5OPwGKofE37cnPrkwcPvfvNrXjlx1ALO+qmfJlk6jb3jo3T/cObASkofPd073mwMy/xsHowjmIYEFcTE90g0fYVDhgTUVWWoT1G+rxvfurShr3Y2xHiDeMww+pD0ZTXYbpxe6NgcFFEOEPkAf+Dn7xgr7U98YeXGFbPfhvEyPjvK9IP25Va/6aJYlJbqu0dPZv52Iy/C4HdfjjY7HsbehPbjh5dJ3EJ1nD2mwOYe7WoO2gGURXnmZ0P9QtOYf/rFC1eff2Y8nra/+cAEsEHCjxB6FsYEwzA8m3/jm2+/cfuQz7Erbvy+u7v2V37y+Y1VzppjoNjHegAq5bvfe+1oDFu8CyEiQ0Ti5w3kwJX8kmXBlEIWyMV1yLLkndAiEw8yOr8GJaVZjCQoFjStK5Kj9AhKGL6MZjqm5TlOw3ZM1XDdtFTGk+hs4A9H/nway06Y5DRil9xFIBYqEGjmHzsgxC8qXSDFrSjMRtN4Y70JYDiSNaXhDqDnl6thbwS7W86Vy+/NqY9Ho1//tV+G/AWUapHZRW7RXODrViiMFmAUolucOOcBT4CdI2BC0MAIx4sMKEGQiqqRFhf59hqpgBXhoBGCfNzqAYqBGpXbSLJa6LO3HqZRaix3W80GHz0AUtbGaiVC24MoQJgH2elgeuOCS8xLIjPUgX3mNS0xjoCkMVl+BFv3DuJ5JPJJr1zTAByymFlLwuzpp5/vdtq4NZtP537SaJnT0RR6JYqj0XQcQtnSIKAihMs61fWJpU8tI3IdtdWwuCWKie4j1DRAKUkNJcwPdCxmI9g0JIyjm52x2hrkzaOy9aho7RfefureT9x7sXU7MN8NjXcC421ff3uuve1rb83Vt2bKuzPt7UB5d45Dve3r9wL1rl89CHAo+6FyFCkHoXIcVSexMkiUca6M0mqeKfOs8nPY/UqUK3GpgOnhmESF9jBqnRXXktQFjiBJi2pelHeKMuj3M12Hzi4wRnM/+9a3sjt38wd7+YOH2f372b0H6f37yf17GS8f5g95zh7cTx88qPb2ncFpa3zqjofhnXvR3fvF4WF5eJQ/2k8PDrKDR/mjRwWPw/IAx0F58Kh8dFA82s8PDnJEJAXn/PCwODnNj48LHEfH5elpbfRgCMs004bDThpduXBhOB4HUQChvdRu91uNOILzUdm22W03zkY+jCuw3dqSu7Xc2j8YYlC4lkBTMYA0xDEg4MeaKFS+RimUwqECPYOCQfNpWaV8SbR0HPOZZ7ctmAMUlWQB5CYfYHS5hU41GQZBkPqzCLXD/N69urW8tIrGUDUXY3M/PS0DkcdJC/xu2aBu0CGsUCFzPp5K0+TR3cPJeAwz1Pb0tc02HBUSNqlYTaLsYH8CWw1tt5fd1fW2rshi30I5PJjN5xHSwdp6pSaKaGYOKAkRtcP4sLlTO4N0kHIBUomGCySAyBLIMRIseBO0vZA1jJAsiBkiB9noF1A48i5bQF2m5jQ93TJgS8YwQikdjV/4hR+cU3/3j7/u7J/C0wbHkz0kSJVkJVh1RKm4UriE9kUpZCAMFOaIU2GD8YBGYWqaWbzmwnjY91wuJaH+IcwoSwNOZluiqtpLw2/5Z78XDv7ESU9vXcy21krbLOaB9s7dn/rQU612C9mAFlQM5qQXbdqQUsBRDnkah8FsPJ9PIFLA9WgdvYzjCKrnbDiew7JMuUALZTGo3V6r1E1/HkFSUAwAQaZNKZdDthowo+Cpm40mnLlxkJ7NkhO/mOmr2tYL3s4zrbULTqNjuZwLAybAf0nKT0Xqpgk7CB0OgnB8eP/eN3/LP3l47cVf2H7yi4bN7/RBF1FfUrIYooFoo4kGhS8jJMDDoNCRxQZACwaFK9RgVufcFI9Iw3AL9m3HhV8Owp1PB/uv/b5y9PtPrJauWZp6WiYhLOksTTFS4AayAnqto4sWWIGDy3Z19H0wzVv99VtPXFzpteBzoH78yXCrzFcUwDNaxTBxcYWu8vsKFfcT48eNihJuz7dfu//m/jAAUWlas+H0Wp4tU4Ro4pwAKexJ9ny90ri4tdRvu3wuJBYu/oXeFyXgg5xNfBD4cB4FSQ5ISKpCZgisr663VjDUZ/gnewu9LdokhhY5iF2kEbnMzvySSSATS4i+iHh+kr02JRl/nAKea7h2p+FQDAiUvAc4ZLKc2RYgEQ7cR8MCVA0zzxhlaltAQMD4I8hgnGsQBXW4BVTjzCGW/iB4jtVtwJzHcLAKaELWy6bZI6kNJyZQj+MsERIRGuZdZqA05NcDFHhPMN4wgPKGq+5CJpg6PE3XNjyb3zzgfpJc9UzKQxH0AqS6wLEE/LJHgtrzLp93/hx1CEKmpNY6hT2RgDhhJjxikYmaFR1LVSvt6DVyWR1iMrKM1m2dh0VKfcHI+U2WWITHLf6Tf/JP6pS/LPxYS/3h/ne/+fWmMnN0ZZ6UE7hGWvXgtJj4NiTcij3+0Nrph3eUC71ip5PvtLP1VtJzI9dIDC1V9dO8GAMHwIymjSzrvufeaXgnjjm+sLzb7y7RShGLE8CWVVYWxzveYKcDP1jalu7j53ie3zHXe898tGu3VAiCib//zpt6b9682IIbF0TpaBLZ946fN4qdpQbc5T96Kew6er/BjbZBCLUspmoQG1dcYR6wGtE48D0Iq3HWvXGh/9wzNzYu7Zhw6L51v3z1QfH2Yf5gQNh7jSot7r716I++/trxJJAvUbDOK1c2vvD5Z5a6HgkQTRDbNd6VP/jqd6NyybAaHHAOD8gSZCOZcFuEmAwau1pHF3QGuhPNh4xym0VwmxmE/nhTEtEVoUZOckk9rBM1UGrKF8K5Uyg3V+aW22AC6Jwwzqj+/SQMkpQSlSKMmEFZnvkrfjhlZd0o4mGYTvx0c70NUcqW+UCWIME/0KCBAFAZ7mzZVy5fQuusRFFGo9Fv/OovF1muZrDRc1Pm0fn4gtPzCoQNWkOvYWrQWBcBgq5Ik+w66ua5xowIL6KJXaaBEiYFOg4fjFkIiALTynEdLseisuUQp1mxd5Ltn1UQ6+vrTQcmChElyEN78oeMUjFOmg8lN5he33W54rK+XeNUzjUAiFOQCUhI4I9kyrLq3lEcF5bjuTDdgD8gFYIIxhu8+OeffYEf49CUJE9svu6cz8d+lmZhHE98P+VHVSiyIAtMwzZsV3Ndy3XdZsttcJc8biWMQXQc+V4F4hxRiCnu5szXaaBSORmAs+Pa7VZzqdHsN1pLTnvFai/bzSWrsWQ2l0yvb3g9w+urbk91+5XXVZxuJUfp9Eunl9m91O4mRic024HBY6a1Z2pzrLRGijesGoPKG5TOce4d5/ZRYuwl6v3I3IutvUS7H1Z35tUdX73nm4+Cvp9fzzHo8lQehmBRrsCyCQJnOPQOj93jk8bh4fW9/YvT2eZksjaZbEwmm5Pp0mSyimM8WZ5MlseTlcm4Mxm3x+PedLoZh2txsBSF5v5hezjsjka90Wh5NFoajpdHw9XRaH00Wh1N18bj7fFwC/HxaGU0RvrqeLiEzMMRzv3hsH026JwOOoNBe3DqDobGdFb683J4Zg7OXFj/cXTr+rWz0SiMQ6B1tdtzHZvbAOep4xhL3Q55J4S7oe1sdHvN5t2Hh2ANLp/l0yGKEVlGJk4mqVIYpCYeoR8YWTnMdEUBjYLFXM98+plNGFlgeAomkQpkRRESWVoOh8EsiKNZAluv1bZ3Lm00vI7GWSrYixpUFFoAnZ+cDEAsru3UZAr+Rz3c9IXmSbZ/73A6mWIYLE9f2Wo3G/V+XGTSJM4f7Y0qfhuhbC3by+tNyAhaP1l5fDjz5zFdXrABLHXKCFI/amZfhP5tmDLCJwjUtoSaD5BqtqAAQaTkhxgkBX9iJPCCHMo/yi5yoNSHgBSY+4rl8ZkMNGKcpDEECAWR8Qu/+Is/0lKXp2CPA6uXxwuGACwyhCkMiw7IiCDQkpSlVsiA2kpZQUGFzWSafXVm5KadzcCP9UeKspcG3w5Gf5ZNvmGmr/asRzu9YGetWu5x2/worh7sX9C0F29dA0ZYVZFBrfOZKR+LcSPgPAnTYJZFITCWcBGUB2jTJPbnwXT6/yPtv4Nty877QGznePI5N4eXU3ejG91AI2eAmRRJkVOSRlQo2Rp7PGNblj3SSLZVtkZV4z885SqXqzw1rnK5LA8DGEByhjMkwQAiNYDuRufX/frld9/NJ5+zc/Lv9+3bIAQK0B9a99xz9l57hW99+Vt77bXn0/kyiGLO/3EVLHdcgcdladWg13NavgHRh8Fzfctt2H7DtN1Gu+O4Xsr3cyR7x/ODQJ0bK/raE43tp1pru7gMpQBNjqHkiJZHR4vD+8vxcQWIfC6ejIL5yb23D978hqlal5/7pZWLH9HMBlAAhsGYUYvPZ0mCUSEKoG3gIHH2kR8oIegdEpqoFbMBhNdzyGLMWAbaTGDIwtHp/Remt/7AmXznYjsZNFUDwX0aJXGMyrTRnOetfULGB5y+yLkLJE6g8OdB1V/beur6hU6DyytqWrEjyA4PSWucAWZEU4hXEWjAlQ65cJ8rMEezxcu3Hr/5eBpnBUS04dmdBt9xBa4AqxBykruGWjhO4RNw59Z7/TaoJhZXYgAaO7G4wjblcLrIS3U4i6KEK4XAL2indmhwLK0RRmkBTdY98YuchQsyI45vXpWEE2awEo9YASJS41UmkjGeutj3f9cJBUCVXtNF9FH3gwoAnJDD80FRdgufgcMReWUSsKQRORD045SORC3sxBDaqSress6L7/VHyM5CeHbWa/s+79mgEVzkMmPk44seOzPYztnA2bwI/1kiRsSzl6HjIrVHrWo4EQk3zuSDCgw28W2Bvobm4KPrtrxbgvn48IEEw+EdCBNuvQNgwLbcCJJ3e8C+4DHeKBHPvh5rnQidpBq8On3fMUdUZxBuYoUJ6CG0ZFWmOh+nEBOevtcmEo7RVt2K5L537S+LnKV/p6cOrP0liD+QHn3l6//N/+1fbRuPVxvaNFP2lvC0qpcP7GG0Y5TqeffOf/ic4fK91ZAzPi4FqoZRdrrM92blnVF5a1juz3fKatBoqC1fgYcB9biY7Z1fearT6JZQbgFUJHvPqyiJXv3Exr0P7zTqcRIvQJCivnaYfFm7sv2Fvz3Y2M6SeJxmr7/2tZX3Bxd+5jKINJpEx8fz7Zdu/30v+eD5zsnJ6P/w/7x7pW9fX2/wYXGYj7KkJKUFt1CVgeKb92NKrqkH6K+PymTlZz/7sauf+vz7Vlb7cB7zf/3V+De/mUyjqtmGFtY/e2VZFL/70p3feufBMIzF1ID/q89//v3/4p/90uZqkwsHZK4TzUPrx0H6T//lf212rnUHW47r64bFOXN2C4GpTZYIKqkrKg7agpwKW8+mOW7ARdWA0bMIuZ2VWA/nZ4e8So6Xc5P7M7IyK1VZES9SMLLlgEdrLuK93jQHKjJ5DQFv3aOurijkdRhHQ4UmRtGyACVVixszwYxSOwxPFvvD5fuurwOsKo2rOOJcmG7k0N82hEJT8tOPf6j941/4LLiUsCjK3Tu3/97f/OU0DOw8tatCZ1NVkCoTrhkg18PJgLxwNowjItBcO/m9USIRC9QUlAcZcyYLTyEGMff/St5/xWzISzDAA57new1nGcwTeYIUnlCcFgfj7N3H5ftvbO+cb5sOm5bt14Fk6i+OhTvDkdfgXx2dzN98c+/nPtHnc+kEjQlYB4AsIQmAI7oTLc3b3wSalFEWQf4Xr86mkdvutFs+XOPmMlgs57C4qqvb/+Ev/63N9TW4TVQbinp3787e/f3RaHI8GgEZaZ6R7mwGAJELgAgUhM7l5vrgG013XBPmibvR2SYMWJZxERFXrUB+akaCRtNVHb4EvRSGkYSsVIsC7SdlqvKFcbB7YAHe3wTWMRoMnkRBZTTATeeQTSNDvwzt4oCl6bFUnHcFl9JhQ/kqTeOTYbCYBwAS3SZRPJ1NjSxtKsp53bisVbtcnypiJvjF4bxSIjAogKc7q2zAhLOEsCthqVdWsDiQzEGB3PT8hE7gWzp+fGEC6iIP/Gxy5gXFSU6u+/G6VTozuD04myHj8rvgRt1cfkZxzTEQDopjSqtqVpQLzUxIxdJU8q9b2j/4W3/z7Xt3jkbHCJVuXLgEC/Bo7/h0OgZGe+3u3uEkCos4z7ZWm03L+M7rbwEz0MsAAogFPzhQ05pmg2I0rgQbHcF/qz14SBWYB5FqVGZg4F7P/Rt/6xnf9nSNj/CCY+kcAg0cf4Vw+va7x0fHs9nREoHx6mbzQ597f6+3pau273mcvUdZULhQ791/2O422u02jASGiXHHcbKcRoVSmK72nT995eGDh1mSNDrmjefXV/sraJ0oVJXZOHzha/cyvsC43LrWvvHMlqXa3F4kLF5+ef/geAZPHSgGay7gOYKhwA0FeJO2Cr03NK0JYtAhBbuSscE+mVrCcKEIvS58Q9fnJUIZKj6oDNKGL69BfE5qS8hcceENqSM0px9hNSzwccqNjpNFlIKl0cOv/tqvf/ozn0GBOsVR/N/95/+y+8KbFmIBRMP0GMhp7B3+CfripIyMFNaTriry6ChIRyzKKXPqE3iEjChxBYXZBBoBr733C9mAdYd7AndyVGSvxpOX0vlts9A2Vuztda3hA2D4tZAZDDbfO/QeH/7UB5/e7rfg7mVZiiaon0wry1M4rYAkno2zeIkuNdPgOjilkudBg3AZUwZLnspNevjoKMKnU8D5/aa/vbvutZqG62m2x0EZGtgojrPxZHH/zp3Dw5O9oufuvL+9sdtqdw1wnUy98L4x+g7i5ehxcfjmqkedPS6bTv+caXvh5Dg4ug06X/rwr/S2P4wRkAii8eTREXo/9Up0wEntyRvf1NnEI6IZIA4/EuyJpgaliF4iE+jjs6YgR14gNDm+Ob37NWX82pqf9Xzdd6DbYEmSOOVjoOiTzraCuJd3Xhk2FVyiacPxg5se5cOg2tjefvLGeYIi69GBc+oGnc+8oa4oCYg33+3MSQtTLfMkWARJXgGp4/HyxXcOHpxEhtqIqsg0iqZv2nxWlcaaYyGqAD9ZBfAgB3/w5D/17KVr5zomX29CLYshEhUSGKDDOEreubsf5eq7e8PRgjsQMl+wA/oI74g7JwjhBWhpjU70GcACtAxItJ+IAE5YhXqZtcCk0NqCUnJynJeH43ltQKXemedGbHOGTm83/a5noh4ya6PCKI2FUQy9IeGYU1w4wD9BwFDQ5ffglEuoBF2CX5CDFkG6mYfpZBlDo34vsbwkVN9e63tgVXo47BeuM5tmp/UHYyG3i14UoDBe1GT3yCFmz0oSP1IK13iFKMIHho0XmEnk8AqaJ6losRhaow16zKxZW3DeAGWH9NbFdqEtYAXGM4OQAbdIMr56IPKUiwDDtussHjFPjglHfYkUfC+xjKSarGAhZErbfKrkewVqkOuGvv+wPqhTGIZ1zg9LP2pOfXL/0csvfLWjz5oOGTXicnllGWdHk6gs0quD4FyHnE1lxVv+OYYL49Nz9ZajOWbZ8qpJ0V7ptVY7ra7fcOQp7CQa2UYTZg6yYjlGxle+GQVfXvv4cnu51qAhwkeYh0p/f5bf1fvWk88kTe8gTx7rymLvTtFPOld68BreuH2MWLL76PjJZNQ2qgd707fuzZ5Ya/rcXbqqoO9DOqZhXqYw2xU3X1tk5TIvfUPtWnpaKI+XSnP7g09/8MalS7y/DNVTPBrGrz1IlrEG9yctZi+89uiVe9+YhQ/hKiBG44wPeEJ/+ukLn//0Ey7X1SGRqEhZlh8+PP1//3//7Pbtt/M8bHT6puOfyR+FHWM7oxCPoR3DLA0SUFnjm2KQK4xDJgNzwZYRF8IjqFXXxBfsnWTIGS6jJCwT1DcVO3gmy4N5DD1Kn4vMSacLJYFZ+HtNrs/z+v1Gp9ewfRs6bxqkp6PlaAT3K05SeUiCfdLhQyPc2isv+x2H3QEu8DiucuJKdqlF51W4u+X+wOqX3/2tLxZpAuMPlY9cWI4oq7ikEZfBysAXcmEIOQ2Jq0ANx8ShUEKhhGlxOUqUJBKkoq6mYLQi95yq37ZaDUvuf1me22i2mnxSNQH2iCXIHdzaySzv9Jrttg966UQEdC5aA1owQHZf94eE8PL4eHJt16esM49fRIIoubMkDgf1nowbfMDxqgow9uAoSUoT7H3lwsVP/fhPxEV0dHigFurmysbm+hYQQAHJS5jhyXR07979m+/eni6WjusJIMQ3o38ocvg1aBStko5MwMPm+qrJdbv+Smfr0rnL16/sbG2ura72mi1vddDd3OqvrPc31tbXB1uDzma7sdZtra12t7Y2ts+d39k+v7G+3m91GrIc3Pd8v9futNq9br+3Muivr65vrW9u7W41G23X6kHPd5r9drvX6ww63UG3O+j1Br0+Cq6t9tDh6spgFTmW5ZwOES8XsImAFWoymk8/XRQ/3W5+YXP1YttfhiF5T/BHtJWVDd9OUZqq2lHVFgYLNFLtgho8AMNCt8HTVPkqkJL7hee5XhRmWdpFYZe5XxZ2Xlp5piMfnzRTM74JqKqfWtMbg2sfTE73K952p3pHxMlpGFWDJ2crnP3V88LTNFdVXUXxVLVZKiuGs+MOzpvti4BKL78aBc8/+/xwMpqHC5gF1/HgWo3m8fBkdjpezJM0TtMwgTeFT4YoK4n5hlH6DJRTBS4VlAJcW4jDmZRiXKQteZt5XKyuwQGRp6VLxzGefN8GV7HQYWVZ2ri6Iheu5KNRFC3iBNGtUvlN59zl3Y2NXZSlpMhtcTFH5GHPdyADtG5ihKfTBTDYbDkIW/buHXI37qI0Xb232fR9l8RAUqo4zh89mKU5YhaufllZazKOBTWSYv9gsQxTCIKlY1wqNzutwcK3SCjaAOFtaglmCxgcBXxxygsBYxY1GK7KoOiUozK+hS/OxBkHcGoEcvxTMhHl6Ap30kM5uq0F5Bva5t8yp/4nf+HsnTCC4Cvz0KfYaTTCmIezMyjGZtEjgUR7MnAgHzYaxICsyStFcUblgMSJ2LPJYtm30QRo6DpUyv08/noy+e1i9J0VO3vmsvvUFXMwgPmiqwoxkMc51XmY3bp3sdt6/xMXoffQJeiEMYIm6G54emLrZRYGXE5dVbAgqAu6hGG8DBDSExAAyBXkGHOWUakZerPhIkrnrhumPh5N1czaOP9Ec/08ohmzARG/1OyugplmcfLy3Wn/g7/U3brQaDb5ZLNSQEFh4PAVwvlscve71sHXn9ttXd/uXt7qrDVSdXZPm91ZN8NPP//MjetXH92/pVktv9W3LddEh3x/DtDBRfvAIzkW0BUYFt/GisAPzJ/EsFniwtV0ZXQkeKazAh/dNCyjSOfD+98ZvvVb+v4fn7NONlqK5yi2WRlKnqUp3GjO3IMyQAgFVgfFeR9O4i7XdQDAIqhGoXL+6qUnr5+zhPeANLp8VJMgKeGiQIDdeHtcgUq2TAWABssI7YMHTqfzb7z1+OFxctHc+cXWR4flQnERJwBguFICPZ1eOhuQXzQk/IWrqmOaW2vtQZt3Y9kzTD/1MriUzeIbDt9kwl2iZ0ESxvBiwONsh4kQkcl5TNmn34aqYi2lOvtkPyyEkJ6MCeyxvHgtAhcrCYh8xBktU7OBtWNBNGuyHzGb0ppl6m0fZoJUQDe4oEv/KENgCDM7Q1kKJg9QmRcxbuCPbbCUmLgC+pgcSaaUbA4BeolTPvjlEJDqA1QEt7Qb8LdwxokJBlQEGI3X+CAcPOIpQSEArIxvaUfg+r4hAwDOIzKfYLFIjSjpkR9BEJqRbzmTIbMvnJBIBB54xUihMxW9KgytNNQCQRzkyTY1zzYd23C5KzV3pOGjznILiY9gmLwlQMwAWiE6fzk8HBGQemiEi8cEkjCIqheUEb11YgUpQP3Hc3E9cCqX8C3gcyBI/36rXx48/O63v9bSFk2bIBqWHWZFx1WvrpXPbqZPrcpEIQ0uJEVBSAL9k3Bvq3KalMd89kY9WFq+u8adblWlYVc9bVzlj6bLt8fB41LJOw23qOAcw6MOqmz/Uidca/A1JcQ78AM0q+reNH3QXO1/9JnBmteylVVDH998Xb2it290bCV9Mzea7aZ5c994cPLCK0e//qdHn7nYa9vcxyAPY6jCWVYkBafopnH11nG6N49tW+3Y2qqne6YWF+q9mdJYf+qjH72+NmgCneDR7DdeiO8cwEro/XbZ8dL3nVc+9dQ7mnowiw06h1yS4Hgeqnzs+Yvgc7CFBJPkoihOX3353p996848KE6PTu7feikJh36rZzg+/X7hVFIOv3DUAVsIYScKOVXGOB8fysUZkYUzyQP4wSHy5QDKnYxP5sRlMBXryVVWh9o0bA3gE40KPG/uEXl2CeWBVsgCSMbnOxXfNnotD2NfW211Ol6lacNJuLc3frw/ng6DKMwms3gyD2CbuWcPhAtQWbZmWYVq0IxwDjE8t2n/G576aPyl3/z1Is9MbogLvcIhRxAdzoBSMWAMYlcJizByDZz8yCmOIWdUJfCxOXjy+CKKu63q8qa63VVdet00/CgJVimKnG+eS7nzbJKm6AoW68KGczJcjucVt3W10BXnNNC6dIDeqaCk/zII4pOTxfWdei0+0SrjYCJUkmqQUJ7xmjx0hIFAs8BmPTrNVNNb7bRM2w7HozyeVWXK5/9aA8sxZ+F8Mp8Mp6ej6Rjdvnbz9dPhBK4+HGdgDBo2z5Yw0Yj4Bh7fdu57ah5FiABAtpbfgPU8ODzGSE1THU1PPKNvqB6ck+lynqaG467cuXn4rW++/vVvvfjtl7777RdfeuWVV77z8kvf+u5rr75+f/9+BKf02vmn33fjSb5bV298+PkPXL9648nLNzYHO1rlqUrz2qX3P/+BJ6NkOpnOIcOgDWckBeOgHI2CnArW+DRJFEUnw3ES08mDrQQ9gzD8UFn2Kz0MsmAeggg11kBhwdxZQh6o32q6Nm8OgBfAt6K3zhQ69R+K1XMbdSZOcUQ2EZrhD5kkXd0gf1RIVv/c1cneXbhqAAnVLceLolDTDD4rUxSaYcRxDBcMTIJRwRZmhVqtfEpxtkpzrbA3kjz/dnD6/PMfPJ2OoiRueo0sLaM8PzoaBpNZlEbglF5vfToP2i3fNMzhaHgmj0QTE/gBAmLV1lHAgsYWhU0nkhzGLRfhpiuyj0bpecYTT65bsAv1sBiqcDgAH+dZWoxOeOs+WabI8prO7qWtdmsgssCx02qjSlXOZwuLG3rUtyjQTeU5dqvRsDQriuLHd/dn8xkQ4rj6xmar4XggGMHRuH/o3oMJ/CLQtzvw1tfaYGo0AkcRnnoQQHdzCw7YuwQ0JmBsH2Oi2KqKzTdQ0C0GMiEIhBtlONBaeDhtBq2OyAHEQ3gOihJqAMgt/3kDkivYEb3I5DHaluZpRLhkhuqQsp3kJTx11P2rnvrNP/oz7d5jlbhEkwaHDoXP6TI+xSg+BsYt33nOIx6DN4BpcgBZTfjNsk3ba8A75/1xRE7cOt3IFW2Rp/tp8EIw+v8Ee3/QLo7efzm/cd5Y7QOYbLHIxrPkeBg9PozuPYrfuRu8eSu4ddfJy42Vfpok8zCZLOLxdDmdR6P54u7+PkJZ19Bsy0bvsETgSRSLImorUNJzrZgv/wjhvQKIhmt7FpeAZ0lcJolRKQ4c96p6+sMfw+fK9eu7Fy5srm2kUfT49juTk/17R5Pi/Od6a1vwbjE44BLYw0iTpJwcPJy+9Sfnqkfv2+k0fD2NlvFiqiWLlqHs9jvrKytrW1tPvO/6Rz9w9ejO1+/duWU3N7zWim46puMastrGtPh6DaAXzjeEKeM8FjDNW+gKrABfzm/q0HFuw220ba8J0QMEy+nxw5d/b/jGv366O7zSz20tgoaGrXBNvhczRUANnU3dzQXxnL9DH5XCp+355mY4DA5Y5eh4ucjd5567cXFnhYtj4EyQxgWIB68DgGQFp+RBR3ANNAdxZiopN2xNMgVRVjkazf/HF++dTIpnrSv/QfPjA73ztH3hcTicaSHoDP3DGWuxQHTSBXcYK62mOO47q61BB3iABwci0ChTP1ESeAa2Gs+WcCmn83iJDsH0ECGYBTZFLhWWF3FFFUqN9IQPDQ97h3uGATGy5ShqPXEW936vNsMSKj+aKiTYnJDbhuE6pO29BLWjc+8BmHLOd/DWFG0iG2GbDFP5e6YjqCTxjwLgf3SG8QK3gIXQ0L9gMbTATFYQAOh/E9AEKKPWq0uBedlgE5bMthBK4cPbQGQYXkbv7OIs9mDUx7q8CAB4ESVYSEAlBOKm182yIGqS+aQXolxAZAMAGIdU9fXEB07YCLHKhjlUhnMEgt3IR1SKRAcYJGtyOoDP+MFFKTL4YqbCV005euWbqucarqVz5ybH4t5f4C00AtIKEhhOAXgBCE0SWgmxamjpEfH1W2ebwJxlnx3g/71MGTWBBGAC879z75cf5amP7z166YWvtrQZPHWoUWjEQdNe7fsD12hpOfzhs36ECwAzsSh/YaEGBacJTwKt19mFNOv5bEV/61MXZs/vKB8+5z61ZTbM6fH4QRSfxPFJmAxtdXq5W6w0JBQkivmLxh9N08PGaveZ95WWmyOSD4rH777RuO70Lranir6nW2ueo719EL+8d84wrw38lmNAjMIoW6RFwAe71HFUvjlybs23ToNWw5xstq1VT2vA5lRKWum3x8pzn/jcM09fcG0D/kMRpOGvfS05mULWrX7L+rufdj97Y+k7r9wfzZJCNw2bW/crvX7785+5cePKqty6FqaQL8Tyr998/OaDkdwW1otCn44X92+/tX//NRhe2/FNmy476KloQJ8O8OD1yvvdMGaQnxyBliCUnFklgwIJtaKoKUo+wC955SwR6yQ7c4T8slyPc77w/kEg7rcF5i4QD5VhAoBF7CCilHBGjsI35DLugG60Pavfdga9RkN2XfJ9E0ZluoiPh8Gjw9ne4WL/eHl4shxyGj6cjaMsWVy/0rx86S/XqU/G49//rd8oiwxiAPVKgZFXyZBD+E0WwYfiK/0it65LlVbrTlUzTa3vOk3bzCBfhtpoIkjKru3oLYdROwpDTDJobrHW0F58cxBdMdhZPgxHuSirhqumSTScJr1ek08sSbdEFn7pRQm4ShWE2cnJ/Nqux1pnmUh1QX6QAK38kQhoSCjCQCEI84fHmW036cbpZn/VBeHipArmaacJdvQxXoBKryHnMsE7d+/O5gEMgOv7wDucPOh3C56eYSLKNXS7gIcj83mM7i2r4dmnp8Mkzrh9SFmlfJ1acnR6UqYVFMifff2rr77x2v7R3mIxTVPZ8Y23uNISAUu4mM+Ojo8fvHPzrcks8+EsqIlltnTdSNLkjbfeuHXnruO6Dd8cD4P+an+xREwRyUjpk81n4WQ8A9OBl87km/5QleTJ4fEpwiFgAMrLQSgShE9muY/wUbaSqZWU4IzpTPvKN5yhlt8ydDOIuA8gesFVFuAvT+ti+GEL8o0qmsZ1WXKFoRs+wGXdOHnX8ZobF+enU7t1rlRbieLq1mqQ6FZrHaeF6huNjTjRncG5NEf01NTslUQ1K9tRZu8Uy7umnfkXd/90/+7HPvqR0/FpEC0ArGm7J6Pk4HA/KmLIUb/fHHRbx6dzxBgNV18upnAUagDAMDLbxiiQsTbQRXY+myLHFblKxoMDmvId+zQtnmtef2pTK40sgzNWIB5eBGEUJhLAKGlWDMfLIMrThaxTbztbFzYsy4/CCO1RZokcFFRHxyO4zLaNGIHIgaLga2+4XUeVl8WDO4/BFRB/x9NXt5pwgISjUU6Lw/Lxoym911LprLiI0qEPgFXAc3A4h6cOWkA/ILpICRGqQf+zC9RH946OsARcwZVbGC29A9g6Uf+ULsCBWnBCCBav1iIHaUEZOgP8CCTolYt+YECpfIgxtACek3qIWk3TRDO//Es/6Km/8+WvmA+O0ASUC6pAB2O8HA54RrQZGYOz7PCyoAqpDvnUOfwJecIDGVzgymtcRI4IalkUB2n83eX4j2YHvx8e/pEVvrju3L/YX2x04Q6EDw+id+6ltx4q9w7sg0l7HK8E1XZuXdCbTzTXP7x17SMXnnpu+/qW02/mfl/r9rReW2k3Ct8NnUbkarn37mOwz6xSoIo5XMhpkSVwXmEiIwhDnMHH7QwGjXYrR2RY5o2m7zc8RHJcXlgV8MK1LIe0YqTRchmHwWJyGE9P3rrz8ObQ3Hz6E47nYtygYK0R4zAaPny33Pv21Waw0uJDyFkYkgZ8ua/d7g4sr+23e1677yFqVMqtjf65NefBW1+989Z3xof3h/s3T+6/dnLv1dMHrw4fvjV89Ob46E4wP02Wp2kwTMJRFo6jxcl89Gg5PpKtbKbB7GQ5OR7uvXHw+pe0wy8/uxFvupGazdJ4Af/RMUvPhHOd8UFYUfuIwZBAZ67PSeF+0nt3HfhFVhwXh+PEba9+8JlLg34DAk+3EX9wzUlX6HWZu1S4LTdFT+Gz1JqapXEYw5es9Dwr9w+Hf/TivWhpfMZ9/6e9p3zwrKJBya6Y7cN0PNOWEET0DrUCLgF3kGfIXGcuDGzyzmp7pQeVzhlWfliARaQg563GM+7SOA3iKCt4QxuQ0adgIpQ1rHJKdgTqxRqDL0EGEQF+gA0pWIsmC0knvASRYETBXDFKyKIrLGIGtaNDtwCNGtzkXgPhPILgHPExVW2BoaFhJlSjtZLWeCJOLUHhNBiAqRuGH40vNsxUgyaCS7jwQ2i4y41HBej4fJUHF4V7jtnyPXzgEkFuWZ4NikyKCDICEwWPc1ECQknKKZHCj8AmkLIP1Kg9fTmmoaebRtCYiFyBBHoSf8hBUzwX/0GQzzwBH4cCg4y1LiPZrI9qBX4FD6KjgE8hGR1uVoLSZsjFTKgH1VbhvyKG1Fxbh8w6hupanGKj/MrSd5Q9Gw27ICrhvWAYnGOq+6//BSf1kKX8WWI15d/PUx/e23vpW19tqnPPJL7A1vhBPIsoRDb9QTrrqEaBkIPnpaol+Oc2sfkscifzWM9PP7p5crFbNM0Kn45VrfrqVqNY8TLXjFwjb9v6hp/0oDeY2Az+IL7w1A+cQffaE5bdKJbFMCz37r6eP91Wt7unuQZXwh1NyhfffmoeX2pYlsb1SUGWB1CvuTKK1bsz9360sdSvpEovS4Ld5um5ltkx6SZDQUeFcj+wfvIXfm5ncwXoho7LjmfBl75VLGJOAF7dMX/6/Ypvf+e7D968e5rmFeNrQ3cc48rVjc996tp6zyPbiS+Kf3zitHjnneP7h4jaHa/RxDe4KMurJEpHpyfH+/cnw/0siXR4ZlABsCCgP29Y1tKEf+KZ1AOAYB9B6BnJBSv8oASxTQThgBT5XmUmFqSg8oxgSQZPWQecyPX7kCCcsbH6snQlcsK3EnCWxHEtV15hbVp607ebntVAjm16jtXy7YZv+T4f1YAk6Vr85NUf9NR/77e+WOQpA1YOhzF6mcvEG1xp4eUzcPHFY2ofKcgzmm1UMblEW3d1t2X21/zemhPM5j1flfelSaKcsQUU57Zj3NeON1I5MNTnKlkexmk5D9R2u215lEqVsb2MVY5ZQoW3ncKQ3tih60x5F6QAJWdHqCb/gneWQLEzNVGp+6fJ3knKHRiQDKvT7iyjcDKZg+hd2MIml7hwxPRhS1jmd+/cWS4COOee76FZtkOvj+Dkout4N5zjp4OB1O204ngapzRBaAUaJOGGnnx9Cneoz5ezxShJIhhotILBIUARRSahQZGG4XIyG6Vp1O92gZTjk1GWgQ7FvYe39x4fIJJK4ng+X8JgR1Ewnkz5CpWMu6vD01fUbDqbW6YJ5xswCX2rJImPTk5RAjngJnwvl/TUO1RzxN/ZdAI1VU1hQZkgDSdnhlnmPJhqPqyPJaHBGu1CC17BYIhAsrRc5cF7tSAnVqO5cW5xuG95HS63zzPFahTxzHJ7GCc0pdtsxsulYndBsEqxctWr99tWwsMqXyAMKDs7f3p465Mf/chocoLhW6anGY0juOpJCLPoOFa32+g3m/uHE8+1Wq45nc4yeOpn5oEhBOCEUeGqGxklr9UQirUSSJmTU+dwJDAFtuM93Ff2jpXDkXY0M0/n7iR0TsbVwUl0dLI8Hs4Xy7SIEkhDo+Oun1vnK9DzrN6sTQwdjKhx+907hZZ1Ok14vOgFuZPx4mQ8jrPYMI0Htx8HyyW4wHKNla0GzGqtDFAuiYpHjyY5/aaqM3BWVhtAFAQvifPDw2Ww5PoNlAUCESdT8QvmZUT8OKomD/6TX3EFYgDZwwnHWYtGgTOGLrj8fY54xScJzo6RwOUAhgJZt4ts5gM/zFHiojRMDvbf+kSp+/iUa99kypOGFboUihQCw41WTD6WikuGAf8cWo2LOdAWV35zWUtSZPM8PS6yW+nsO+Hwq+nwq8rkq/biu+3izqp1surOG2aIWHQarS/Vp43B++yV687ghrf2dHf3ufVL71u5eGOwe7mzcbG1erm/ea63vtlZW210O1ajbXp9r9t12m272TT8pu6tN1dWW4Oe01Zi7eR0djKezIJFEUdcXYKxlMoyokiAfvCY1SLVqgxcBT/A4mukucMFVDx0Ntz3+Xg4OdkfPr5/un/3+MHtB3dvv7m3NC9+yvZb4Ls0isLFIpiM5gfvBg9faQe3LrTSnqtww3BGVQrXbVqO7TURtEA12K4LrE2Pj073H0aTYyUYu/nITg4a5WGj2GuVex31sK0e9c3TtnbcrPbbynEPOcp+q3jczB966b1G9sAK72mzt/XZW/rsphncahV3L3XDi6u6WS3zYFbmqarkppbb8BgQRPI1biDVexPPUEMF3zAAP8F2uZIRNmIR5tNY66+uPXn9fKfpoSS5AoILfQbRYtzCWQ9wi2GxFeBQJrQy6CW+KKpUEfbcPxx+6+ZhsrQ+5z/3vHu9o/nordYnnsYJ+4fpqarn0FBiC3ER7dEkglUo06CFpm2tNFd7DU5qkSlZV7hPOBejKvLJNIAemQUJrE9doC4BWkijZ+f85hnzz4qhLwiCeFAyBB6Q94X9UQxHtSeKkoQHSVrjpAW3Q1H50CQcR1P3LcPl4kgu8ECghpq128iBSPTBbjHgujM0TgHFt0DFU/aNi/UQa1QQDrFz0jOBFr3Bq5AwyJNt6B46rQ8s0AHjoQJAUZZmS3ViL7L0ll2iKZm2gRqWLAFTihOn+GCkiJgAP9gS+fW4WZ7kZwPIAGjicbEBlmEnBI5ndYfsRvo7CzOocVBFemZjaEGu8mKtmutCPCP8jA0E54I0amvqKLAhYOJcDH0MeZYM2gXOlMROiIS5OzGif85Jc/NtRNndhmG7pm3yKVjOD1AK63b/8h8dEfOiQv/3//zfw1M/vvvoO994oUjmaBaDRetkJhpOaZ/DRJITkFdO6h9NMyrdLPPStar94ekkyJr6+JPncrh2gmveybJU+Ovqmq+st6q+XxlqvOpViGEFd6KsFRU2//4ovaf3ta3rmeoeL7IHURnvv2k/1c7abjJa5PcOjBdev/jW0TVdscoqSIuwqIKsXOTGYewd5psnxfnc2lG0JrBh5ePr3fFWw3BJFLppCCemaucnfuanWq0GTss0T+8ehl9+rUoypd8yvvB+9ep6sEj+4M9u7g+XkB0QzzQU17E+9KHLH3pmx7UgIDT6IgvEQZIVt24Nj0aJYTvtTtv2IEeG7fmO01B1GxH/ZDg8OXw0GR7EwbwoUrIO7yVyBp0PBoKUHDegEwQAnTgkSklYyeAZua9GNJlYEEa88lwyqdd4IMdSHiTRIWR8RVwtHcgWdmeVM44ls1KygByyMe8JAiKJTGzPMXzX8h3462a7Yfdabrdld1tup+U0vfLC9r/x5qPJePSl3/qNPGc4Z/BpUT4MXj/RC7PND2HieM4qoFfkcKhwPyAHite0B6uN3qrf7XrdvtvqOLqtjo5nbZnKk8oqQgjE9pyYEX8R46AYED+UOz7mDLky9CBRpqHearc9eVaZ/0QSr8IDQbRW5Co89eFwfg2eujRRd0AeEdwRNZJJGAEi0SJ8jEgvql66tShVB1YQkuv7jZ3LF8FWy+USNnil30dww+rUD1QXkObbd+9EYWLxRX4uctAilQjGD0jIRjRJ6BUOiKgMfBmtRgNRJA6hFdFMFIZ8c0qVLZbRSrvf7TQaTQeRle1w+13u28YbwYZpcwtzz3O73ebqWhd+Sg7piJZJmsD+61Z6PDyez4NFNPfB0IY1HnOPwjjnymQMvtFw2+3mfDn3PJsWQJgCXniaxCenwyThAgmUzHj/Krme54gDOFIZJ9AnV4k2HBCfNQK5R2GOJJgUDPK/5oWzAjyFVqr1dK2p/1LhINVVWUbqaDpixtVz4f6tPJwqyVgpJhBjLR+aWqZmM7VYqFWWx6MimerVTM0XRTqvEIQYvSod6ZAB1Z0n/jeDB5/+6Iens0kax5bhaJa3XMwQXEIXozfwf9NpPj6Z2FzJa8DXgp0GSN8DG6CYMDAMryldJd0JAVKYDV+cS8bYueoDBwgqlfHCba5/xGic05ubZmvHbZ/zBzuat5qr/TBvpoWdZGqaZoDQa1m7l7e73R5IaxtchojGiTlVnUyGjq+1WrL4nzjnVm7QuyiHbvfu7C8X87LMTUfrrTXAABk34S6go+CL7+1NSQkQru+urjSgeiD6SZwdwFMPUgFbgxbhwlSMqO5SRgRnCT4SFynCs0QupA9dC0GgPzhANATZAm1QTeIWKk5ggmJOZhASsjWqXCEjLqH6e/kVHGr8hHkB9w1C8ct/xVO//adf8/aHcqudwgivRFx1/NNJp62HGa29Lr4rr0TEs4ReKtPDIrpbxK9ms2/m82+oyxec6JWu8u5Af9w3x20zdvn0u78seuP8Qmg+Z65/qHvxmZULO+3V9cZgvbWy0uiutnptv+nbLt8QoFkQO6ggUQjUohgDjLKILXkXp65s1NS2Gx2r2dT8aJ7tHR1XXDULvqRJIQZIuVRTcnQPe47gkFvQ6WiKQQcG5IIFXbtSsyRaRIvJfHIahvTb95eq2j4XTQ+S6WF4fD/Yfzfdf92dvr1jDC/09banNxqe6wJW6Bvb9DwELsA0l25kKXg7Wsxmw5PF7DQNZvOTQzWPer7ad8u1hjJoKD0nH3gVPit+ud5S1xvlRkfd7Bp9txjY2WqjWHGLvpP07KjvxGt+fn7d2u7qbVcp4uV8PIJvLg5NaelFntGLJkX4DPGZxgMj0qeFXZI91KHS5kE+j5St3d1rV7Y7TfespCSaJvHaZckD1/obOp+C4Aws3PQ4StKyUHToonv7oxdvHsdz66e6H/qgew3BUm0g0BO4kZtcKtZRMh6rUzhVUJU0udI+RUpMGDQXIN8cNFZ7PhVRbSwoyow/JVUIdRByJXk5D1KMDe0jV0rRxaQprI8pMVLpzH1HoVpQeIwcdFQr/7o6WmYxlsFVYAvsDU6RplS46eBseIdnS2U50csJAkgOxIqRMtoF6+Nb+kdjaLfuVWCTD/Mkh/3U15BBvSX5LAA8Se/1KZpBPYJMGyC5lGYoufojFplhFAuwMMqcfeqEKqxFajI2E9WCDGaxMUk443AhygSSuexXroIctSgDTTVL4BrOJdWNgL7ShNRFItrZKOGRhoQ+NZEwOrmExL54mRVZo64kkKAYr6AzsdFAsRQSr1GUmLjY9Twpl/ICEJpqOC8GSQBmY1wsagguLdwUG6Is0+/0qaisCDy+MGBURjf//J/9c7T4I9KP8tTffefhd1+8fecw3p/ni7jgk4+CWwDJgXDkZ2yGT0FyE358MCrHNHPeQi07HmotzrWzG6ucL4fIoIqkuoHK0au+o+50dNm8FHW5LIFk1tRMUR+M0tfL3v3+5ceVvR/n8Jcbe69faOX+/mnx7Zv2n736gbdOP2AgalaXWcUtngvlJDIeRGtx8zm3/2SSo1NCZWlFqzy90Z+telSrNdhpqZWR9+Hrz1pNH1FhEaXJq/fj79xBRGu+/5L9U88htjg8nH/7raMoLYBTx9JaTVe3nc99+vql3S7hJfUJNoiGNpMkv7s3m0cFVGuj4bTb3L7ftRzP91udXn91s9VdN6xmGCfw14/2bo+OHsTLaZlntXyTV+SAa2DIOvwDJcGsPOWZXEJ3Eo1RhMGWSGAn6D7YVT4cLlARtWBuXiNT4Jc3q4l01CSDUiClQUlsDLoOXFh/QGspznqojy8+YsSCYEmc6/KGEPJ6FZ/bdn7AU//t3/z1rMzh2RnkgQouDG+o0+ODZULrNWAiUQwOAIxwvqk5vrW+2Tp/oQvvwfUsrgyS/UxQd3Qy7brcKxeVdENrt7xer49AAb4ppCLlGzoIH4Ay4anq3F+84Xuni3IcaL1ur+kTYHRa9w2NAQU7i/Kj8XK5SBez6OoOn18nJliIA8VfnQR7VPcMB4Q3QZFFmL1xLxguoDi5mWK33d1cvfwTP/cLcRQe7B3BGep3V7jkhmpNDAxQYeh379/N0gzmEzaY9oofwMJND+iSwpdBL7WikL1LozhKIyCG77Pko1wx36wPE5/mZZ5mcK1h0Aet1c319c2tlc31lbXV7tp6b319sLa+sr62urmxtrG67tkeGp/DzIdRmqZRXHY6g07PnM8ntmeg4HQyH08mCBJgChyDfgH0DLRqw4cb74LZeNOCe55x3e/peMRXopApudglTJIbRd4RgM9SLV/41PxTs5F88yq+Qc76VPJxDHzjChuQY6KfFericiypvlSzrFAbyHd0bzcZ3qmyWVWGSpkpeUBLmi7zNMyyOInm8hxyCH8BuVUe6lWq6K5WxJzmLqt5PHpZCT/9sQ9zXUEUyi2uSi8VxCRcl8CHqgGuPV2EkIEwzJbBvOJ7pGW0hAkMQXHlYygyYJFAKnmwNzgK2ABiEZ3gkxFrFdhANRrbl5/3W23gGp6c45hOA46UbTutVmdtZePK2vaTituejI8bbnXx6m7b70VhDtcNWh7Ny5RbYep2s9GgowPEKPRu0Ru0jWXaWVY8evfxbL4oylyDSXesZaQPZ9nxND2ZZSezfBby3kcOMWnYzZYDJQnI8qQ4PFosIt4wARrQSX0TQHDPBIRDK4h/gEx8qAJymX0X86UDoVAitD7kBxCQniin1UljVEBbZG6hKKxeLWW1RJ4VwCVURyNxXmAkpaL/1Tn1N/74z6uHh/CP4hIgwzAhvqR5irm3TJVUBb7TSlkW2XEe7eXJm/nyW+n0z7PJl5XJV9zk1YG1f64XXV5XL2xaaysAopwvzOP54Di7Ovc/0b78qY0n4KBvNQbdRhvWllqLBptwiytx5s+BxrC8VHti+EjbooRnDQZFATA5EijGkVINar7jNWGy03TKt/fmqEVzzoU43DEajIeGTctod9rQeuIiVIi34aM3EHB7DrR4jRxwHN9knmVpuNy/86Z++pp2/GYzuLdWHZ3zoqvr7kavYVuGC9GF12/ZXqNhOi7dIFAJRqLIocJFJ3GnXOTCgYpDPucDB5T347jFYZhEIQJXfidRwYWnaSF385I0Qr98u3oIEUtUtURs0vCtZrefJMXp3t58OgaqoDksxCxgK1mPRY4AUYEWua2JCB8/gA5Awc2OIVZpNU3069evXL24Ce1I3AkG0RRagYODA5AeOfR+TAQ1BcRILTOoxBCKUoXA5u/eP/rOrdMq8P9a+yMf8W7w3jnvnIJu1BqM6jTVhu2q9NeyPc8FpWRGh4nsR05gh3xAc6Pvr/Zb761qwWUyKX9wGZBkxWTO7WWmy4gL4+UKihHUeqIUJ+JQ4gIuSTb5hqzDDBBfWpUk9c4grAuiW4o6XRU2LVdYvpaUGpS6rJTmJYJPzgOAMohabJGDNgQKdC15LFuPmpWlW7Kw5LKN+ovuIzuiDy4ZgB6tSLPsom4IDeBHgGAR1CCo0h1L8p/5pCVXq3IHMBRHcMu6nJEhTqQdGQaqwfWAujxTO/zwKinNxsWsMKA6Ky/98Iuj41l9zELSOxpg+2iDh+yJ7RB4Xqv7ZaAj03wYiRSRH9GxMruIHBkEEYJK5Ep8ICcoRBEVZ0aqsBOZaqO2h/jKjyCG9VgGI+RMBx9d5foZyD5CcigBNP2f/ZP/HG38iCTd/5D0pS/96f/9//GvT46OmlruqzB6Sz2Lu26x21V32krXVz1uqIqxcrGXUExwxGGC6rrjOyHUNGxpkZlJhK5AGIJdDxbYETSI0qP0Yiic5EQxjIcDh6eu/cXdxR9Y12ef/Hmtu4KwGQqs+aX/+pn84Jyn9Wyt68JGVsuspG1R1EVcvTnxqu5z3f4Fw3KiKFkEEXCa5YUeTwbhO5+5cLjicykPesxKZRKop7ecv7/2UecnP5h+4hqkffHFr4W//xL0ZePvfc79yfdHSfniyw+/8vJeEMV8lXtRLOOyt9L6j/+nH7t2rodTdAslgb4xFPjJs3n85T++dfvxwjBNv2EjyOKOkAX9QowvT0s4cEmckJtNHbSMk2Q6mxwf3IvD01a7s7F1cW3zUqu34bgeuJOYxD/rSv3aWvApFIaZgi8MmpyWRxkYhAs2s0Ll/ozI44wXy+cZmRgMYnBRJprhJagw+DTAMXehothAcbMp/qE4CUnSUAo4QjQj1JXlwjjHUEl4qjmlmHz8g+0f+8JnjO/bpfFX/uYvxVFgJ4kDW4WeTWXJZYoqX44JI1rQWSHznvnuMoaq2tjqbW63PFe2i0ZXHCE8A/IMSH/rjXvnViobureC42HBN3UbPuK+LE/iZTQbz7S8snm7ib4WWyzKZRl/695ymnrXL59f6Vu2m1AwZQXOLE7v7UcTrm6n/6vMsr/z+R3Yx5pFMQoWfC9x1PS3+CQcEvhzNE1+/2tHWYlIoSG34HXP9Rv+1tb5p09P3p6NHgF166tb7V6TsQaNIVqEdJbfeulbVZYblpXDnQRiM3rwwC7xyql0k9JM3AIQLpDiPTZOeOISECz5fKpBwyHvv/FhBOEEnrMHhPSsQtahy1iquWgK6AtqRZ3vltW5/MKw2l670/DguAdBnMMNlwf0wNI0KwCBXACx5i3LKIvT+t3gqoq44Z1bb4/HE5hzIAjQT2bhL8bxFXj5hAO1ORz6p0QcGvlBDVOT9Uy/Cm6pPVCDSTgOBWruk6s4FZoQLbgoX7hEkvBQczX/Yjm/xTlrAaAuUCdUxymEB39sRHrHRxfGZruKcqqo/41R/It/+o8PHj46eLwPb/jijY3XX3pw+/CYGzJDWxdVs9lJ4RhlRRiEcbTUqHdpwoBwkIKug6L4pAyHwu4E+UAjFCQ6gnDCL4PDGuVFUuTwmta2mt3zv9zurVuQVkN1PKO7c354NIlnM+p5pJzPKrz90pft9J2f+MLzi6U1L+ZPXTzfafigUsL9PdXR3sTyzUbP41wh+aZ69PAQgtPrtfIs/8rvf+Po5CRIgrzXG3zow43+gPsMuy73N0F0oGvRIiyyeHZyOrl/T5kcnuuqfcd7463D00kAVePqRpRnsZhNDAqJyJQJpKahNyADFFlII++S0aHnTWG9AFpk3Qucdyhe1MLwIeeoC5SBmQrAB7wJw8JPFOMmiQVJMlQBnydKOU3Tju/HWfX/+7Vf/fRnPi30ZEL89H/8T/5XL//BH6HVWRYDANQDc6AmmBzNgWIAHmMcG8WekZWrXX97o7G6ZnoeRBVGFkyG7yieLScnizsPNk+VG87a+zevXlw75xpOBgtb5kAgomcuNzIwqCqTDc7RO8RZEc0Mpxaqh/fSJCEn5c5Aqe04EMnaGUUBBPHACO8kIa5ezhF63Zo9PtGPO02r1Wi4EMAsqZIU7XB2gZKuwL0uUuAGnKWDcWAq+72WxeeGGdSj5SiEyoqIc6opEh7NA5FwESC1UA+ciHdtijz0g+MiJssKsExqI6ozjCRLYJmcFt/8D29vNptNj4ZxGiNQdMCaCL3A6IwFSTAQEQzjdpqwWxikxb1/7RQlOEtecItU34O3kYRpoeqz2ThczkEIuOlb2yvT0+FyPIQiJg4r7ioGB5er70hsBSEqAAYw8PlHo2yp+Z/65LPrvRZVA80XIwYUE9bjI6QQQLAlZ5QZ0lSQtTgOuGsEdBBCxDJ5862Dr948XCk3frH7savODh+6Rk8gDRAFzEBv8/kvDRrvOJv+TvVtdRBDlimrIJ6UISORAqpnG89e23zmyqbF2R4XrgAA//RJREFU1VN0ZGmCRRdJKFrFSXZ/73QW5Q9O5sN5RGRBj0lCE2gMRYUcfMqcbbMyARJWYUMYFPOQBXak08lTTTXqbgAFfVHGUEQCUi1FIIs0c9YEweUxHUdWp+aGuLJrVOEtFBo8iioqcUNZkbEzUYEI85dFkIhTgRxcA9am3IPzuJESxb9WlaiNP7hJ+JN+GXzBuEEnCNR0fMHCLAn9h0IsL3DC5nJqDKKJMtAT0iSuoRqSiDD7k1Gha9ovZnIUxH+9FoAxJl0uSDG6Z1n80yGmCya9SEJ7jA2kEQCAfPbPq+xVCAk8AAQZOxuSa0ICKjUi+qwY+YcXCBUhooxBD6Bb1hJngqSSlunPsgYqE2xyAopQOqkTQZ8aBPHhhCFBXJlLBa4RER8Op7j8I9IZiv+t6Td/67f/5MW/mEH2ODSgKZuNp8HRxFzkPnzmIrX1cKunnu/oA1djeMzldNTUAJyGHkeQe65/IC7E5yL+BcPsFtdQHJeAZlKHyKXyFjqySqpqf35n8Sf2jfnH/5reGzhKtaEpwTd//3PZ3V09zhDCwz7zwVBlkSkPpsZEv9bsX7LcJh9ah1cRZ+ES8TbZ2wiH/ej1n7w6aVkAh6PLSnUU6ePR+q9c/HDz1ii5tJ585qngy6+HL7yjPnPJ/7uf0Xd6qP17f/DWg+NpWXCn2xgqKs2+8Pzln/2ZJ/odpwrSch6pHb9y7VLnFNRsGv7Ob7/+eJ6BitQnDNr4KAaEgttfefCVjaKAbga/C0FVJYuz45NpnKfQtTBC8+npYnYCj63TO9df2232Bm6jBX1B1q9ZCriiTApnEZOydSfUVcU7quRmrpoS7JNniko0LB8/dFyQpeZB0gUySeGsuY18QLYW3qZgkP+QeybnZGBeEcRRoHhA3w/l09OPf7D7hR/w1P/GL6VxaKWJVeQIjAA+yJDkcLhBLDguaAuNs2XRQxyM45uXrgxaTYd+NgAHewN3GKmUzKvirVfuXlpXfceAjvZdr9vtOr5XaRU6SqZhGRdQMBpRyvKQtyxK5kb+rXtxZQ6evH7ZNBW/ERl8BbiyjNPX7x1PEgP2GGydRpmdpn/nC5vw8cWpltGxoe9L3+ep42zvKPrSXxyZukmhFIE3uMETiGxzfQEXaHKxCsYFR44jonLSMfQgXBB/0iIhrfUgUFtzPAZOGgh6qOjIP1STxBGoQUmi4y49wpCjHt80T/UIq4xcFYE6tQ+uq3QceUODd0PEn4T7gmLIY2Rh2LXCAyvwbfq8k0Vni5AB56zBPtgOPJUUTjw8R4C3jIObN99YhIt6EMgPg9QJlm6e21UFrwRMZmkVRNWtFEdVbeChVCyVL6zm7a16IDJ+4TA5EG6r0Y5/XAUqal8eWhMwoC/iRnBS161LsT4JonOGEljjJZ5TKur6lQK7Ai+ZGhTQyuYbkL5YU+KqCuD0VOpUUW81jX/5T/7xwbv39g/3PNfqDtrDg+GigHXRIKZ02hRlrWsFQfbG7ceHp6e0ccDSWaJD5NIqch4a5KJ5IwVrT52wZqVMqMPLhPCXRbtt/czPPfln30y7Ox9z/S4qcWKVe7PQPaE1ZlIf3vra7OFLl881P/SJZ4vCdRtGr98D+/Pd8jJdc/vm3UYPLugaAzQMryz390/3h8NGy91Y6//Zl75+dHSkbm/tfP7zVq9rOk6e58C1wYXdDLL5TI9aptCi8Av5iNz07p/8YXI6QkQCqH1TDxGZQEDoQIhiJva5HL9p6h5Ek3wMruZgqfQ5B48QXJgWrArGxpHQRD74Ij0gQfAX0B7pxAU29OZpo0lNsgGOTENNEAEmabvhxXn5g/upx/E//lf/pz956xVO0KHLBF59xfWKcIeTFNxiDVru6orVauWaksrtSi4s5P1mDgNpmUzC2Yl9suwd5D927gO7zVXoF6iOhuuZhgmA4B8jwS2gp67rCC74KiJIJofPpjAYXC7zAuXRKvAJFckbTvCGUQUShQKc9s5t7mRSMcyDW7iYLqanL4zu5fZsd7PXbrcU3YqTiCvwSPkMyKxf2oKuasygd8+xeQuufs0cWFdeF8noEKpKVYOIL6fiqiYgESJScQcSx7V0ywLHo2ycAlDF86xWp8E3pUFPwWHnW/EgkVWWhkkQwBSPhmMDw7cdWowgqoo8iWF+EdHzPUSW5QKTGDViABueHCJYRhS267um46aKdXD7VpVHZZVDpzg2gg614Aw91DYfcUXMQk8SI2LsQF4C+MhFK2FSTOZ5a2Xzg89cRogCrsQHNPqem44TTvIXYHqecQkBvVhQJFyEstFXCYKmr9x8+OK74xvW5R9vPb9udmzDRvXaf0W1uh0+vlyBX5Ijdf673svdVX82OiiyFIChJMqLqiaSHVN76tL6s9e2oNCpAnFN3gYgv7SGcZLe2xsu4vzB8Qw/kFr0gOoiFLSXqCRNgd1xXiGaoATAYopZrvUWruAAZAXhBD3QdTo9RTIURQFX6buwEi05hYRfkDbUpimn5ysOLuqiSQLKApyygZqnmDPRpMD5Yje4jHJiuikO6A8EQ6aYIcIlJ7R0lC3U5a02EIBko1lmYt9siWKHH1zCryAYAFPOAAUbJ7IAGMMjtAbvX0YAOIDSs8Isw3FKbMGeeMoqyAICqEIhb8QGMpAPTkCh+o4TEmmPRlEdMKEtKQPHhtCJlgEakMvQCnCKjUSvgjTiFul73+iZIwQggkLmsBJxit6RCSSCNICAEeQZtlkeX9I7vsVvJfjCS6SAhCSUZYJJFqN9YAnCQOjZCzxLxJun04XA8kMTddfZ4V9JX/zNL/75K1+dhfDUmQBQmqQVzFepRNP45ssPDbPf0+KBkbbswrfyvl+s+Frf0/hCeyEVXACdW1qK8y0MT5wIUXHEMRIjPCwUPgqHQSADhpBl+VCR9qd3Fm+2nu5/5heLdus0HRpKqL389Y+Ob2+ZvN0J5bHMykdz7TTtK86u1dhyOz14IZxtrKo8gbeWwAxBE5nRsDX/1s9eX0KPkiww2IUyTu2w/4Ffynbar+0XUEXrg7LRicbz9KeeUZ/bLSxjNgx/5w/fWhAyNY6SMAihXv6B5zzj8FVnfNHcoK/oVb7hK09u5g1rPJr9/v/wzrC0dD7spFu8W01acWKUHhLIR0IVKvfx5d0tbqxEz1XW2VWIA+aLZRjHeQZFpUZw3INQd+xSaUH92pbHtTRQw3xG3jRg3oEmcE6aoQZflQP2LErDszk3I2JFzk0T4Fu1LITY5CRhDgo/5RclSBccCSF4TVjOAMJYmDSsE/QmLqM62RXhEUwxGJ/Uyoaf+GDnx/7Km48Ak5FEZpmZOt+0FyQwGHpaqXFVRrT+KMjqwIDfsvr9RrNl+z7fdyGUJzhnnQsc4O03Xr13bUvD4AzV8B0XXovne4pehovl/GBsZPQkoSUKrUr4giAuz9B8+1tvR1nVeeLaJdszHTs0DfjR6aOT2e3H8wJ9yRRGNMncNPuVH9uEGSNPnt3gIRhINa/iBPJW6xBg4dFR+LtfOYHdYn3CiThUbKcgEe6d1GAAzXaodepEDcj6VAK4JDXrC8xjqk/ZNTdzAJ7/sowAw18CKTKPhBz81qAi8VeKkDekomTTqOMClAsOROuCR+iyEQyURGtgCfxKOXyzuugZZOMQzi6HxqgwHU1OZEKdHcHvBN/SvwTDYmhw/NkM0CSrGPlNJmS+nPKAJpNuOkQBgQGYxlQVbnFYqXDlDaWCc88ndeQYOSBJXMLEkl9BmIw+OkcGx1esn5qp8FuRSUJwXl3okamkAsrnapWpBvIKDeoIFMFHK3gV/iVGzZckuH3/H/6tv/Pad98Yjg4Hvcag35lOZkFUVBqiDHh7+SwI1leaw0l0dDw8PTkuyGXEDrAMooNrXIRporjABsQT/jnHBo+EShAwp7DW8DLpneTdnv2Lf/19v/ff7fXO/3iztwnA2Q40FoFnKop0Pj06feuP3DLc2ul86LMf8L0ulyTZiCX5vEFGB1SZj+fAFBSCbdpQJmCtOIkX4RJ82nS8P/6dr+4d7TeffW7385+H+JsyhUnqEkOc0+atJdCGieyIQPf04f37/8P/mJ6eQiX4prZMi5gzoOQJ+SbebU1vGrot4yL6uTadWhsMQqkmx5CTgAW4q8zBcGj/KDckoRBPvpho/miDmEPQMHjqBCUtinmStRpeVMBT/43P/Jue+v/m//pf/vHDd4A1VpOZew6K0Rnn+7iaxLKpxKg3ah5B44AIx4iV58G9O4Np8aS18UTv/GZ3FV5wCoQmKVdzw8GlhwdlRQ8T/iyULD11cjglDZpR47tpudkiClhQqoDJIO1ypDR1bIeuPO9l5pAWyzGSMMpgOFOuylnGy9+5/Z2NdWOt33Q9Rza3KRHTF1GIiJA7RojCgewRck2zPbvje7ZtU6QAvSgQeHP1vTd6uilc6pxuMdSdTFeCI22bo4gTRhuwQ57n+dCYLh/bhOtpuE6tqmAtkiSEojZNB8wJB4SPZaYANi/DmC8mALfxjXi6bjHMwwWNe9uB9qbpuoxCyywIgigMl8sZTBnf2Ma3t1EAyOnooECMw0M4SlS3MIK6nmUZCVEU0yAPc2vn/O7l3fVWA6E9YCIhhQuYgGOgHvwJXgPSYR0QxYGPkjiMMDyoBXlX6Ku3Dt68P33GfvIT/lOrRtviHAXFsJZDcZmoDdEUBCTJsvv66Ze7N101z+IFAiRRLUwwyMQ/mNzQblzc+NCNbVhwogr8Q91FHgbW0GaUxPcenQRJ9eB4MpwnMA0iHdT/vCyeOgw8eU/ki0xO35FGAuU4UhQVvmXrUgUFyKXitdfaVUpK32cVcEKZQqrhhPJlW1KfA2Q5dCHTMtQnaJKiCQHA+KGdkMSXISFMqCdR9KgnvAXWIvrBglwDJZ4lDRnhkl13iAeCQsXObDTG8hRcgQtfqIteAJuMjG1C5MCVYERCgiqigQkq/llEjutELXTWII0OIGYB8jlOcbFGLNrAAOku0/cn3lG2Nv2Ar26HbUtAyNL4xh/BZ1F67QIJagmm68RuGEDATBAusrgAhGxWQwUARG5kt/ygEO94ixVGMZKs1ntng+MRmEnCMJJJuIa3ctkbaQf/nd0D5fBQgzAezpYc7Q9PP2qd+s23b+4P92Gd0blp6ojI0YHlWo1OQ7Gsdx/FQfuZhb4yLJsnqXMa28dL7XipnCzLRVwlGRc5AEEkYc1uaFFwR1gZUXCE9bg4VNKJneKLUiXjh2N3b5RNi5blu4vhu8bkbvvRzfOnDzrQ5GUR5spRpD0O2/vhWqysabwlq7pek0FVGubzYTp5XEUPquQYutMoYzM7uD7IiVp0yXspapyDnquX/TV7nKqzkP7zpUvQgYVR5tNltDc+fefg3SBXOEPP93cCdDgZH4uT/uOheedIyxX9x96nzILi629Hb9xfPjqZTGd7e5OQi7ihmKCdCvgcnGYiT4FJuLqggBWCqso588YFfHwtuQrV4Nt6y7O6nUav0xp02ysr7X670W3ZO2u2midKvsiTSbAczcYn4+HhYjoMlrMoXMb8RHHMaXpgVLMsy+GWf4xteSdOUzB0LpEwcQxuEi4hRwk3kqPIVkT8mTIi10oGiSacXl/HKTQJzE8URKODYRiMAcb05FEVnzz79MXd8zvkWkmT0fh3v/ibIJBepDrfBQgM6DncArjVsC58RyxKaUCS17RX15sbm812z3E82ilcAHD1PyQJQiq8Q1BGJ7OtAVwSsj4UTaPBhezQ3TBTyzBCBLnIEu4142ixmoVZqrmm3/IfHad5YQ06rWYLCKaJXaTZw9PFPChMu3CauWZy8zzEbc9cagEAipuMAkngYMIv0UPJlnxVmQfZ2w+WZ+Ivl6U80hn6eEyRZJbwMnArt4w4KPqpyKRZ4CV+swrKywny2SyvshXWkg/L1cqFkMiUAo0Y50DkkHYRHxhG3mTOU26BjAQLCxtbv7AkRbwJKxNFsK5xEEYws0v4dnyvKj7LBaKe2QKfmXymfMf5Yjadz+bz6WQ6mUzHKMCNoMHGnHjkG8/QNYAme0CjaZAJ+MRarmmpBkJosaYFuhZo+lLX55o+1TR8Jro+Moyxrp/K51jXDnX9UNf2Ne2xpu5p2iNNe6CpD/it3Ve1O5p6T1Uf6jpO76naI0N/pGt7hv5Yl49hHBj6oWmgkWPdQPx0YshH14foxTCmhrEwjaVpIVCL4JaZZqobuWFWlq27ju07g25HLc1H+4dHo9E8TBZRhh8QA5E03ZcssX291WyDZmkaL+YL0gU0ICFBKj4zBAFjUEEZI+nF3tA9QA4JCAdLMmVusXRd4+qN/ru3pm7nguO3IYpC7zP2QmGE3vfe+gsnHptq2ex45y/xiVKYhTjMGZTw5iSZAdXgW5BjyBiEB0rH5vPfNordvflwFsyd7e32xctcG0f2APOcGTyaIt4S5x86ZRvwb9ud03duJaMR+oJfBUcQ3pZcZUIL+IbjBmedgkRQ2SlKsEE08Z5OkQrC5JJQRnQ8CgBslsGJ1ELfuCbtAKj3EkrkMGBlZcKFrbS/uk79j174+r35mMEmwiVDPghhoEYtjMGAdkCrHBgd97rdWmgqaN3su+9cm5kfb1261tkd+D246WgEmhOCA0IAn/REBBz80xTLPJycnw2sFnniUl50itYlAzoeWC44SYmE4gBUdmMMZzNuWUtW0ZdZ9u3Dd89ttj3fZoSHRgs+LA7lAEsB8OWPybZNx3MQhaEi56TzAuURcaES0EK5TqlS4UnDkhK3hJQL4Ih4la9/h25AgMY3KPEFx7rrOp7nWnK3GRCDmlwYSYfCslwP7jvf4gS1qZSWzfefGI6BWALmxPNb7V7Pa3Yg8FAdim5213e667sY7uz0aMEXrwZoz7dUF9FqWfIeFGGCY8wpSABHyLgyjC9kAODkRe6aUqSKe+Xa5SsXgA4Ll4hEsCSTxFhEZx2h09vmtBfHp3CFfBjBfMPgwU1/5Z3D2w+jJ42rP9l5vm80IYmkN2qJhwGsc+MfiAnj2ARDTLXi3fLgdr4XzKe8C43CAiHYEh9hFZJ10PK21jqcuiGng0AATwgtZaD+ZrMghbFbRlx/QwKgJoDHeMkiYgxRiSOteUkqEh6WJQX4Lz+cK2Euvsk4BAjV6KjIdfnBX50IHgu/dy6XAT965PwczT7jIZhS6VEwgA9yaFbYN9tkxEQI0RqBlm9qhrpdnEDuSTnUpxPHOXjpiG3WLjRPpSx+iTxer4T1OZC6aP0RUSTMxDCvM7Hge00ACjbIViX/L7vjJbo1Ap9cYtM8q2/ToLyMHIURUdOesojEW2f50oZM9wBIntZtSWTFpth93WsNNj9yIpkyABpgAoVcSUQJC4qsnmWjqnQvnQG9+BKi40zoD2RKC9SFRAXKsnuWR/yOQDv/J/8+e7/AUx/Oj6He0AM0hGkYsPkADwcIKg4P4tJeL71B5q2Gzurc7E/VzqxsnEbm/lzH52hZTYI0TsGroD0E5wz2esDCDRQ2oEEQwougJUdaF+Gkj3pvnKt5N330ztbw1XOjvd1w1FYKmJBRrN+fGY/idafzZFo0whihCTebRsBezEbF8FE8ertR3tn1jlf1YbI4VZMkz5dXBmi/ZldOSMSxon83uvwodYIUlCzPrSqff6J4637x7beSl98dvXrvncejg/VV2EaIJkGD8VbUD374fP/qmp6XnHH4iSe1aZi/dj85HC+X0WEBBZBnjsM7oWkKRxzqjwaS807gfN40QAKF8A2NJk/IKLzXimJcsgzdatiGLs8DWc2GvT5ornT6m2tru+uDjdXe2qDZ9GFMQr0Ms3gUzI5n48MwGM4m0JijPAu5CDxPOYkhLht0OYCXdzYgnuPAMQYe4MObUBgNZUyQT8apfT3qcK6n5ZtEoJvh4/F1erPF+HR08OjRg3dv3rn12r07b9x++/XDe7cRGH3m8x/b2FkXXcc0GY+/9JtfREvw6w1oPfIx/OmztQcpNILGbbnW11pbO51+34XjAuTXbIsmwNA06DwXHieIhHt8Ot9ZQT12g77gqTsezBjtqGJpuVGGaQTaeg0HBnsZxjDdnu8/OIyy0hx02t1+x3OaqmYukuLxaBbnha4WtgMJV9NQqaL86YstzjKcMR+6Jzz1gRwRFtHDhHAWZDfvLTEunotWkjJUbnV5fNAUFQRdINElAjYwXusUKDWJ4nBKLcP1RgzrZZkp/A3m1NpHNoeiqj3TNfhCy1KdZ2gQoSCaB17qvnCMzqQKgBHpYhLBq5mAMJIRmJhZqy2OkLYFf/VQ8Xvm/SMU4IcXiQK2JsKMImxNyiOTABFTpJ80iW+CLBjAWOj/cRhiSnhKpYoPXCswta6Xhp7remboqaEnphkZRmgYga7HODUMfKemkepaYZm5AVcb5Q2+TAfVTcqM5dmWbUFlsns4O2gd/eFbUEZAztQlcWTCfqMWC2nwZJIsHk8nQRTxPYxpHGdpo+mhKKKRIAorvew6bfheCFpmC0ZouATRJf7oYCHqBO9QOeAbw+ctWUEyjCfsDgVKMvFBcj3z6o3B/QdqY+Wq4zRQwjC4hSCAA6hAGwB48MZfNIASVWl1/POXd5oeN9cZnswQaPmObduOoenzecg9f7jsUIeu50oyUhzdanAR7739aBEsnO2t5oWLXOwsicKNY3Fi6llhoSxpi980yw9ffjkZj+ol09CQ0E+AR5BHquMHsioPk/McI4XZ4VAFsdTlYpPEOAlnMX7jNBV1f61m8BHnnvMWdRNn36wL6AmZqqFKJnuSwhf9gb1foDX/6Ftfvzcb1bqrziS2+XPGhZJXJyIcP1QmAGu23Lw1/MLmUxc3zjuuD60LWwakE6SCjxcbhsHNqigeBBqDAiZopnAuNEU2WIrUp3Dw1igbF/QIeqHhMBQq0CJFiBcVsmMmfF/ujVip43D5+uTu+y6ttzu+ha4pQQiYSppXciucUT5CylsgjuV5NjgUhitJ4c3D7lq266AQDN1iHsPjJak5NHSuwTNPMni0BjQ9InEAAzffgSER3gd3WVyUAp3B0QF47h+VIly1bN+HI4+AHuBjHOAnPrBJ3oNz7HBNH5+lMMHay/kiTVMHgtHsFlE6PT1Yzk7TeIk+Lb30TI20kRXzRDbMHCQdEiY3nUyDszw0c+imKhdhGZbuc88+cXF33eViBpQnelGTuEUJtIMsopskkAX20GkwbglkNOM0lzKfL7/1+t7dR/Fz9lM/2/mwrzpUblCOoAUXdpEnKPwa7RrGCz8dl6dq8GLyzn5wCLnhlDnGXH/YmZBZbgwO2t72WofV2QzziWeWYjm0P0NMXyjTZQxPXQAVnkc7ol94TkmriyOPQoR/URlskZnkJVLnDAY2TiikSwyF1QAAL+EEp2xTemEX0kfdihQDYwDZ1CRssb50VhVlqYhqZhOi1JXJw5D895qtORsA0ichHDWE7EmaoSjhgH9yIDnSC4tgWPjwlJdYRcNVUTVsGxnSPGHir/yzDWlbWpWz99x0uVDzNyhJWAiJwAKLRC3GHtgc0hmShFWE4XEiXbAXNC0fGRpvHBCeGm78S2Kz0gXRLcXYP8HGX23wUJ5ZUlnaqzFzNgTag7N8toeCuIQLgBOQok2oQSErk5jguijxI6q7+M/+2b+fp344fpwXaU1H0DeFfwONAf1hqO1GefLgbmWtqobN+MJ0VbeX+VtR6/zC35ya7VlqTiL7/ql69zQ/WOTLFLYAQNObwIjRJhd3yYJJ/BJ/8NShExlynEkFdNG9EXyw5oq9vNitHFMP8+rhrHpn6DyKN/LGE9sbVwzH5bsjogSmBjrMCGbp4mFDf/jUZvDUhtH3zJatte10FA5PgmCr65S8schVlGmhxlnV2Hcu5DYGoDiOurNqfuRc+sa97OA0DbgU92G/F+5s0pmqmUO83J/8B5/offKKPo/KVx4lmV78wevpuW7+2SeDne5Bmh6kWqLpeVVgKGQgTthAPIS+Bde6QS3SBeMZMsFbsNNQ5tRWdNxl5h7fQAG6BV6Wy4Q6WOyWZ1krvQ4c9631jd2trZ3Nra31rfXVVdMwueYwmY5PH+3vvXPw6N2jR3dO9h+PT4eLySIMoN24ql/mWsEVEpHKg7YcVs79wlKowDhcBNPZbLhYjKajo+Hp8fHjvUf37t2+deutN954/eWvvfnKV+++892jg73FPAqDMku1KNUK0/vQx565fHkbfFuzzWQy/t0v8R2lap4aFeJsCBAcdI6Jq2s1pdlpXLq22u+5llOz+nuihQPwM6UEgiS/jEHJ6Pgcn8y2By5MHnBqGppsP+aKkFbwbvM0VovSc2neIG4IUyEDMHYPjuK80nudZqvdKhX9aDy7s4+vBYavm0oaQYnrcVgoSfnMpaYFV4ucx0SRkkP+EiBROPgBXGo1X+Zvw1MHsBX34GPYjUI0NijJgqiFgUPIOby6BWo3zodSBCC3Mmp8czzSmzjl9GU5Qcvv+upfevZgBjhJnDcEBqh8uVzEQg7vTzCHm3LwW6vL4ANcIAecAyUObxL5cAiBPX50NMWOgEGaUqlVhw2swkUEBAnA8VsOoJlYmNSi2JK9AQONXa1J34MWHxpoXKUuQybGKJdQHd6I5MoXatGSSkKjPJWlot9rAWWZD6WDwpKYD7DlU5/y7eeG2el6N25sDgbtJUIxSDgbQdUzGsrdYJLhPfICeFRFKWoeeKqm6SyDMMpi0NEyrDDie7tRPEuzKE72h6MkzjnnPp3JE3EVEAoyw4YAXKKR7VIFg5Kox3us/OViGBCRk9Poh/fxyB6OY+5ubyzKS83utmXBG+O7j5st2QhD2B8R/mL+WM1CvYKn3rhwede1WllchnloOYbnesR9pc8WM1SG2077q5rzyYKLIkCMihPPD24+CMOlubHevngJ12nK6TcBHFpoRl9iRcSdQEIkAZ1QHL/2Sj6bw6UDdehUcX6BQ8N1GRxJLIjlzVt8yMqS8CuvXQHPc+S4AhsNewHBz2n7aSKBArjgdOWgB9C42MQ6UVLQktgFMBMUIp/MZCM/+I5SRBd/9MI34KmfuUWSkM8vwXl9jGbOEunES2WeBg8efVztrbpdC6qH7zyCUj2TP3jqABGamNO2dT0RZ3AJr3JolFhkMoeXOSrW5dQ78YO4Jw6DcDbP4oCr56vC4AOYrmm5iMMQR8VJOonme/H+B953odf2ucUsYBCnyPVsHKML7s8o/OC6EEd6mzbfFuo0W41mswFOh1hi4GHIx7QEc/C508USXiPNaxJlAAGZdPbhhsouDp1O2+Tyd5gYEg3BJxCCRoBik/pUQSgAtILY5E9x2NCWbdoQa+JOV/MygzWJlkvHNjHOcDrbf/fVYHpUpKFlVo6lupYZQmbgdHDGCSKCgegII6EcyI0ZgKX5B3HTrDidp4ne++xnP7i+0gYJOe2OfhER0ehJVMTVBQXYAOcgE4C3gAwEArwVCDedEe9yGf7xC7f3DotP+u//ieazNje2FiUjCgTcRY3HbZH4jAFCUIyrAp0N7bXs3neim+i22/QAH2VC5I6CQXsL0qqIVPpNb3u1gwZFMyETPyLffGc+hQV2Ff7DIkzCRDx1Mgu1ItiHNSD/zKWSe6953oeplR6S6EwyKtvFD6WWwstMIh3lztQgr7L9mgVJHUIMvkWSDvANcaV2FVVJIX8PYl5EJflFHrUrTQCvoDVgiS0ANhk7O60blXGiJnqBoSJP0HgRploR4JiCKqxyNmrSComtSn02IP2yo/qYtehBcQAszElTKhO2z+idgs8hg4wyOCQSRSojH99kX/KwYLbGD2kObUi88hzWSqCVDNSgrhO7zA/Gi/r4RbEa0yhQF8MwpDUZYD1efrG2jJfwUkGid/HQkCODY0MgGEtyADJw5BJvbJ5ZbIMKhPmogVw0IMXRKJqs5fF/+0//Hbs0spOzw7+SfvO3v/jqnRfDOIB0YZQYyJw7lgFOJZhHJ3vDwwezyL+htC8VqsXZF1HrYH6Eqp6jOw43gk2XQTLeV8YPGsmIr39Qwp6fneuq2229Ja/0lykMAE/uJzaJmNoJUMJS/crdpMp3l/nQsRYPJ/DUB63+ebfV5fYF0DKw07b1eO9gcTp2OJG80PX9Z7eVrZbumGpWcbMRIBaSxJVy0Ho6N+tF6A1RD5hrXLw5eL+9pT99NfvQlVCtsluH3TfulUejRRI/bja+/b4nl712zrvefEhUN9V2y/xP/+HHW7au/NpLyqtH2n/0seL//N/HP3mj+sITkzj98z96/a29RX/QgWYKF0uMCYoD9CDjCfPRPYIKtfkkIuQWJhYOFPQFRiF0oChz/oPeGhVYEpV5QksHHZpweR93c2dDIiR8tIJra1QoC9pULqThEpfFMp9ze1pu7L0IFvP5MAxmYQIy2oXWVPWWontKmVX5ssqmVTIrk5m8PxHNQ7XB6SdDUapACX7I28K1pBI5o84UiHd31/6Lf/UPf+qnPgyVJ5e4Tv3v/s1fyrPEiEI7z6EXoB+CDGGCmpRqYRiD1e7atg98yMpltAXSQFLw4TG7VGVHL46T2hGmEnmvvv7gI9d9z+bzDDAAnW6n1W7T1OXJfL7cu7MXJ/nGeq81aIFTF+EsWEaK0vjqa+M4N9dXBt3+yoPTk0m4hEUC5BgO7QZEGiOPcztNfuXHNxEKQoWgd8qTdI8ChEkGi29wKAHV1ONx8qWvHCbctxDZoBRGAh+Fiph/0Bcgj6Cqlk0cUC3iACMWBxSlAANOacqkr3r8+KPqEB1VV5Gea4RjZKIaJQMtsDT1G7oigCwkJZGkFrlEDqgncFkwSRRTV0hv9dWz8eKIjgdwwnM2x4tn3fEAH/FO6HSxSdYh2ExSXaajgBJpnN9oBGiWGx+AlFOwPOJx3SRHDizgj6dsAx3T8QQGAAmT9A+M1cAAcShDW8M7VTyH8bFMu9XuDPo7cBUeH95E2IYeKF9QkeKSQndyHFQuaJ5toq+ztqVjCLeErfAkKVlQG8jh4DihQONg6iYfIhSmodeNi4g8OYOoeHClxPZQlclYgB8R+NJGv5UW8QaTklVFnPN2vu+YjZaz+9yveK0VDAdVoTB3N5pxkA3nySLMMIoiT1/9k/+Xmy0vXl777M98tNVcBe0wIkGAoKIqUz5ZSFMqQyQwYEMySKnCa/ry7/zFaDg0n7y2++M/odoep38ZUEhVjBqAgDdyPk6HRMxCT8bpG7/6r+O9R46h27oZF1mYZWf2RRLq2prmc9d+uaVQ5woXgFoFHUsd0sVYRhgeFVCXJ+iT9CfHshVJkHFgDH2jIYqVAEaGNxTLsyzXmo0WaWX+6q//2r+x90sc/6P/6v/y5Ue3wSQ8fw82SazODtgnPoBd+pZryWw2+bMX/qPV57pWy2v13GYH4HImmxPGapomeZIxCoIrLMDD5QShGQjJWnwgmU3nObdh4YqUDDGcNE9hLYo0SyNwGNS7boAdao8fcFT0XbmMnHdY74wf3YpufvqjT/muTSOd5lDLulo6jsWdD7IMbiY8LRuNSC9kyKqko5+kpmp4vYHebE0e30Pv0G9xmARREpfVMuTjnvhgOHA/QTGDa3eVdquJs4brAg/i78I4m7bvwywiWIcgCJ6UMAySMIBV8lptGHC1zMLFHGoW5BBJh9NZZry1GgeL0LQNRcuD2aIqUtdRG9zbplosZAUIeA9KBr6gaabkdaAGjRCXOWeh4NcWw0Dd2Nn92AeeQCABWqELXBKWFsGhL0QxJB3JeXVrFtgrWsyiiDP/+B+OZ//9V98OA/fnOp98yj7P9b9KxYfD6DeAJuiVXWYAAUyIdnQuMoZXN1TnXxz/+d30QafltxuOKapWeuYfBsoBlzCj+uXt/ieePs+7bpyZ4LjQsLA0PHU1SZJ7e0ezqNw/mR/PIloBsq7oblhkDgQwsZagmG2zeVBU3F3hRwxNeBelMU5kog30zSiaO9VAkKH04FRxDEwoxybEQlE3MqtuFQpWnG82yj6kKY5K0lmPAEPUKg9Zl7UJA7idqhLZKPdeLSptfOBxonMCTy5g87wGURW5OjtGqhsV6FEMPCwYI7qQWI2V0T+1E37EACODGhiwwjpQCUgp2rK6Cnvg0ABA3QX1AziDH9FyUh1wgWK4LB6jcBFZtmDUhjIKp1jPBsPQiSCiKTAZo4F6ARDbJ0o13nGiYeJ8KUwGSqN3tijWXaweiCFuKnDFO7cyDNSVf0EC6rNj3gxkIpYBIjgH12XeDV3hw7aBdrWK4zSOUtPQ7h5NpMYPTT9qTv2tm2892H8QJjGkDAMG28PZC5fR8NE8PHbUpO3ogzJZlgif3VaNGsGOYERghm7IKi0szFDvzp2NobF2rLRPE+tkoR1N1Uej4vE0XyQ5AHV4X47sAsEiVUQwslK9P4YYDxZJYxR3Fed8o7/jdvqWw9c5tLttv9dpNr3g4CifHWvqwdXV6dPrFdx0yEBS8m070B+cx6WlR9BJrgJsEKuE8wdVlFWOvT5/6oL1hWetaxvubs+5tl48sZMfT4LJYl8z7m+sxprOhyFloSk8zs2t1nPv24SzXO0Famug7/SK7x6Un7qonOvHZXl0tHxwMEEfUcRbYoIQMgiYhbxgcvKcRMJQ0R6YkgTW5LElijdYAnoBeNShDKEIY1hSqHNwB5I4iUCuYCmT+4ggcxilWZItg1jJczgFhq56nsUXFTXMbstd6zfWV7ur62ucf1/fHfRW+s1Gy9VcM/Kt0rdVG6qbq5lcy267bst1mqbpwEg2Wk1FpnfhZhMc/HJKjvM9QK7EnlQugL7dbnz2c89dufJ9c+qj0e9+8TcIcJ7pIgaAuCjEgatU07C3Bmvd9YFt+fBw+Hoe07UMB41zIwWob6hP9MFJU4xGsMHVAd7R8WR7xbJNSA2favIbfKsx0JvmyWQ2bCqZyjfuw1Rxqb5jWw3PR6d39znHGqTpKFgu0gjIp8MAVAOjRcl7EaBNXADOpy83Odkgg+J/PRikWgWKDJNylDQFAcP5Tffaee/6hea1nealLX9n3V3pmi3f5H0ny3RhBYAnk4Ip3IyP9EnJYKAIZYFWofgZh+ECHRdqEKgG5tRCRDbhJR6IziMnUA8TPOEEwsMB8VeAJZDCIuyNB/h5TwmqfJRTlEVdjcCJbw3bA/nDN4YG1uOEqpAXX7zEl90geuQ7kskNCm8zu5puq5qrK/BKIA4eXAScaqrLxw3rqX1uQ2PXs/uG7uiGAxdEV13NcOHLmBB5zdFU5JuGAvIzk8U0F76FaTZ1vaHryPFNo6Fb+Pa5OaDmsYzqCLSmCseR6g9CBWkJ5qfxfFimiVlwFPC/rEpxFA1cgpje4ps1edxAm7rerHvXELfz1NcV31DROIbDTnUNo7NV3sFAdxido2kenVTdMwxPNzwEB4bB3exgaegYQWAFq/wXGgB7xDBNF4nIiKW2AYWiWevXPtsenIPHSwEDTkxjpeOquRamZUbLSJlDrWR25Nn6YLBWZGoODz7gPkVZUmRc4AZXpOQUJlUEEp/So6qB3smrLEzvvnM/SeKq4Xs725oNNIgywhcTJVu4nPxOlS3slkbR8M038+UCjIN8Pi58xlPyw7FxdzxZc0bzhzIUClHcuEpLBk59j99wiX2wFw0DNUAD7jVOA4n+RbVAjmsIKB1sQtNciBZ8RaScL91HxPMDc+pZnv/hC1+7Ox2BQQEnctiFJAwObI2zurHvhxv/WRYo8+lW5jVNeUs8R1PmSVIrNIoYnDl6T6xHdOBT1ivR+aw/9w6HeDK2Aa+FcbiA84qCwAH6hYaybMdyfIMz6AjQ6KZzFPS6qDgxykUUPJgcbG66q6tdKF2CzvqKxZly3piB8uMTn6ZpO1CMaMewbRMuZ5FkUE0+gtHVLcdvjU+O4iQrFS2Dy8jnFmzu9+jaDdfxXLv2dTEaQIW6gmPyJroDwuF6AoHQxYg+uGpOgV5J4CxnCX0JGCFZ7ogADa5/FcXxZDzNkhQXYJeCBfgvLvMQzgUc5nbLatgafQJ62prsKMMNpTBwmVUXVctuqalAzuEsi5TGE0898b5r53zXqRkHGALeyUHsXAwdA3txPcEjDFgMlIqXSz5BymXu+cHx5E9evF8sW7+88rnr7q7D24FiMYRwGA/X8Mt+TWJemej0cppMf7g8fqd8pDYUuOkMh3Bd+KNmFfnlITii3XTOrXdwDccSc9XXpA8IclHOA0CkzMMUsRZQDuYnq0iPKMh09k0MgPqcu2HL0KBnXVAimXhe4wknIB7q0OoBPZwigKTVriEQIjMU0joz+INytNN1Q3KBjRP36JF1pF/eF2X5upzgmKWY957V5jURarZBueKMEkqgoPRI6yU9KpQWwFsnlJWmJPEyS6JNFsRl/tYYPAPu+3pHhxS9OrvGLzKlZUBM1uF8B8vIFaJdLKGcsX32UAMMXUIcSC5K0cRKk3U6649dMOEI8BAK1gAQdW3QmGXQAftA99TDMiZBHasJRzOP4PGGOduUEiwguGXFOp90Y1MUhLrQ9wCSbgE3eTXNEcq3GuZ//I/+ydnVH5KIl7PDv5K498tLf76IZV85+glqnKTLUWZEfS2D8bJgKhZxeBIGUWu3sLswG3Vr+AZc8LQcx4Su4sIyPl7KCKPMU71KzSKy8oWTB341a1azG4PoE7uwnawL5gTOxatWl7nyp+8mpXZjXnUDeGANn8u4XS7Aa7YbazureRg/fuPNk3tv2Mrh+V6+3lR8S88qNS6UlKoexoZmg/eGVM7fgCRQxzI4qNFqlijbm89fuLDZ2bzS2Tnn9dq6ZWCg4bfe3f9vv/LaLLn5vuulzHZDH0Eafdf87E/e+MLHLtkQom8cK/diFe299m7xP/9wtdOZTIKvf+XW1158CMeT1IASloedwE345z16vu4GWeB0OqCkFmcHgScxacLffBaUVOVbKfAhpXOMADwL7cAE/EAdUhuTI5kJ04ciGCNKwdEnzotCntkXNkd4wZ0PjSQuojiL8yKMMyiZOAEp4OsnEc7llqgmr9+RxwXLbtMdTpZxFPPRRPqUlF30xz/2U3MElGy5udn/F//i7/74jz8PWyWIVe7efvfv/I1fgkNhRKFV8plaKKqcE24KQi/d8a5duty5sGJw7AxmRElwIo1SjLbZMCNXfFNq2KFeFuoL337pw9fdhsP7G9CIKysrjTafAY3TYDI+NZMkmFaqwZvajW7DaXGXrtNJ8AffeDyJeDMdEQP0PjqLYWihaIvKKBUY7BQeT1IYZfwrP74m6w9EJmF9ZSxIIAaGzuHSkuAiqAp6UWeIEAIdhBtX4wwFtK+/PjfdbqfTgOuUxoigCs/3bd+Lk/Dk6GSxDOfjqgodo7IrFXTLCwUMmxtmacL/lfZEoIFgEQcqQyp65NINku3ACATL1PIvlajtAbWoALYhYOOIjdAgoxwYDp56XQAtoTyYkJSV1tgSitftIrdupvbmFT5ahwZYVPBg8CWLyMLFApIKItEqSL/AIKxWrpJtJS5g16hI28PuSqooQouuOJuCM+6TLMZI/rlREtxi4h8NMgu0gHzghDhhmwIFRBv8AdwgwpEgiLeXwPTCQCo39pZjFmFPGDLHgppoE+V95MjDzdRrgI2PQxFZdZiEJuk20P1GBXI94OVQGGWBjaGj9LgojsMgKQq47B5i2Pp+C+B8z+ChF65EVmXWAMwPDoFjXVT+4Nz7P/k36IOgFU4Zaq6lbXa9IChHMPzwMiiIZRovb73wm+1qurG6ppl8EBAA4otOCeAFvtk4cV7jRQSQuMYoILUP7j+IwzBbW9343Of9tXX6koYFb5DXCRyfvYEHCtHnLWW6lOXy+PT27/1ucnIMREEUIPgAhG1KYv9KhcAagQ28JyRcENWAS7yfQNTxRi4nkJCJBG+DhaDzqLetNOHMPgkvV9kEB0r9Vg+DxxwnvVO0E0PpmsZ/+6u//qlP/+WcOtzHf/Rf/ZdffvQu5zMksarggSwoULGRGmDBGEmHsCdZRqM7q7eTj+rntr2BZyEWo2ME99ryXJSsn8LiGEB+NI7a8LMBMB8kytEEdCnYnM4WUUHmRjm6CGhIuINDACU4MPILu0UCPxTcdeRocvrS8c1nP7Cyut7jGkh0AF2UJijPiBgxs4Lh6twHW3ZcQS1uGpNlcCWQr3Fy2Qe1ZohS2B0n5BLecVVdB4qWfA/WgQcJI8MpGAM012BzTK5Gt9AoPXZ48IYl0SUVmMy+pZYJVZ0jboSYREF4NhudpugT/TiOjTLhcsm4ME8hGJqW8Za2oTCA4YJYLjKBKq+lDegD+URihaJ5ESX5dJ7qjcHVaxe31vsIJ8h7TJQsQE6tX9MfosnYhi/coL7iHeM8CeMYAWpVAVf394YvvXGsLFo/1v3QNX/XVHR5vktYiDin6CER7YJ9umDilvGebpbfjB5+07nZ2NZMuUHF8QNC0Jm+Nrmvrg0B21nvfuSJLQTk8OfpK5LGQkopBBl9fDQaLdLHp/PTWQB00YAy0VmvCV+PCXxJS48rzKsZgr9kHdg/Qi4MLKhjpQKGmC2QkQQcqiX8gVelQD0udoFMeAHAU91C3SkLSy32SAHAt7RMLckqwqL4UGLYD+PJuj0ggiVYlILDb+jrmqgcDPUN6tWJrgi7YXGOm73zGg/PzuqmeJ0A1Q0xExihqyBCAxGgupVsdorEU9HKPIbzZkAQSKOzxqD2KWf0D3EGBYVmoEhxDBjrYkQF20YTKMl0Vp9AMUkZAZcAc30bCp4VkVoctpwLRzATELMxChnjhwJ2R+gBqKHn0b3wBztAFg/E6WddIQGgraHiBVEdsCN5VnJKN8vWVpwXb51IrR+aftSc+ps33371zTeHp9MoSKIAgXQWLOKm0b9w4ckGovdGQ6ZBLcjlcnZYmQ0MAoaMfoyYd4wYigO+YJ7C5aT8VrwJzIipMuzcbMR2Z6E3R7lRZYsnunnTqgMpjoikhgkvlLujMja38+aK5nl84Zpldvq99XMbg41Bf8V78O0XD9755lbz5MpKudHQPFOLSzUWUxrnVQwmUNWGzZk84RNBvuAdf8iYZYrdv7Q7sNVgVhW6vzqAUOJaolUnj6ePM3W6OoAagG1JuWFGjJD+p3/6mUHHA3glPP+kVG+dFI1K/ci5yjWAnwf3h3fuDbm+gkNgL6AfB1wTiIOnm8CbqeItASpDM8CIcB2hUaCOyUBlDl0Rc9tGKlTqnlo9oIma0vKgGw7QLK5LW7S0nKelvq6iKIVLDo+WW08maR5nrslNpzUldx2t5ZlNz2nRe7T5cL9l9vuddqfdarZcz/f8RqPpdfxGpdlcEM4HihyTS3ZguxlOk+iciIcK42Gv3/nkJ5++eHGDoEqaTMa/89tfRKihZZzmpzAAbIoWF2C6DX99a63Rbzf9ZrvFTjutbn+w3u712u1+u9VrNnoNv2NZHueYOGfqABtpVu49fry7ylVCGCRao/vrAEJoAS5UIMYt+EWyDo8TnjCESpTm7z6aZ4XGVZqKYikanGFgJZNn5XTFZDBX6cAf7MNTFz1uvwZYa0F7D9vfSxQ6kFDoyAGhqvhKOEMldACF7jnmwahodda3NtYd1285/sZK+9LFS5cvX91cX4OFi4OkPN1dzz40KK+3lQsd9UKr2mmpu5B6vRW3Wy2+ftyxObOoabw3gMDDcdrthtf04NqhSxABwID88AzJQjROZA4RGaUAZ1K/iLaidgCMGnUJL0omFaLYRgxBPlKeAS2+69lfqD/Yf6oSigwZDKwIngVvQRyQISEUp4oJBrgPoSy/yaLIBPuiPO/m4zLVPa4TZwCX+CIugTt6wVRj+CcmRTcSx6AF1Rp6xmU699R0CERxLJfRDgJvgl7SS+LdAL5gyNS4MAMfi5O2NIKw9bxRwJX3UOUyx6+rYCloGTgALjIJFZUVmAg4NdEUe+dznESe3KyUoJrxYr3wkEaXKOUTBRDQBYSrYu8W/Ge5/4CKaFXGjUPILw8ES0QcEFvpzur5Z7srO0IQyAaqwQWrOq4eRjnddCIag65s25tNDpcnj/NlNJlOptPZdMoteGaz6WI+HY2no8lwPB5NRiMcjU+H4+H49GTIzxBpRJ0BNagb7va22+kQLHYI8eG2dBgWIvWKj3PwpiO6Q7fzw6PpndtlFKMwhF0UD+UXp0Jb4L9CtAtUE0Vi0UB3fHOkQh0ZUo0lHkCe+CitoUL1IBNOI4hMjPI66+NXCkr4welGLUw4lU/rIYVcz/mFv/5Lu7vn0Hud4BNxnfp8CmcaTTFLUClRFVmKzTFXDiTxhMBVQbX01u3R/qRTurZmsXdEWGgTrgC1CsbLe5gyXPoDPIAMaSrUnWnbUF9ccslnM+H52lwNSZ1IrYHOpDRVNUYhdyDp0COrvuUB73cSzt6d710934WraqERLowE7guuDwQgnPTlPUvTsMA2fKiIM18KX1Tl2pztqRClhFxVyN3SUZxOGj7AguMCJIP6knt96a0mtKzrILkeYAa+ob6LrAyWS5gI24FGpUyC1ZIsT3KaHmAgQYq5ZgXu93y2gNVGrV6/jY5gT4JgibDCVCvHVLmhIsLOEG46yAvpJdpS1KReUUBmaEJaCQR7WbFcpifTQvNXP/LhJ7fWurYpUR4d0VotkAdQXVQpsEiuYFBiYTQIJqEwgxRMWlRRkt57PPz2q4f6svOzvU9c87cxWihw+tg1c5LUIASQT8IiIVNuAfOVrgh4UOgkn87as8vXuv222XBM37F813Q9RGrAMYkK7JEAltX03UHbZYCERpHkG5DXfYGNF0EUJ8U0iBcRl+ATdLIcC+KASUbEugQBiSBRjoAxMjwzWEoGjcI4wTUgkwfgDDKHKGwUQEJRoO29xMYEe0w8p8RI49SkdZ6g5L24mcBIICuJngOuQc8yhwq37gCswjGcIZCXUbe+hs5Yk1DIL09xie3I6AgMjutx8UBycUiUsYJUlIk+Uuh76DhDKRtkc4RZ3HcigIfsBtd5KjAQFHxL31IDXaM56YV6E1lom/MxGKY0isJgNfaC5gQ2qcZv9sxGaq+a6gN/pB+Oz7o8S3VnbFV+ajCAIFHwtBqSwSRVv3fONjgPi0JSUQ4IE0rA64MBARcP2tY/+F/87+oKPyz9KE/97bfu/+Hvv/Tw1ni0H48P0/FhfLIXnl+79LGPPXPuxg63lYXWJcZ1BTH3+J6aTKtorKYzS4kcIzfVzChjvQy1MjJgMsrAyGZmObPziZ0OfWU68KIVv2zq6Y49f6JbutYZt2EsMiItq7TbwyLzzqtuC+Lv+S6cu93ru1uX1029ePDStx6++HvPbMY7La1l8zmJRaamVEBKmJf4ABvbbWur5YA9YnmmhGgEzkkkOhPTuDrJz+0MWg0jq7LY7a2YnpNn+Xw8HM0Wp0ojbvhpnCYRvHTOXzQ7zl//hedsWd1mtGSh3zuj4olBdamnWNx+4fBg/NZb+zS1EGXR+uyPXg0SsoQDS4Wbd8mCIglL67fOljJTw6l+hW8v1aAxIFhQ1rC3NB31dO6ZPsMfGfqM4bnvaUnflHd4Oc2BnrOizBAiySqoME7DIOZzpWEaLCIclGFia1XTNxqu0fasZsOC7077Cp/DNntty/EaMB9oHHA4ruvAPtl06uGbw3KI9ocupVsMJ/JjH3/qwoV1FJZhcvXLl77467A0elHA9YHUQ//Bxnmd5vq59cs3Lp27fGHQG/RbPc9vlVHlZOZgfdviDRifW8w50J9QkTa8AgSds9lyf//08eHJ6enw0hYiCz76DSz4foOeOuWRis+AluX2lLrl2aZjAtWwG9NlcvvRgqsNLJPOWKnCsaJSreoNVaCTUZWvmqWnfgGeOjUesctEdvnekZyQAvgl+1CaecpEWvAUpAE97h+mlt3BQJbLAG43fPdmo+O5HZSdLcd7d+ftyfPt6qJVNV2l3dRXWtpGz9hFAHVQvNVpNcAyMPMkra5bhn7J8y/0ur319Va/13UtpywaHhcMgUMAPbrzfBvM1rHtDddz4ZDaDYRWjOJ1DSbZcrjalTcT4OQLvL6qrsqzpLluwK2vdA3sQgaFByZLFAyz0k3e2pNnPIR/5bEB6DI4L2BFOGf4RswtO5RDSPnmdnxyumVw7vOMi5XlGHhDVCm1yOdkVebDOShwAG+e2yqrmYKDEh+6+MSvvB6L1Rmrp2WVyJ59SXHWEa+y0wqZ+Cb7M/hlSfg2bBO9YbC1ocE/qUMKyq8CBgBfg86AByPCSAtNTTlYlkFdgJEpOh8D5bQ9QIJWqdKS8yhcWkLAWDgqyiWcCC4I0eiyQR6lCxoGYQkwBmUCGICxpL+Olkvd62xd/bBtN8A4lC986Qq4+tJWM0myRQLJ5VyLpGq5nC5P9ixOctJZyXKmSqts14BC4y0csXVQLXxsLsnp3kE8oAWIYraQqKq3s9NYXSH7I/bn6gDKBlAjC2YweiKJ+Kmq2f0Hy4cPEcviFLCR+kQfufzsG94k32xFrYML9G05SkoEvE4MiGOn/WObaBoIwdBBEXi7aAD2FCzNO4N0R4gqkRnKMKcY+Gim3FmTOyzoAzq/3W3/zM/9/Nb2DgCoE5Dwh9/8uqx+oR6GoDCXDZKLhQL1//dglvGBT7i5TdpbM+Z5MjqcdbW2qTlQHNBkiO9kMz+TIT6lxjXELzegDbnKyZEFLaYIJlSG0JltogeOlU6AIAGeNtUjV4BwQgF0w2UmcmZ+HE7uLvee2u7BAuV5EcegExV1lZdZHIGCJDMiXG4YxvlpSJ48jcVFZ9Bs6BM2QZSuRq9YKIl8Bg3ywiR4lThu+FCk9IYxdJQ3LZkNNNzpdBFGEdmIb0RKOYETxcA/VDukHfwfpQmGApzz2zb60NGDHkY1nU6CxRzjQTnXQogDGIslF2dDbmT8gmpGnJz2NxGGIE7wPZrdk1HweJT117e/8Llnu02PpAJg4EVghBBKTZpBEBPMQ6zBXmAwlqmWebZcLpOU67lgfO8/Ov7KS3tr6c7Pr3zqsrdpN5wSIkqu4+w0MI9jNIIhI0cap/Bx9gp4rd/do6qn+WzeGF857642zH7DGrTsXsfpdxqdpt/yHXygTv2G1/S9ju92ZXsetIdPXZ2DFc4C7hfLKM7K6TJahFAClGVAIRzNhMJEB+FBwlUOHLXZisjFmfcGKGsnFwlqWIYjCuSMv6RdGQrq4Bg0xvdZBf7wI94xTsETkkEoQRkcAXC0Aly/1yA5ld2yH2hjsAN8OLFmwjACKG9247BWIOiUQPM6WZItCO3YRY1rGF8csBrHgrbY9VmTtML0e+SYdSDjFHmphwNc4QQjfshF/JZC/AM2WIN/yKkbpGcleWfNsUdCh/7rXLRagwAFV0MpH4xNhib9AlkEFn8sgTYIORqGgFH7MFuqSsI1GT17JBJYk1XZiNCEQalQGgqIV9khC/FLfngknMna0iD+pWU+XZ0WuWurm233b//P/nFd5YelH+Wp37519PKLj+Ilxge/ramr7aryu37vxpWt7dXW5lrLabqwKwDDgqOk+45iOpW+1mh86iM3PvWJyxe2/BuXu1fOtZ66sfL+J9evXujfuLT54WevfuDZ6++7cfn6hYtPXr1y7dIFW7ea2dF5N5R3SMhQiG0QQIkL5d1hqTTO63bT9ty1nc3tq9vb59dcQ7397W/sv/DFj+9qnqF58Ll0bVmosKZRUczSPIQ507RV37rY5n2/ZVxEYn5oRYRUIAg46DSsHqTnkljtulrPK7LpPMusZDpTpvdH8+TdpQXFiVAbogIVD8Z+5gPnP/Xhi4QRn4eB8uVDZRjkH1lXVzyQAkw0Xybffe0hFYPoUfIhTCtMSK1WhXywfzD2bIFco8uMjTADGADfRaYZDhyAJIJPwo1iWBAcD76lywWtLQ4IJ6jJIPTp0ApCYUm1FIG7UEHWstMzxaD5zAayZY6BtrPI+ShDkMWLZDxaTGcIpcoyiS2z7HehvGAcDLdhuk230eLMuxgxOLKW6/qu13D8huN40GqO63e7rY986Nr5c3w2roZhMh797hd/FQEjXGCwp2XqTb9x4cnLT73/gxcuXx8M1o3Kmh2enr55Z3/vwRsvvTg6PO6urt29+W4VlrCRAJGiy0e0MsB4dHJ4Bw7EMozD5dXthmsDz/AQlIbfsjinTvHmoDnpBIPGm8hQMRyypu2dLO8fhIh6OP0PYyzUJ9JgDGRTFMusLKuETwKz8MT5Rr1iiIYECeQAnuuETGSjF5KCbjAohWNm8CIVBMgjx9rDo6xSPdjXlm8bDm9k+27LsjyYyOlkOByNlMm6VXZBK1aQLqDJ02r5OHvd880wTCFPMMFVHsHE/KxpNSwncF1QUM9TxJS8PQKFDBsM1jSsQbeVpNn711d+6vJ2p2Hm7U3bbQAZta/vuV63729sd9utBtACu/Osrv2Ma280/LjfW1kbDLrN0SKyXavTcJ84v/vElY0bF5Od3VYUF9NZhnHR/ED1gdfkHjqGD07iS3hcc7XvbW3Y0wVCY/Agp7np+wK/4BcLbpaq2UYOSyETDimcEsiBDsedTnmmVpkGswwPS+ObO+k/Q07gvsNfh99cZHCXK94Wi7iQFs46Pop8l/DImVmiHUbm8D4ShX4zC1dlWBZhUYaVEpe4VCI/ghdSiK8Pk19ULFyWsbyEK0ZThbw6tFKTSg2LKmAtHOQJGqzYUZwX0ika5EFSFqiFsAH9xgVFWTbVoaeOYdLmUJPTRwf2uPgNgwJeNA1cCz9aczpr556WWVTKC76gAxBIImwNo2IRi48N30QMZ5IE8eTABaoMBU6DCUYRC48AQudNPZo9yjPtMLzwWo2wYVAMcgAwAKq/s93a3uSEKyRF+A0wQi3RAYC5QaUz06WcvPV2sL8Pp1IAUzlLQDDO5LoGCQE9HFv0QH0mUoAGJODlsfRA9Q0AMpnIQR4DHm6ZQk0H5wBhOIoioACDsiPiAOX5kAaUEGRTRJrSAfMLV+enfu6vbe/s1jAgAfI//MZX745OgWtIIIpz0Tl0QpEzpiS+CQmogLFypRogAt7DJJ8siuNJ/u5QP03CMEI8d6m7CTccbM3tzDj7CjNCj5cDwCGVKwhIP40gSotUAqLa6V1COuDYQsLh1iNsJk7oZVPrCqI5fMEbygPsg+XoJBtdPr9RaHwtMIBCaJKp2skiPpktsyRIk2A+XQLqratPoss8DlEVTiiIDheWSAUC5V1AiC7gyeQp94BHYAAI6TFwAlhIm6eIOzgNofD1bn6jESXg+kLuGYKmJQLaJAHrGnxzbZonywSaFoayvsnpWLbvcMofQAez2Wwyhvkz9KppK5aWBUG2jHMoTWJL5hSgXmGneHNWJtLRCbA5ny/uPx6fLpRrT1z71EeuuXxnKtgUvASqIXgHs0L4iRcGWbzdhexcq1RqTBv2K5tzG0T6a3GcvHN3/3e+cf+DxtM/v/bJDa9P3SaPgNfMiW+gGihntCIrs2BvSTuAY0AvkaFYTKkm2eLEOG63UwXGLwiqjHebm67ZbthdOO5ta63rbvS9tZ7b9mzH5GM2QCp5QeId6Y3dwaueLaIoy+CmL+Gw1wSg3PAqMAM4UBbHPEVt1hS2rjMpF7xO6ZJGEdUBGUQCGeu9RB7jH6WoVi+MtkXH0L7R+CFCJpPRsyU6waRnvQr7oSO6IsK2dQHyco0uSgaLs5j0hgO0I2yGDIImygan+Kuhl04ZkBMYHGOkdWvMhaEAo0p8iLIElUufOCnAkQoJcFCDB6DRJhLkHLAhh6NjD5JYDl9ShSOS0oIoDIKyiDy6iMzChyGvzCswU6CRa6IE2QjBQw6yGc9J+7X+5RH+cczE3tAezoVedWIRNAKG4wlqS9uEWZQbEsbM9T31IRPb40md6hAUuWc3koSmGoMUbu9fFB3f2uzY/8H/5B+xgR+efpSn/s7bD771wpuLeSjgoTf+w1U8t7u+sbvScLV2087AtICYKxWg1KBGoUiUzY2V69fOr/Y657bWN3r93Y319cFgpdfdWR90GnxlDXwMKvtKgWwvlktj8XDXDiAV9XjRFwmvwl6Wt05Vo3fZafcGm2uXbpyDk5Utk5vf+tbRq3/83EpuaZXNBfFaSB+9WuTlNOVz445pdD2zYxnQqpCnOXd2QrucKUSzNlUfZKMaxqqz9pHTQLlzsAyXWb+RV8FxEQ7vPJj9+a30NFGjJA2ChNPpcdz2zJ/8zI2t9Q44npNjL+9VX36lyKLqp28oPmcuAXsSZa+88oj3MOGnCInAWOg446tHeMI3l1DQKs5Q87WGnF+HloLyBa9WagYVnPOpMhE5aJyszBEM4QphJudBoKni0RRXtmTwxHEKnxjmEIgz6IbyrjDtCwAqK6gMsi6II8whJlNu9MNlL3MUhCfuOHyzNPkNZVU+abe/vwDK4CkDdNdQWi2703Z834JzLpMuqs1dxLgoZqXX+sBzF7e3+xQPSfTUf+u3OLWaF/Aqm76/eel8w+9CzyOC3Lt/78Erb4zffXh8eny0OOUOlHF8cPDw9r3b+/sHLcQBbT+Fps3yOImzLJ1MJqenI3gdyzA8v+44FgClZ9J0fAtuO0ZJbQ/0FoKwWg7IPVmS37w7OZpkhoEBSTAEhiPyxQMQ4QJxSt6/JW9PlvF6Hy49yEY540cSfkgwFuEHCZc4VviVchXSwSoERAGRHp7kltdZXV2B9Ubg4SDERNCDgKAqlgEsZhIftZ2iD/1P1xl8AhXAtdrxSHv3+hNbRK3fBJ8YOnf1fqLdMTwvRIm0MmzjufPrHT0twhhuZUy1XjguH5Luttp2w8+bzVsPT2ZhBNUEmA098hu5pfjnty9kaR7MIwjAZlVt2lpsOfumPQnTGV/Jnfd7bU9Vd1T9ykb/xvPneiut46NlvoQfpLc9EJnTq1BVpm1hwKau31hrdtrty1s7nzi34apWabe2d3Za7UZ/td/p9Z947kMXz3V2dvs7V25YXvfa7nrPt5MoyTS1N+hdu3ZVM83di1ur2+sf+MQHz126OF8Gg0Gn3fIUS2n1Gnxzj2e5TVt3rAI8DxcT5ITbxCCTMUMBTkVmvSCGvo6qWVoJv9UgA9NHNnT403Dc4JovoyzIikTlvitBloV5HhZZnOdRni2zfImcAp53GeXFMk+XecZ9HBg85HTu81ICjLLUlBRWEvLI99bz3WXgGk7ew6mFEpMnZTWxmEB7qSIiYiLYyOQ7zMmxvNVV8Y2nmuE32mu1riP/wNM1IZUm4vMghqNFm0repINbRNMDMw8wUC4+5qO0XBQMkkO/QGihQbgRKgwP6cLtNdElfUwwJNSypmA43s5278I56AB6VlQGxCaUA4JXcUNQEBl0dPZffiWfjgzoB113AJMYRAL5XkKrCEs4W0BR4LojmH5KHP/RAi09hYlCBiCZD+OJAVFhQaVpiNstIBS9QkdmWcaWUJyGWGSIKKO/i8BDxJBLO37m539h+99c/fKnv/e7d7/6VeXR4/LhXnrnfnrnQX5/L314kD86zPYOs8eH6f5xtH+MKD85OCrvHcS37oe3H2Z7J868vNBwP3L9XMtzi0i9NtgFpgEwEyAm8Yh7wAo9WR8R8ppSAIgumOG4bqvdhfsLp54ah9MycM7l6eL3lEadcMr2hI7LJHo4P7Jb5bM3zrmNtmbZdYdoMlyEWTBfTqYL2aAL6mQxXXChCzcPpaeZsm3gpAaNGwlA5YHB6beQE7kMDBxCL4+asAKQumGbDvrp8NkoQw1DMFYBzEIrBosQWITybjY8zzSqLOXTTZ7X6Xbb3a7f7Dj4NLwoWExOj6JgVpSppSsdVymzNABQ4FZQEW4w+M3QGKSAXUBlrtXh3kMIp4M4ubc/jxT3Q8+/79qlLcd2yftgBzorQBGRTc8U8oBT8iuUYYZfG8nQiyydzkOqalWFznzj1sFXXj76qcbHPtl5/8BqwXKBFtDbGCmaAgJrIvCbd6qBDtNvNFvNNtiT9zV4o0mc6EoJ8njoTHpbVqvpgdcgwGWWldCmWco1a0CFokDHyQ3IkjcpOAVBKSEt6U9SJNAOML0I4jCpgjDle3xLCiDli3cV8IviUhADFsNAFhFWwAWxz8LcoBoCoPeARw7kAIXZDcqxK0oSpZXOAbmQBwSlllneB0Im2qWGQYG6roTsxAxbk2ib3j+7hlIQgRaXES4HFxqJkHLHVLqnAjv3uEQhdiZ8RcXGMcjDSJQCOugoCC6joSXY9VAFWtCGqgCehvg8EqjI2AgTGZO1CARHRNefp7hIfKFPPm5E7STooWVEZ8iWi0jSCUEiTKgE8NAC2uGIakkVnKMH/KEJaYcqkcE8tRWBBFwoBgDJYoRACPZeQhmOSsZNiKQ7IBNFxFNgUUaKKMPGyNfkJR1YBQREG8oI6EQttSihYOEaSmkVcWmRplxi12nZq237r//9/zXzf3j6UZ76u+/cf+3bb8ZBCAOAD3oFtKDiSre5sd5xqrzRsLpdr9n1HbjtsOe6CdmB4fc8Z/f8uuvZvudikJ5jedwdVms2XFPu00F7gKNBatPSoyjUZve2jLl0ASzUOOY4w1y5PdLa20/21jd7q91WC+6hli8nx6/9+Xn9YODwIVG0m6hcmx6XyjSDl675lt40dQ8cp3Aj8gi2EQQi+mjEv8cmaVGeBKrZfVYxnFz3jgP17UeLdx9N37i3/PaDfJxZGW8OkUFBgCiK1ov8c+OklSjVd/fKYaC+c6TeOyq2m+pHLtDZkhSG6bdfegByYARkDmETsDZIBcqSPGLZAIyoDs49AGA+aM8Bwy0x4HWLYsmVgm46VHS9AzrA4MJFKIWcdg1ERxnqbUEZrlNJcIsFExpBLCabhHtjc2di23ZMvgbDlRdqOCahglCK+8r1gPSC+A3lW99rhUJHj2gGCiZOM2gl3mwn+StTVxuu5dim75mebXTa/jPP7G5sdCkUkibj8e/95m9gUNC+0F++67dW+uFwOjs8HU9Hw+FBEs5izhfBdctss2zZhVYl7mBFNxVOZDSbwDYcOyiXNE1PRsPxaFYzeRiECBsANQbtu/Dm+NgokAX8QOyAH3zgEAZBNBzP37k/vvkoUk1XpjcoTWcKqJYiJvzUUk1xnyzT8TRt++BQkULm1omMX/Mlfs8UBSTze8qFX2yHV1Tl0XHu+r2G32Rkjr7h9CASMk1AOF8uZ7N5vN+xsz4oBbqCai10aWpxFgyL+37LnM8XKbgWEUQWgZLXFdvx/CVDl1ixrDXXRGSTZvlJkMLja+jVB7YHsO2eYW027VlZzcKACqky0ULDiVrNzM+dy4MmDN7JcAaXbqMq1yBZpvFI1fZHExgZMM/KYKBlaV+FqLq7T26qevXo/qk6T5u22pd3GkZ55fmN9bUVMEoYwTbBGnorndWLHT/WjNNId21fgkULnHjp6vXVtZ1Od8dvDFB4tdUo83A6WyQ5ONJp2j04yi232en2nnzy6W5rcHR4YFgIAhvtdq/X32i2e+1ur9HqKKVRZKARiWHyXZKMauAXQPNxcwzZ4oehkGX5fIgFzobn+q6OyMKyYMBNh3uhzpYhAp7L17tpAn3QduyuabRkp8GmpvuV6hYlfCZbUV2lsuOsTIq41/ZhQlMIHjlGZFk3ds+3Ll8dgAkPj+dQKLxdlfHJT2h5eC3wjLlGmGqeXFGLAr7wEeNBOwlUo3zCF5OVqztPsIQwFn+4Zq8KkzKCyEvLyAQV59Oj+OROV0nrnfL5HhrqE2g2OBMljhHkO7oGXSe3FivPVCEgrqF6luYYCi4hPrE2NweXL4HThN1FI9HW1lvXi34ihSEg6qMXvulW3JoQAoUr+OaU2HsJIOHL0rmlj5zwD2oMSEY+ZIwmjuU4brnTjB9iAyENBJQijCHRWnMTTNSxTN49qyuwOZRQKoTK3DYJbVFaS1iKn/6Fv/79njqkZv/Nb2vDvU1X323ZO65+vmWfazsXOt7Ftnup415qe+ebLjLPN+xrTe9Gv31l0Lq2Mbi+Obi+tXJle7Xd9MAVi0l4wVsHZSGbSDIhzDlZ+GUMI5jE4z17oQyU4hnqMUpq4zTJsxQHgEjgx4DeQ6bgSsjOMUF3z5Lg9mx/acyvnuvtbK414UBzrTnnoaGsDh4+WownURhx+ZKqLqM8T3JoIbB3qYGHnVy1K9MNkyIJY8BCcw+/mIah5N5f3NsRQRN9Nd00RCocDgGKHAo7z9EFX6iRJnzrCIRHNxy419T94O4Co3Yg9g0fOp23CHS9SOPFeDQ6Oc6TSK2gogu6QnyvIDiXAwVlyfCcWqXzUvvbDHA1E/wSBMnj/aXVGjz7zNWt9R6fHxWXmg4SGETcF4Q2VJn4oJ1a2aJNG70rRZqFYZIDd2o1mS9fubn/9tvBJ+znP7nyTMeGYScdxMDWyCV+ccAHCUzX9Rsu4g/Xk4FnaYqAHSxGRxlw4yAtsn1j6K6aDT7m1OC2+paFyIZyyFmzjKwPy8oHZUvDdsq8irlzPd1sgkmkkVXR6CKIllxGmoJsBJacAbfyzBMQIy+ZciwFcEiho9XlNUgIXVHAj28e44u/vMcKDUJpYGJhHIoXSAlCM6wu40cFZtUFhS7wAur28YV+GT6hfwJzxpw8BfZAMFGsyKpBJLDvQcyGBGxWkO4IDC7Vo0NFJJShSSUVeZUkqUfEpgQ6lkVBsb/MQC59Yg5c+uUXUw0eExqh88yEM+lK2kRhfsux9FD7wASJbjo7qr+JQgGZZ/VRvZqAx/wQF8IJ4FpqLGmZGKkvsyFi+AygOoOtCPzI4DnPkMTBI6ZIPiKWEsgs/LITwUldhQ2c/SALV9ECeBKia1j6etfpOdbP//3/ZV3kh6Uf+UTpG2+8/d1vpNFMlo+SXdAvXDfXMvu9xmIW5mEK29BvOasrjd46jK+n2RZQDUQMBp1my4W2kJAQPoYBovJuPTxBODCGJq9t4z3DOI2q0Z31amrS0nGIGDWqoFoET31irl95duPcVq/vt9rUJ49f/Y43en3bTeCmAy8Jb1tzK8aorODw+gaMsMqJdnFBUoa7SMQjgAcSUYUZXCBbnQalrjjLNDbdTqq5w9h4MKkeL43SbpmWi3LgR4CPqkaRP5WXHz9Z2LdPjJuP1FvH6mmgRXGZxuUsVB5NquN5uYyDKH3t7ilYE5aQO7AxKAdLC3sJbTEsAMThKSo8DJQEJICTj+MTKjNL+GgO1EQdg+OLEbvcRUrpkUJgqUmgSqhR5Oah8B14gA9VSD6tH00IhqqrCLc5CiQRY5gdKDsGS3yqnXYf5ygAf52P08BZN7milqqKmo4rfiHtiTzjX8Dksgs+148oCw4tqrQ73hNPbq+v8x0WRKzMqf/Wb/wGPBKuaAD2TLvR7UOBqq6Zm4rh2W67aXdb3mq7N+itrK6urG+1N7c3r1wfrK9oDTfhYxYIo3LgKkmT09FoPJlCdAHdPMyWQahx9VBlA2WahrBwsQjn82A2DxeLiDurLILpfHkyW7x5LygRtXErLiRKFZBENPBQSIJfOBQidtCCWV6OZulomgw6VpOq/j3pImFYhofkT8gaa0o2E67wGmWVDe+dFIbVQiABnKIGKOY4iJAgF/l0NhsNJ/Fhx8lXED3BI0JzWxvr8C8ni+msOKjcOI6XIAf6kDd7q1vtruL5Iaf+yxjhGzjGtR7Pk6NZCAo4anG+5x8Habfd3F5pL9NiOA0yCKtugyVsK3K9qln6l9fXh8vl0XAGx269Kjd1NTSsB6o2Xi5oz+E+2zbYriyqWC2uPr0B+t+9cxJNohZiJ51LZpe51u72t1dWVMsYTaYoC7vYbvb8djPWrUcHwzTjwk0YLTDN5auXO24T/oVWKJPlomFpJ5PRyWiapog2IQnOdDENwqDf6z3xxFNA3snRSaXq3D7Ub8MJx3fD73jNThoXEAe4mlwtbDoIw6E/4FckWdZsdLjeQeJoEVOzqHinBBLmOVocM1a1LC2J0/kyhGT0O00t72/3rq+0t3v+esPr9VsbLWelYfeabr/dXG25A1v34QuBLA3HAVRwgGiH0DpkRNev3Vi9dmVruUjvPxySDUhYih3MEPfZQM+iHmt+wOWaKepEkZfV7TmX+CKgqTbOPyscVbMVJFiN87Lenh+CB8mWespw7w118sDVqd8SrlOvlnkRyrvooNnoAVMi2Q4NFWwMLIGAgSyYR3A+QmxtfWPl2rUz248OoZNEM9Gmi1ggj1BU2sNvfAP6Exl8Vk5sCXQPLlJgakC51IfbbkpD6BI+N80O2v7eDVFCw5y6Gq7y2WIMWWqjTZpi+IkgHFBnck4RwQBtMJCM8UBh8dX3loHmgGH40T/98/+mp14W9175RnC81/TtXsfv+g5I2G25XaFlz3f7LX+l6a01vY1Oc81Hjj1o+YO2u9Ju9jsN10akpy6ieDoO1vWBTKcRJcAFB0moRTGIsRAnRCAnNBRmyCx4DqqQuOHc25kxloo4EkRKkioonY/Dxe353tiYndtdeeL6ZU57wePhtXw+nt2/+3A6nkCRo3n8p7yDWq617CYiU13zeyuF6VmOp5hWEEbRcmnbNrdiQuwK/uZcl52rhrBNiaDVbfBBUj4zCtA5g84llIrBd/XD7AJ8VHQ5FUGvCEwJM+B60E424obacMfLxez0ZHR8mCahpmSOUZkqPPYsRgQp9OUwv0dpYTScqLxBwy3Igig/GiV+Z+X5559YGyAwtngVPVFceBeSbArUceEPME1cUxNTWoEYuulUImADVZ0uglfeeHz7nejZ6snPr3+gaXrU1txnGZzNNUvoXsAg6/D2rmF6rouQHV76Yj6PZa9JFKBAkQFJjrwqHqunWTvnNvmVXipGrpql4WgmTo1Ks8Ca0CKlquf0qs3FPJzNIwT7aZxAmmwbITP7BBPOg3CR5FGcwVmXkYmJ541rqAWinyTG4IUVgAFwGidvKXIYbp3gDJBPWE+wgWMQ/T3Myg/QLd4LPvUgKFLIFU5jC2xfsAAW5h+5sM7EP5uHYMsVIJwFpRZ6g6DXZcW/JGI5BVirO3FX5MN+pTFeYzXCQ2BZlRdRqrZ8pA1NLXMINn5QDk2hMFDBoeESayBa4yUefZ8vW5epv1hGEnqQAjyWPgkZympU+yjGS6jCK3IROoT98kQqihRzMHJO3JE60oL0WZcBtWREvNmOEnKFzeBSfV16wqHkSy0Ul0FIs8whtUl6oFM4HJXYKy/IgARc+WYhNE0nLss9z9zqeW3L+Nm/+5/K9R+afpSn/vqrL3Wn3141Tix1qauJL7sdk+nL0nOsoKgOh7Pp0TSfhm3b3Fhr7m51Nnd6jT53kjJyZbDWAXBw6AAdHEGofAgKnHWSm0uEaS6A8CBYFEfvrFQTAwIgIyFyiQwtzJQHM/vC0x/e2t2E3295VjJfvP0Xv3epsWjbGmwV8LDMYbS4SQVMC5qEVePdK+Ktgj1jM4JsaVjQTAzyFH1Bz5rZ/ng2chuDRrMJyLxGt8mg3OVbui1LVDjvtQ2K4pNhfKUo9cWc28JFaZVmahgqR8Py9QfKzQPl3eP09sHJ/uTNpHLgWni25ViOg3jErk1jzf7QrWL6OF+CDPi+sIWmxRdEw7OCwU7ghogPThj51owC/IOxwMMGOzDI0VXoTOTww+iNCQIJjybL+FQSasHxxjDhhNVNQFWhLggnm2/xmSWukAGyCBeXOYrzznkjvplcrdJlHiec3wGWEA6B3JAGwAMTRbqgXz7qBM2ONpWm716/vvn9nvp4PPrir/+atFCloKlhd7uD1d3dtZ3drd3z2+cubJ67tH3+yvalq+cvPnHu0lMbF57ob11sdXvNTtd2PTSDoUHzwykNguB0PBrP5jWzg/XgiE6WMVwXKPT5MhiOp0cnw+PT8XS2DOJ0GSVTbjWQPTpN5wn385QwBIABbgoWSEnJqzlChA7cDPykCYYMtoV5SFuetr3mUPsAe0gURhkb56BqJjqrX6cz/qJI0rg+PCoU0/c8D0hOswSVPNeDpw4OnU5G4+k0OLL9ct13ffiWQOn66lZa5NPFJFJmgXYIdsPYwZtJhlhF6a70Vd8P+IR0GhS64rm213xwOJwuwobrrnn6oGdMi7KztnHuicuzMLx59wgMZTg++N42IsdXmkZvMFidZtnRcGyoWrMsW7p+bNroqVLPnt+CawznzPatuAyffP8WfOB33j16fBiGRRUWWphXERjQ9qI4RXgwnUzglfHJ30aj0e88PpofHw2TOEfUFMFHrqor1680q1KfLcBxp0nUMJVHB7yfQr+vABXsIJrmWYwg7Yknn0yTZDieQRFZloPvIIqBOtt04aLJcl8zCCvXd1TLhefcbvVtp5Fk4erqdprGwXKeZpnvNbn+iwQrLTU/3zdPJpkN79zVZstktowgw8nS2u5f990OV4iInffh/TBi1i3DbvgNXTGDJEiKUb/tgg0gTTGCD8gVbQbdk+2dTr/XPj5ePtgbkSmQSytChwOeugUDR16AmIBfai4RFiHrADJyLxfMsEWZp3D7tt+mpmcxlkGYRE0v839oH9ocXDm5/7KXTRCjhiXX9c2zbFEUYIagKCOusC/DAsdw36tFWeHSEsdFucgrONqI1BEpL+NUW1lbffK6TBOQUanRqI1oaTg0gYA9FtXeN79pw2CXZZKkuMrQrbZWFHoOGd9QW3SpzsaHHBoqSBWXadP8MYOoYDZHjX+Mh29/F6OLBPWGUo7JB2WpfHQDYyYfQt/C44T+qxiQeo6N/qHvfvrnf/EH5tRvffebo8PHnOvhZts0/BgQx8JwSQwzpx4BbgnuAimZGP5wZ880SZGSPJ/P057Ssk1HgKIxEDSIoa1JURvYmqBniTlS+mwsSJJ/loTSaIQJoUiSp6N49vLxu2U721ptwU3vra/l4Rz9L5fzw0ePD/b2wzjwPavbdi2LO8YaSrnTd7u2hogOA2s225oJTQ1uQKUQEQLnJSswMHnY4oYvkMsmwlsTfOxR4wGNvEzppvW1GwO7vZIlmV7llsmtOeFT85FVGAmZ1WfJig8xw3YkCGBOT+eTSZVHVZ44emUoWZzyVi5wS87BPzErc1j17vi1diXbVIsgfXwa9jc2P/XJZ9oNDwEJ8EUEAZ9cU07Dzxkm8hKX/aAtamdO+/CpoTRO4fjK6q9yGQbfePHevVvph5T3faz3lO96QKlpO/hAUzSabd9vQAOIRq9Xa9DrhTxRmQNTUZgDas5lUaCQKeQh7x1oo7ybeZYJa5jyRlYVplWSKwA+KQCelpZ6ViEE1bI0PR3Og5gNUWZ11W/6IrHoqlgu4yAtojCD0QHPcNJN2EFEAp8SLI/uJY9MAXtGDNRuOnEmUgTIhfGQU+MKjFezHdkYjCxWDwTih8oDHfBC7emesaic00um/PHenTAwnSi6kuyK5OIZjlGF9zHQAE+Ry34ZHrBDIQmXMPECE6ECSDgQ6CSvhkxOpPG6ac6zcnwCYV0QLgVHhhwMU9Ai0NYVccZTHKMSDnAqdKyFTMogR05wCSVYnlEacrlohFnsialuDz8oQtbi2AQuVBc8oDblmjM7bJBMR5Qz4RzliD2WJUwoLjDWie67IBKNSQfsGfm0CzJS8cEIPf+IeRmFsHcdubBBdIuWSUnige1wQrasOi1rs+s2bPOn//Z/Qmh+eBK++WFJrdZt7eO7zt/+oPsPPpJ95tLD3fbtvneYJScP7j+Co5Sm+bioXj2Y/MGfvPGN33kxuH1ywbN+9iMX/97f/PAHP3XRdY2cjw0R0IIPXagJnGtwUgHph6nJ9TiPx0FwPM/CVMYqgxfc1fiCUoA+alMqochMMP6tb798tRcN4FRDfVlWqnJSR2ycwtlG5Bl00zl3JSThP6nKxLOabwTZpq5utIwLq84H19PG6I/ju78ZH39Vr5ZNqAIgEvKdZoo82gW6rpTlKkJnNNBul6uDfLVTdvzKcSrXU+DptFxlp5u65vD+4QLOYhAu52E4C+NFDMvTdN12p9nrt/ur3e5qb7DWb3ebaDbkCuEc9qbkGzScBF5SCEc9TyOoGigH0Jsz4GRXyHyWASjx1vlyELfhGvD1oalNPs1DLWLwWSH4NprtZFlGjz/j+0HJFcJ5GDQYNUvSOIFCTAMoGDinnPYmP8O2EUd0yimZrm82GtD6oEBuaQVsibyqBlaitCzNs7ldoG0bfN6AuATzkXB1QkMhlH5Wci21ogJuimmpl3S/Xd9utfxO2++13b7v9x23Y9mIAS3bcFzTb7vdfme1319tNbpQvHBh4TTINFYJXKETw3CnifviveKlu7O37x3ff3xyeDo/Hsd3j5KXby+//lbwnXezu8dWoa0OVgfEDFUVB1fra4YyskoGCRFtECazeTSZhcsA/VAjI0xCgHE2Z4h0NiYMgFxERFEl8EqdeKU+kKv4g+KBmxDCqZovIY4N2zF4j5ITUssoXt/omr15rgUgpGs7oM7h8Hg0Gla55pZdEB1uRBjGeakUio4QtJpGnWmchsnRIg5dC6x5OhrHQdT23abL1RCG2XZMz7BaXntT930oIdOweo1WC9E6l6IpQWXem6fTBAEhtLD63SL/XUV9UakipbQBmehTuKzQKj6fL4NSpVqFI3gYZvfnyduT4P4iWtCqAW8hd2IoSwdRHkZqlrvn+nf37sKzF/6CIIIBuW+FkRV6lugmogW6FVCwRBWFGvxL1QimAWnAz2BQBcE8jL6pmrbud5qy94buOiZ8hOPDEURweHwyHY7DMDodjk5PR9EsHu5Pmr597do6hO+pGzc6realzc6V7f8/aX/2bEt233die+fOcY9nPne+dW+NqCpUASBQIEiRoqRWq5uTSMkPHQ7LL26p3R7U4aEf2n+BXxzhCEc/dIcjrMFtq1u2pG6pJUsUKREcQAAEUKi56t5bdz73zHvMedj+fH95qgCKIvTAvPvukztz5Vq/9Ru/v5UrV+IXOu/fnyf56miZ3DtPl4WmbK1W8fOX3/R7A+lRV3dswo4LWJNrEC2EesV7n+YdLe4J6C8wFXkVEyw9VVbKB8CJwdjokHXmwmHZJjv9bGsd9I9vcjoKtbhB+lp99If/IM+W5rG1mXO/UFJ+qPi6c3r8KOrEIJ6166QkPT2n6ombpODgAn6WjpN1nGXdOa/qs6I+zpujvDkpO6fV+ggM0XULwjcAAqxqJqjMXNBYNgGBCAI6242zZUZyXcQAk0oj2UKOhi04xUYZvtURMyh6AhHEKH7ooUJ4qM4o5imkWe+tsxKxxmZagNJai9YeqVarFAiq9U+K2uv56I7QpETRLclLcVJVMRmHA3T8j8Uo7KtxOnCqBmrJJLXQrbwblZswG+JC05A3Fu0kFZsEgOTAXhm/uiS8YRR558kSlkMQ/3UtVfOt/olBxpcLuu2kabBtOmNbe1Fbtu22um9bWubvn9z/FwffvfzS6MY+n3GwTpcH97MsOXj0+NGnj+KiGG0PX7i5c2WnvzEOA6839rvXNvxeXS5XGVATN706P3BXh734yFkdDevVwCNWLJerGS4iJwkRk51ep4mcehz5JD9gKjA3uZLneMP+aHNzazAeAIJdTcmmi50An65Evh8MIy8KIB2PiM/J0nR2dHLy6PHs5ChP5k4ni/xSa9BXNbldvx8O+xq/CqKAZgajcDjuh32BZnQKHEg0ni7Sx2fV86+88hf+zJf6evu/BnTQeRmdFhiREjQlFoRKkmL4OmKbso6eE2OlqdaIhKWLZfJPf/uDj9/Lf6H31Z/efj3qRxQzLsuGYDryL5GkFiImnIkVHMS7I/E4IZMlSPnYFFXJm9mOLm4aOfbahsNyYmyBytP3NC2OT1en8/x8VZ6uypNFASR5Ns+eHs7mMemDXk9OziOHJYXGbaHlthQEtTl61k6PJMmNNBDRolKUwpTBaQfBxCDAvqxJasR5JRG1Xi+AfhtwFLfg1IWaqQI9HaRkA/1UD1qtU0c4Zwf4Lx9lnMEWDQ3KDuRA2lo9vadMr5zDMHUG+5CjtYnkuk7RGw3So4aa+drrgp88nHdlc//ktdWY6TmbfmLU8oTWDPy0xN6IhUNCZXpqkFgiXllnla2Yz5QDsXoobI6CWqlBfz9rQjv22y5mrz2p/mGfSrk1t6DiMN1om1DXVTMtSD52a4c0Qy3DOm3GPP3BrQhTGbFs0IhjUmKiX2qY1iRSzYsRm5AYCS9SU6YsjrfcgDDcYkuaXQEVNkAgUdrAgytQxg/OqkA7jkCHoUlia5USvqiuMPSwKqGuf9f2x7zgj29r3E21jLN4kThZ+dIk+PXXB//pzzr/0ZdO9jvffvTu/3h05+38/By4NtjdeNZx/vHvf/wP/5tvvf+bdzpHqyues5Gmr14Kb096L+2Hz+2Hk1Hv8bPTb/7LH/6Dv/Ov/h//t3/8X/1f/r//1//z3/uv/8t/+N//979zfHSujtN/tMcY2UpAg5wC5HqmrKk65SI7f/C9vajxCMh6NZtPUlsaOkAaHvaJA8dYpLycF2fongRlvbEq0RIxXLELt9Xr7fSc68PuT1/1fuFq8cXRWdRrRv0IrcG9G7RDwnWeppurxTBwyrdeSf7zX1r8F39p9X/6peQ/+4vz//QvJH/tz3Veu42UuifL7vXd9Na1OEmzFBdQsBMn2WpVnJ0vz0+W81map6VUvKxDLUM+2b28Ndzqd6qE6Iu/kjOyrADsDihaJTgdvBCYTe5F01gTLbMIXRkZTl5JkdAhXAa+zxSNGjBJjEzou+eQHSUrLcuF78bwdHtVjsNG581kNFyv18j2wkBzUlFnja5oFkRFOb/Xg85J4F73m75mKikXaGTCJaqmxyFxdxmdSsR94/CPNtUsc239BV6kdbQQhp3JG+kogpCgrLycntUilNzTg7PYC8wCNggaQi+14Q+9QJOSJ6ON2tl8NO9/fBjeOY6eLkeZAzMv71+9duXq/v7e1nDQh168JC2oa2YcsnLN6amSOJ/N4rOz2Xy+TNJcZgwTW2vR6CYWJdpaLdRB+RmzO2OcjujYxY42ruKXnZVq4lGIo01NMNMjiQop1WK2KtLypedeuvR8NHceJ8SHohA0QX/hZ6cXdDZgqs3bQqYdPwyGA7/olABMxw9zsiW3OwiDuuuEYbg5HuKRotEgyWq36REzPS8kbENpUne94WSyMSEoFsvu2XS1nCaz4xlOyfe6OY4TfcOFwxtLdPkGu+AJURmvyegE/VR/6SBSUb80YJaX2bIsprMlfn8/CIbIVysPhPm6jvVGcxyPLE4cgHFoZj/yI71zC56jdVuhux3SsJ7nRrAU1sgHnK5rvBWaIm2md6h1GIw3RuSB/JoMSpLDne1gNOhSahQ1oZ/6YTcIM9D8aLBFa/cfn84WRXY0ixKgoT9PgJtalhw9JbmDGPLD3lpLO2OY6Urobb5aprLTFGqJJNAd4FvlTOXz0fA8z6QUbK13RUgODEISF92kv3ZY+JpPqx1SBH0RFKUcrfZw2vhpWqTzWq8e9ZD3pkkapVmFd8K2DKY9iP3ODj8BJ8zX3RhvHwQksn0SZj0i4vZBSz77eq6b736f0/YKekO11AF0iKsqB7O6rum/FJRaYTklRKRkKwWWfGFCVcdHzxBHgkVXJSUxF6Iy8mvrpEPqjrTioiOGB+yIatJH1XKI6gULUJ2LpsQCI8K4olPgsaJuTudL1AOdp5tVr9bju/jlXk+vzVo3WV6uksT3AziiSj7bqGO1iEmDdfORJtBp+SYfA1JoXUtC5GcFPMU3+lHluhnZiqflRG1lS3vbmB7HrJ+tzpTDiAlcRmAQ6YJgRP1W89WaNusmopJHsAMX24//ZM+YgdaVn54+/o0H316NFj/3pdsvXt146ebe5niAGzifnd/98A5YcrB96eqtN4Ybl1ZJQZ/TOHerYjPUe3ySYo10r16bXL/UH/uVt056xTxsVkO32Iy648i9cnlj1He6pO+Ls2I1y5dLIlRKdIgL4kW57qZlGed5SvRYpQmJ/fkRcWIwHAX9IR94Ffi+7nw0Cje669usp8+ezs+exauTpolBDm6nzmRHFZbdTnoED8M+rTWEcLOyUxT9wB1GQRho4ua9eyeHS/etr7/xpVevWxqOPnym2rBFUEbMrzuVVjEC6WAUNhXHgxK0brkEpMvLr+vT8+k//u337t+t//LwZ1/ZfA78h8gwSRy4xmtwpsQzDZTXgCIUhlSPgyhtz9WMgkpmX2NCtNvqW7vDphpoQOP7lONSrU+msSkZH4aCF9JQerHuoZzxDEcimGBpqN7HZAmvkiMqNG2Qjij0UbNmbMImNp3AeKUZGn/ySJNkBmgGuJwLLNLpr2rRmA6QElXllwKfuQCzIJjoeFpV3h4qM4AgBdRhGlCfsGbTOJ2nWv4Lomp8k7KQsKZpdU/y0HmRy2VKV3SlsDAVWlEaJTp4tE8DVW1Gr+nKGBg635YQCPX4Ut4nE2njJYZjVOmeGoUcYK0VhAadVb8UeuGL2uUjKSC9stBY5IX7sw0S6b7oV1YDvWoBqqnWnIkm8dKiPImMV4RZtwS+dC1Nt3tcdiF3E4g8vJ6KUXdbdum/EBO/yaGgloooRivs6GYVtUEHoq0aBNwzzymeU0z0YC74CvHyggMEbNUh+UCGRkPEA2Us+paeCNzAKA7bCdgvRfQJkp545bsXU7l+wiaF/gkbbWBAwEQtRI0t5Xk3y/a9+mevOX/x+eJrWw8G5799+t4/ffrO76bHT+q6OM2z73z86F/+1nvf/tcf3nn3/nvf/ODZx89wG4SLbbfzM6/t//zP3/75f//lr//FV77wcy98+S+8+hd//Wv/4S//1KVLE+ODmbX6q33+wytywnXPqzoOkOqTDz+aNIddwGLRFKAQTF8wRwyDT0RMOXp0gyNcrYoulJrf/LHYao83reGRMw68MWhUz2l19BxLVZKWqBZJqKJSJIloFLA7NdlC/dL15BdfXd8YdzbC3iR0Lo3c1y4737iV/drXyr2N+ny2+N2PnkwzlAuvUeo2vzIzVQbWz7MkSeIkT+T+suWySPQKi0rQF1Nyw64LQHeCvhcOg4igG2n5XjhP27gmwIV61CPZ1esq8ENAHtyW+Qy98VyZH45Gd0ADLUWL2aDWvS4lNaioFIDey2LQ8crppXmxigEqGnjXQo4VZuqiwGlWzNMq1lOZOZ2HgaD+83UP5KLouq4A6116k8baR5G1+ozGH8XkH9vEdfGcKtRymmQ4RnFfshEwMvZSwGiqdW8c5ykgTV1YDRrf02DPKRhsusJsMEJfySp5hR8FIEAwSrQxmehOxc7GxsZk0B95vcDVda7kRsSWtcvI8en48iTJFnEyW65mi+WSH1pQWE2Ki7LDVvnEJsv0IEJM4wheCHraMP7HNyuBo1V/dAWJGMGjKunRaNjH9+CLs6acLZeLxQr07Pvu1edG7uY8LQmuBfCkzEpbUL8TaGyZ0AXdYtze5qVf/As/H271e3Xt1x3kKwIb5UzElzPsoa5HG/2xW3bLwpWfFwaCDqxhlpRHi5Lkcbl0qyTrPHs6qKrxZDgeR9v9/vXt4cZwMByMB6OBjER3Smy9Py0kJNDCMbkqqFBg1jebH+jZYCLzKAyfv7mzuz/EaaLtQdjnih6pnQA3pENCBRWNjTS4Hh5b69RuAtaVIDi3rl3SRFmOCpSiH3pOjkhkocrRnEqvMwzcyCYuKa6u17FWb9G9Gd1uX5M3klquB3pDVNCUdbpMAb7H0/ijR6fPjmc24mNORJLpEOsubd7o9XwaRNsU4XXnhLxV7BJ0axrQBlyI8wUBWqEeP9CqhP2jEoQ4GEwG4U7QG0pJEPbFeTEJF92q9sVmHl+KbqrOeb6Uq3KoJcnBNTvrYhWETjgMQdv9fu/Ktjced0Zb/mRvqM/OEEFrPBhLo06t6ywT4BO2g1fYAmHcVmLhWxEC1NXDBvAFcnsQmdoUinQ+j4+OFfMuqIMPEpKog0QcnsBlcf7pfZwOtDZlZYGy42tNQOxTbsYubE2a/2hHVwtOoTcCGVJ8eo+Fy3RaNbSGcD52kENyZXBeDLFaVKjpzHGIupeteYDoEnidYI8XQ+80F79cYyPQ0BLw+QaOT/N8Op2dnpwfPzs7w0usklWWp0WDc2u6GIiSKrASbPDXnRDYoXHCgq4B+tayFy1HO/MWx8mZPCC0CE5AtvpiH9q5+NNuF7K27eKnCuIu6rTIzuPFw+nh28/u/qtPf/Av7n/7/vrJy69uvfLcxu1rmxvDEKCXJIvDw6PTozM/6IUuetCcT48OnzwhQpBerIsc2Ah7EOP+1e2r13YHhAFwlMzPwc6UlLiBHwzF3XTZWc076cIpU79Xk9CGfseLyHCoQHM/4lWcxhnYkX95qkiDExTYkprgSLxSb4/1nY5Lo/PDg6MH97J43qlzv7eOdFNaaaMfRvgH3AQuiyiEWknohlfx0oQIUoEsTc6nq4/uz3qjS9/46devX94iXRQXxRrzpCBf9L+LKG2o32CR3nKqiTkeH3x+Fif4TF3UNI8PTv/ZDz482J4FX05+OLnzrHua11iAGA93Cvy4vQSgzO1lSA3uXs4KdCXPo81GXutKfoh2zfkbPZIU32YXcgPSWrn+xmb9FIZtwXzAQQ6XKTkK6UFV2rIXGqegH6vKOydwp7pbL0yK1sJG2Q4OH4dClcKaOiMH6uhOgfVdpqv8W/RI6Vsdk1toUSy6hHHqNB9MC0aDtina2gu4Wd0RniGwqwH+i42a5sERDfHzLfGoQ1RihcUAgd+2Ifl5je3p+WhptaCAegjydbXgBXTpQfZMrzHPcLZwwS4S41p6Wy7yDxYaJe1Kx1AiRCrCoBlnIXxvdwyI+Jq7S3ljuuEudReJ0Kr25ReEvCkvLhid2rTPpis5BFbmh7GAtgy4c4yLrAp5HBhH141dttgduipJ8Mc2oSM2jkAwlFK7sng7BPdMOmpBHpI/xCySLPlQdV8IUMRJnLo/0nZYyLLlIh9RQBE2eYaLzlIhh+ykDnCyh85rIQ+heOrmokHgjQKtnssBXf4Ttwv3/W/f0ACqJasj3GIquMhaj7wQ6LymnvSqy2H2ymjx5cnR8+5H/em3nGffyg7fnR9/enjw5OnBCdl4d9ivAo9LcJRu09ka+M9dnrz12vVf/oVX/6Nf+sr/9Fd+6ld+4dUvvnBp1A9aKbVf6ptkJNXtuj7J/dGjo/vvfvzx27+/P5SCFXa7HbSlcWKJFUp1LRzBOSg8inZ4zl6rW9pD9XDJMDBwnaHvDgHHAAPD94uiXpbrRLl6B/BJnQhiMNTNPqkMZnBl8nTDSweyTGSnWaWIiAb6XvflveLVq9PO+sP58sO5Fp+n5Va4bGBqy9pwAGth7gyPBT7ALKgJj5P1PJ+EQ0+CtivU0Jue04+CwSAcDPt+CPbWer2BrzUuPFyppY98iNUaYg49nCPn+/1QT9NoFFMLRGoaug92l6dBwTXHRmNJ8m/oq7IB1ymLKk2LVZLbSpSwocmFiMCNay1oDSthm9MrBEQE30SbnoyBAzj/lLyYXgngG8N/bBPLBEnMW8CKJBVm0GNEEgLlhVrYZGNoO2GLQ8Zo9gkBy9Xy4ODw408+ffjoAPdhJmba3fZctqjhimgQ9ocDILuxRvov81GqpannaZou45jPfMVOpsk+WiNRt8LlzFsLs40dNmwf8DLqO0OClWiTSurTGtFFWX60v9U1/WlL2Eg6x2AZ9g6pg0DPZ9AiGdF8pfsrpBMYExoWRS4BF24AEVAjUgbN8GkAY3raegK+l+KSf4fXrz7vTcZOp+njwV0XgcSJckiyylWWuYE3HPVDj1brJsurs4X6BNl6faYTF05e45TJX7xbL13b2h7DM+AzyeBzu7sTOul6o2gE9wm4q2WCwNCgrOiQLWlaMT4f/9N2Xx3VjXCtyVDVaNuVF1+4fOUy9kmcxivC+v4g2tmZaCCcTAN3agsHajBZe13qXJbdfO0O+uHmxgj5Ua0Ezjml/xme0dOGJ7TbkuBRveWpk5LL0LlUN3LYAX7UVaeAkowA47OfobG6O5FTT5lm5GDQKnivKKjAQR+u7NzWG231agL4oztYYF5MCV3Sb5BPUS3jxSo7IcEj6IoqGX37MTp73UE4Cr2NTjfQScUwbVIDfRRipSD2ZZFAV6Eb5p/0386roOlKF7U9uvfdg7vfmx59mi6Oy3TpdStnnTtVXq5m02cPnn783WJxiD5geYA02Z+qhR55FdmB1F1xS20pwCvaWCxGGrpby8fiWaecTu//5r86vXsHm1WIUq+MFv4boeJYXh7fuROBnZQdKdjSsIay0SiZ7MUm/bKqjRa5Qk6aSXMMAtVf3TuWRWiKreKxum8MwP0CvuX5ZPItQ4gMCA86cQDK5YV1FAfpCACnahw9PKI2f7Sp9QZwhJ/IMlLuNInThOx7PtVjIMv5IotX4ClNchP+08V8W7jFOLmeX6D49WQU3Lg5em/56UF8khSpeIXCcY5/2tRz/nCR/RQix+6SIpunq+PV9NHs6M7Z43eP7r199Mnb53c+iO8/WB/MRqvohn/7zf0vffnG7Zs7l3c2cEt0Cefz9OD08ZOj2WyJE4qXq9XZyenTh50q7XWqPE7qvALHhmF4+fI2VyEFhE6+SIDjo4Dk+k4wwPVHnlNr2eAUP9dZV06nJNT3sbte1+9WXqfsVtma7tQaQAGo66FsfHllO5rAdpEQ4F+Aveenmk8WrxZwCHP3AEOoTUWiJHCDLLAavVbJ0z1WT49O28KUXSJpZ75Mj06Wj0/SrctXv/bVVy/vboa+LYyAhOCd2GlraWMFtpaR1NasAiHo8U/PhaN5klhg0PjbvSfHv3P/7uzabPcb1ZV/r4r//P3fvfp73+29f1otTe74OYVdNk0PLUDwEpGMQarXBcZzCu0hyrEjNREJ2hfJaL2gmEPMJwSbolKOS0oukdaJOiAkahVTOd6GS+SPDBE3Pbd2/HlcTnExZIRmPBCD14CNdFJ3t/Fdsk5TYOrjelihdm0HiAmdnNZxbbLiC3xOKfy2WCv1k23yTxrYFhYRCpGCelDk4S1lJtTQ1XKZFJB2K5ZSF8XkCtpGTXnNZqz/chEas+eY+XfaFhQGryh0XWQg+qfu6SrI1n5rNrpKHbEuWT+hAG/T3o7gDGw18zHGm5VTJ8dphaNYowCYnTZyddAwiRy2yQPXw2FxQ/9JnowKUWUt65A0U6zVD+OOqjQvxEeF9dEZEfj59qN9EzTg2PjJBVCiWkQ8jSsuSXTGBqNBrVhVarWtVn1t2aG+iGDrANeKAJHcSlOVX5DdskfSEf9sZKfbGUfeEJtyOrrb9O/auPBP3KibHMzWk3KxUi2i5Emp6VnZdDQROa96db3jd17ZWv/UfvLG+PFt5/3o/NvZk+9kx59007ktgKFXwdtySdarSgvIDXu9ncjfCf2Irpvk2gbVd+uePjYgDRh/9MGdb/+z/98PfusfhPMPMKRl1iS29mKsRaM+A3lGLZtpAJIT+ziqONGqvNXpOZ2R50x8ZyC/BuN0w3VW1JmeSe2QAEBgWZRwGtSAvEHAgR/g1dKhn3np2aePkpNZMVsVy6RYxJl24gosGPbu9sPvj6JlgCroQR00SqRJ2hDGDg6uq7HWUpPeOIMyAHedXoBiEFMAH3lWFlmVrMB2+CHgqVYx0zSm0B+A3ENbq0UPAOH7pTe0EmpNDOWP1kN7ulydFxbnsBX3gsh3w0Cjnlp5x4OiLNeki4jTbg/jSWis0sQAXI4lIDVS9nyt80V9kN/QA4d9VEpTUvVPKaBeiuh2G2Xk6uW/sanTZuSawrRI4sV0rqXptUQ6OYluVJCZYKJ6rKcosjxPkyyer86Ozh7effDDH7773R+8fe/B/axIJVfpiOxA1mDmzTc+Qndxg8/p1O0JYbg0WyxW5+eL09O5nkVdEcy1MHkLziHI7EU1fL7pJ5nnoPv81f7Pvrn1/I3Iyv0x02idTusaPr/+QvU+P7IGKQ0HfdKntExPz84PT6bPnp50ai25UFXl8bPp6dGKoIkETXG7clC6R0mCFeCZ8Xo4U2O8PRfo+4CmSYCD1p3ZRbLSMIZ8sUMa53uRhmA4hSmenJEPo3JBFJEXr9dk74o0ThiNbr4A4ideUgrDmU0zRzqiyX/o3nIVn09nWAMal5Xr6clicZ7Y3SlZjQxHYxjrdDXLV/PVckkg7/c3gnAAoHt48EyJpO/tboyH/cHm5ujS7rZ8j3lO+iVRE1mbJgN0AuejqJ3+xGkF0sWqkUU0FhENrBOEIMRGibA7PSoqtqOoPd3cqzFSzWPOqi4YHU0q6lxmvK7TdWXTsOQQzG/K8HWnvGqG4RhLMidJ0todaamQ4cZ4gJRgNHIryvJ4/qRuVjg5iV4bjcov64/MGFV2w3CISf3otAnfdtVa63N+7IuNIlJX+6jH+m3qhi1Wi4OD97/58bf+h4++/T9++N3f/M63/tW73/7me7/3L374r/7Ru7/9Dz79w38eVAsfTtAhhbxWzahYn5aC1hDaaumbJGoxysIRB0jZdPPNqYrlvXsf/KN/8vQPv5cdn5TT82J2ns+mxXyRLxaaOzGdze7dXz15SifxCtTXVmxN0lDbY/5qR8fakxoXl8P8UdnPClwYigFjS9n1S9/2ck3d9sbNGFTiUjQkzQFGeuElwIkaBAfRBsB6rycQpCt/fFs7FMZ5rslacWWgE1MEPYKDo5ktp6fL85PF9HQ+O4+XC80LyVIgQZsCdrVklfzjIAqv729uXQveW9x7ujierUCeySpLluSt6XKuVRyXM75TrGF+ksyexSefLp5+eHb/+ycf/+HJB2/PP/4ov3/gHWdb6eR2ePuN3S9+7caXv3zja2/cePXW/vYE23TpY4VvXdeHZ7PTRbxIizNqj4s4zeM4dprCh3+1PD+AMxqPrty8vLe/DTbGiDuupxcJgrgIocNhMNBTFuBaWKrJO2ikjcX4vm+ZnEP+2qtyULzXpGGnDHqVA19X83URd8qET10kZbYiLYDLHTB8vJodP1tNz3D4sNTGXPB5eHOMTkwmPCALOIu8NVZE/PddAlFrqkjtbFk+Oauv3rr9jbde3dka4Af01l8ZryAs1t2iHYwQayceaWxY+gCoJbzq3UZZkmKhFc6hKB4eH//zjz+aPzfbfLPeuOQEk/Xoldz5haMPXnjnw85DXMXnG5egT0J1eId2MxSBJtIDftEjTRKVw9f2mZXolA0fdzWqKyVXKnsB0kluCf2Ej9XKkgfyo1oP9oDKcMh+REQEj1RFNputzudxjrrVDVHm4GwFbBeS02j1BXa1ftOAjBeLhCiittmNQTYK26eFnK2Cy8o1vKX5MLVlvOqWbcq8LcSyL4uWgWuEVwetjOAOfeYfFfXM4NSWTBMiuFLX8t88j8UcqhFdqg9Ook82NGkG4joa4FPdkEhVKmGXis72u61BfQANXlDCQXl8DFvM1bieOC1CDAHrI2sXlqCbcmiSFx6gDRCi/iJAa+DcNjFfkoVFykHwoReiVIhEgRQjPyOKTZy0stSmwSbzt9SgY+q/BISEiLq25JTU1LSmJY8ylDXxCUPZxa3rNd7pmFrgY79oFbdjvWDfJvfaPzHcStpPzWzoYEW67QmT1KAIhg/k3kTnycBTCCInN5P7ydtPWvvl/XffDc8/HHoF3lvKY9Pa1BWl1tI8mhVfYAvSqYHg3e1+9/lt5/okW+dPHt1779FHd5dHCwdEqje8yPLVGfrGnzW4okni8unh2fLJh3vdObyRpaufcE16OU2r956sH9z/ZKNz94s78bXh2u9UWclHsDLHF4gnAkntVaLS9pChBoQManAWPMrB0OtOfHesoXTdFuVkWjbnha35p2jdnOAGh190tF4wluXhPouixsOAM6JVOnHLZnU2fXiUncSrs+Xpw6PZo8PV02cnH91/8vDkg6L5qHYyoQY9U8EmWbHRFxlWu1EZsgl6gUZSJLDGKQTT8Qwa6sCnQzBwHuiAFnO9abCm9NEdoS5Nvnb9EKXTbRSqB2m1r3VCOQElGpbvdYPQ9ZVVy4r40uuCOp1+Xy/M1DgT+KyuCUoETJmZ5r3osS/dPZIfxIxQHt3roQB+FJ8no0fKMgnZt62Er26hplHkv/bGrUuXNs07aTs/O/v7/93fg265IfReZtYsNbc0IUaVaY4r1Cz85Wo+Xc5OiRenjx8+vXf3wfsfffzxnbsPnzw6n09zQPdac9TNk4syrFqWSgyoJXeMlX8cKIsqS4rVKpkTC5fxIk5X9igZHJVqmhlLSfB9Rp5Mq/3Z+lPtd0Kv+Z/8hWuv3x7vb/ohgdLUUALknLRVdcAW2a1tdpHtWA3tPhu7T047QX8LOZ0v5qdn03i1JBSTTe1v7RycPfvk3qN7dx9OT/Ot5nbgDrF7+Mm3/es867w92SStqvvKzfo7u5tJOt1eph3Pe0KfkUGZbm0NprM5MW48GG9OxsVq+fQ83Zjs7G9MDkAVZ/H27n7eRAS/MjnsaxpJ+Nzl7XNOZFm1LoEuvUUsYwg9VOd8NseuaXschrsbw6dnp5u7AfD20cHi2UliHaJ/DuKPPHd3e7JarYAPb7z6hawiuB5NNscxMs3q7Y1NGbbj7O1d2tzEVvJYQCl5fHIIvj48PkGLzHH2xqONR0dPSVpv7O09v7e1yjMYBURH5Qb9PimIlgYPI3Ts2cHR0fGsINrVZdcl9dWtYXwqguz1/OGIPG395OlhPxrqvjhpGtrRWZM2JHnuegq9ZIB1ub6+9RKAxqa66vXsG5ORp/mxigSoNN0bDMK7Bz/sOQV4gsoxYhmjAofETwGs5NYL1/f2Lj95cvLJvfukhiqlmycydDYZt5SBXZEnZcFmTLoyHeF15Q+6IaKQIH8Az71eN8KVN9k6m7nrVTY/yhfHnXIVdBu904tazPD4SF8VTtreCwRIjUWdRuixRcVzp1Gl8omKOrS9VvSXiYON3Ko5+fCjww8+OX7/48N33j9+94PzO3dP79w9v3vv6R/+4OA7fxjpxfU+tVaVXoiGPKge34jzVIsWF6kVwtjkV7W2jLqjm/XW1ZYg6732+N8yhChkw+XWeTvOf5qgKDxRYSWrNeGOPCHHC4qrmnjj2av+f/FX//K169ftSm1k9z/47X/27P5HPZI4uQK99weXDo7sBa6cDeqL8Vea+1GCgpNUT/bkOS5SKx+iPIKNGov0XY9srfbq+ydHJPXzdHWwPHu6OnmyPHwwf3Z/dsD3p7ODTxaP7sdPn9UnSz/2tt1Lz22+8Mrl11679cXXbr328o0bV7e2x0HQLePl+fnJadRzyHzjYlWUqyZL9Txvx/nk04M0zkfDPrq3uTmcjEfDYVhmBf2GD0SBnd3J5f2N4VgPItBDjW+RtJIXRoMw6rt+YG+t1nhGka7oIFIFrHAKLAC+XDs99BV/SG3oIgwkDSdD87pVp857qFFVdZust85REiSZxvPTw4NsufCDXtT3u+siQBdhSl+3J3V/UJCuIdlAeTAE+EkMqhSn9LAmHvnoJD5Lgze/8vqXX7tl67khTuABTROzDPoLIWjKCopqwURUoCJ2y0ezPhdxbIBqjZHee3r0D95/L/havHl73R8qcOHzqdOPOs5o/ewgfSW5renCQrZylKoTJcRA0RJTIcSK8ghzNVovAD3JdJtYd66lgmZ0Up51/WR9uuzPt8dDUABRnlCGllKSALxcKK8jl0QxI+K0bMrTexqi0ENJizRPV2fni9mcBKM4mc7/1Q8fpI28h9IyBWczP9N55KBGoUr4XZ4CreeELML8oCQFm9QfwQXoZOOkwpL6KVip8nI1FmzMDKn+M8ynL1WG4WBZ5mFwi3xRg1pCFmq/zZy0p1YMEWqnxcTUJKo4oNoEXsCm4qdqb82V3IZvXYVmcUJV6z/VckKFoYkjFAaoiN0qebHpMCI2MdM5tSKS1Bed5a/aUA2iXoSpFYNP6pLR3JKhpi42HbTa1W3kjza2R+hN2yEqs5PyOWycsrzC5GCVizA5V/ihJAFIwfVSYnskRtd+pjZWQ1epDBs18hcCrM6LAiZlDV22wqRyCZd2Ohqv5ZiYL/K4hl+6EaanGup+2Luy0x9HAZxcV+tf/J/9r9ra/qTtJ67S+MN3lh99x43n+D/NshhoEpqYKr+qO+tiPaxUFoKY1D2EAhTk98R3bmy5z22WTvbozkffe+e73z+4c1DP9cAYQRIwKxwM9I2Lxwfnqycf7HXmcBmWy5MqB+1W685pUn/30fFbN7tf2CWr7UwAuN1uoXly7W0UZTziunEBgtEHBXwEbPTDVmRGygsvhkFvO3CCrlYZw6kU1XpW1PNSqklVyIxqz3J3dOnrrts+yd0jRAogs3W7h8kqThd1ms7mq+ViupidZYvzxenx06eHT49n8aL5wWlxhvaakPRP0VGbLlaKAl6X+HCwDsi4KaDYcUPsJddkG907kyYKgOqJOiKJEa9wv1aQbYAZJDboDR6VE/RIU85czQ/WJaBW6ueI17NJtz3NqBHs18uZ5fVMrVq8C2rEFjWAGQYan8pVbajJFegs9Lv4t7zMEYIwfanXRMIKKlRtGmlRJm3c5bruYBSC1IFnnyvu9PzsH/x//r7SRFpFQFIT6WpalGer5bPT44dHzx4ePLn35PHjZwfPjo9OiG/T4/nqPM3jyqYB8V3nlbIx8hgFXekbDVKRWjUFJBwvlzF+83y6mC8TPX2rWVbGRbMrg+nagTDo/MxstYmpRq6kIIfTCdzuV1+b4E51AQdFutRZimWX8Ud2qv+qzI7rxI9/c5qdp6dN2Y3mq3R2NqUGi2KdgJA7mNx9cP/+g8dn83maJ4SDbe+21aLXaFsyUh513tu7MiTkbG9sjSeDq7tXq+48PJ6h6E/QCMcJnd7meHh2dp7nxagfvHvv4O1HJyS0z+3t7wXh6Tpvul61DpeFgGkdH2IxexuTm7dunU7Pl/N5VRfJKp/0HH88Ippli5WeWdZswu449DfH/oPp2cu39sIgeHy0fHayVIdlj+rveDi8cfXSKondpvnCrRtA7WfHp1cuXT6ez4u02NrcxA+QRftecO/+p99893vfvPfeD44+eZSdfHz25KheTqv4bDEv03J/78rhySHY+tql3ReuX4rrZp7lnkNq2esPwq63JhGd9Puw//Dp4fHxNEfZmxz7QZ4YOyzdGIJmnL2d4XgYPXh0GEVDAFkfma7pPx7GI/YT5/DGWZY3VffG1gshAMie+5GD6elhKVwfuW4U+jg1yrheuMrOBUE1IFihUCgT/2AOSkC288oXnt/f3X30iFzr07qjZ6EwO1ALVaKQwsoKUWIUWoPvUiBrlUnJO4rhYMVAM/ZxA2E/0PMJmh5AeCN81lUKotKEE6IaqEiPeFsYIRZpJmyliQTovfyslAU7KewhDA1e6mCbwdoR6KYwSYhxzG4hq+84CTeC7KLoZrmTZfVsUU5n5fl0vYpxiRAvetBG5ftrXAvEk1qIVdSi8CY997WjOCfDkVlL9XH4CgeyLDME+qtLpD38trveMiX8sziiTYaEWxQksbo5gVe3GjvwHMUDO9ZFFYThL/7Kr1z9MaSOTH74e79x9PhTrYFDH4sc5oHa9CC2KJfloyQqSkARTlGtcuYCY7qtiQ7IuXU1VZpsb3tzONzur7yyHneqqHQG1WDTuXR9cv3W9q2XLz3/4v6br9/80hef++IXbr78wpXb1/f2J9E46LlVUi1O49np9NnjMl41eeZ31mNwulfjK1Eptyy8TgcQh2TOZkt0FUQ/GoTk4MNAbz3L00z86gXP374+mQxhiANBwy3ERwQlUpBKILQkAdJrpodyNU1M0WNw1BIOgLFiQFWVIVmWHmLQgCixFQBCOJDHEhPwamhaju8E3COf+fl8enQMmzV6hlya0lhB3Ahx7p4nZnmhLxBElrGWbhOOo8iHmYW96vj+40XR2/m5n//K7euXNBYkFRdagvuwHo73eh4+WyFA0c9MES6g3lBIwC2L1XKl13quO/jttx88+WcH7+79Qjbc01IYChZSIt0jQpLsN4ve9sHloacVEjlLcES/yMaoGK+JQOUU4M0a0J9Zhq2NKGJVaWs9M3VC3rPqfDpcXN7ZQJ2xEXkEG0NME40eYX5o+AAPaNPjQOnKlABYJeErOZ8n3/3k+Lc/PPjOR8/uPp0vsorEZtyH97SksW5lBgLHClTEFZ8IrXkwGj43ErUaKS1qkzVBkWQEVXadeCUbMyOSiQhYt3N+BMcF32GKuqL8n07zoVm4q6ssJecq5CWmGU9UD2znpDGVRijJlQINGpY289D4MsflpPQHzotIzgiOy5SUg4lsTrV1mhtGP0Q4bs1IVZbEX43kcrHaNRJlyxwXemYT1ldPRUYrG5HEL/RCqEmXihWWSIgcbfiutodcgvgtHGmyls6pnEYWRTBEWuPqa1u5Ooebpl5hQpVFEaies5rEjccRplAVXGTNqgsQrCDRssU4rGsp2zpDtWtj7YhYeExt8gvWSKacNfnBDPhjDWpagcQhJomZ1JDl5cZmdGN3NPR9TuCZfumv/TtWafxJSP3dd96N7/3AKZKi0qPNVVqBFiEs7HtBCCZUz6QttK3eCEaLMnXFmELHKi0QuxWurw6rDffs9OjjH77zvQcf3IsPZnWMj+iu0vrx09Ps2UeX3QU9pmf0lo7D4qrpzLPmw6Pla/uDrYE/CIVRl3mT2+CuJE4b5oysLX3EOLFV+woPsKAjaItjnXjd0NEDOvAlKRswekJoI3fGg6sCAfrTxOsOX0VJYBzcp364jFBD3fLrP5vnz84WsLgXBVygNePm2bN59em080Hci71QQyCeF/UjXys6YVWaK4LuBLhU8UfCj/QYXMftYio6aE5ZgYQAAuPAwTIbOqKxB6IP3JDu0h8NSqkveiaPrgFKLyQPoBDHtQKiT8MaLFKF9MlXxuGKErrR02CG0lUblecvxFAzOFhPV9ZEPeWU6DCgwPQRzsjK9KwP/AR1kyEiX1mMOEMjgHaIi6Lwlddu7v/YmPrZ2dnf+3//v8qqjS46or63d1RUhKshHVdqukw0sNEvm64N/tRzUHyyFIxFWJK7MaBSgWbzssozLa0FhtfU71Qv6OOs3IfU0NTCNmv2RxunkCPfap//n5e5KLeOgvWXX94wE5MWU7g91x7RpqvUezWiVlSnDluX2s3qXN97mi9X6zzLAJjtu49IPs4Xi3sPnjw9eArZ6vO6Tut0p/uycJqoUpWw43j9ybWbG1hSrxeE0Wh7Y1Cua+dkGlTNqdvNEUqWDQYhWcmgHxKTDk7OsUs8+PPXrl3Z33mazJfLrOMO45JImXfyZ1HoPHd5sL+7d3Z8spyvsAmsGKTuToYlyXCRzlcxZoIqjBxv6EQny8WrL2xGQ/fB4fzpUdx2qmUCwas/GK7ipCnqF67czJbxwdn5cHNzsZhFPoAqytKU8D9fTO+lj6vbvnstDPf74XbkbQaXXr2898Xr7jAqn8Sv3Hj+bHrS8zpXd3efv3RpUVeLAv3yMLnNyejS1vYo1JO4tDifzc7OZrHeFVxwBHeDiyEovvTyi4tlys9Vkp2cTTc2J0m62tNN7XrV1D3fB6kPN0hQgU8os3Nl85bAMbYXeJqpi8oU0rlcM7Fwzh2UDhmcLQ60ZMh6HafJr//Zn/nln/n6n3nji1/7wkuXd7c/fXb84os393YuPXx0+Mm9B8hZ9k2lrY/uNHI7GIb2xSsNRZsyXKiKaWCJO+TPujMc9v/Sr359a9vfvTLavTzeuTTexGVvR6OdYTTxwrF9Jn448oKB6+Ns+77Xd7xQ7ymVU8ESXTk7GTC2jk/T2DmNgIYt2qo5DY3rJ+7MkLecAEfN3ui8JYaaiaLHPHWjTaFWN/OKUiGJ6K4xSw2I8EPewoA7PsNWfFPYokLxzjqsQC7tV1iCCD4cJpYaWbJyOZE2vBkr2Cgfupofwod//DTqZMr0Et6xB8ylxf/gjyH1t3//N548+BgaUBOYiiDwRdBh7XRxHhouMniBAySRojp8HtxSDHZdDcOVGb5PC4pV9kYbz9/eGm1tDrY3Jvs7k61xOB4Ew9Dx1zlG0iuzTp5USVynyTpZrM5PNDtmsUrS1Ebj9HQa/KF9WqAhPwjwE1Tb7w/1DLDnF0iC2Oz3gOnQCKdxdHVRbm2M9/e36QXchTYN3KQcRwlrvVba7ZGC4t8IWr50TRpOH/X60sAnnMg0tQ7GusBVglxtFBy4T/ky18MbSLapC6EGQpEj5T8/nc2mSzGqqT2nQ1WaC+37et4n1DpgIBd4DP7HfSE9NqKAqi8ho7tY5Z88SfZvv/Az3/jC9sYY0GzKoHvhiIbCtCXgorGViqowEblNckjHITrSS3QvTnLqopn5Mvv2/Qdvl3fGbyT9iVbqlbdpNVgwQJGcHuSH/tVnN7e9sZTdDtKhVo2ky1pXQhGLiCY0wmmZnlZigKVtbXyrNDvr9XE9PQlnOxvkOVrvxXB/B3ksFzMUQxoeEsaJlj2ttzQccKTWXfwkXqZv3z2+c7xKSr16DJWlSlD6Rt+ekFftxgE4QigEwyAyc59QRdIijYRwAAc+wQI0v1AS+qMYzw62rUv5xU8RLZVubaMd+9MZs2MBQUvO1V8+XAO9koWeCmLjiBYDIDoHGKcsTKBR1UgmArNawUTqZCYs0uUrLFJzFtppSYmgyogqylOiNVb+aM8aMrNta8eF0hOI9FoEZyaskyqhPtIqZRQ/2QTdVI8xS3WJBWpfvZaMRZP+UUhnuExnOaOhBC7UJi8ozcb6XOzBICjV8s8IthrV54vKrUr1A2SD5lidVKrwZ+dtM1qQhdHGWc3VoVP8lKWZYNU9rpAjtDqNFu2LGOU3xgZItbFRkSuCVRkf4dI6q+orl4Y7kdZbYEOSv/TX/hRj6u++80764G0XULHGIchiyUI0ewLTsGe6AZZegJukp7RmwzlGc6s+9gNWNq6zDnrrqFuGTjbsJL3ifHn++PDxvcf37j27f/jk8bP1/MH1QaF0kfLquvhJo6u8/vgke/Pq8MqGZm5o7ZSS4CHeiL6WORIqX0rXUFWQKVcr8JiocdSbfnekt5bCW4TeicvOvFpn6oHyMumNsZ2YdRi73f4rNi4jIbXCpnrOwvGi4ywab7YOnqzWn56Vd86r+4vOQeEvu/3SwR1rti5mL7Qta8Bjan1JjVREmuofaD019jV90fVCHBraTUkBaHiErAQQFW9be+AcbKVCuAjTJfhWC+VHZRRGtw7yoYCO4n6LOk9LtIOjKBJGqcAKWwTTKYwHbrMD+mTrR5iZeBHpjLgpw4Uv1N8as0bue5pYjuelaUmT1kw1NTRIFz0h9Vev71/+EVI/PT39u//Pv4sltPpsnKQyPp+VwFTYzHUprHcbAALlNeSlIZKySHOhdXnhCjilCUL4Yy3IpTL8VyCQ9psFQMtnqsC3MVCHTC3UvPHq4luHLL3TERoWc+VlIr/75Zc2Od+eEtkUFJ9bfTS+a7vogU6ryovvzzcavvckXWVrDXF5TlboHZmLRbxYrZbLZVFoJhHFkDMasrV+3uv0zRmLn/TpvHl4+Vo/qzSxa2tzYxT59LVYpf0wnObZeVk4VQXOgwXoCPjybK5nrbye+8LVK3uDwVGyKvJOVjm51++5Zbk8QBmvbEd7482z82lW5FVdpEm54bjBeFzqVox3fDajKlRw6AejYXg0n33hpS2n331wsHh2rKczxQd4QBrpeqPxRgYeT7Mgy5aL+awpXQ8eopG9yAs5cT6f3T970nsedO65Ecmf6TT57+Z2Pi/iO2e73fHWePtsfo7q7W1t3trfXTWdZ7Nkhpg1LKqb86g+SpHn5fRsNp0vEq23XeoZaC0bKgh//frV2Wx1Nj07OT8NA+/Wzevz2XyoN3c2qddxo24a6y1OKFhdKMwEzqgfjqTgxB4SPxwZio5da6hGz3lL9Zpqnhz6ehek1/eDv/Grv/zKjedu7IOjtvOq+cHd+y+8eGN/Z+/hgyef3L+PgzPFVqg2ZdPU23aggg29E1rluIbB5J3toOYmWtrbGY76P/9nv3b76u2b127cvH5Tnxs3b9/g6zr/+XHr1nPP3775PDu3r9+8ffPmrZvs3NJLw65df+7KjVtXrt+8fIOdG1euX79y9freleu7l69v713b3r+6tXtla+fS9vb+xs7+5valjd39jc2d8cb2eLI1Gm32h5NoNBn4obtaJTL2bjPaiMZbg2gY+JFf2/ObbBh2vx8mlsBgthgu/zXJQUMhQij0wmykNQzcBT1FeEhOwZgT8mTmzOk9blZORe5FtXOMfdxS3/PQPWOUIjBHzR5FgECO/HXjBsF/8Mu/8uOzX4CA3/+df/7k/seIz0P1zcUpQOp+iACy0AHxlRoFZfQuJdy3iYwPLUCLgll7Vg5Ndyqq7rruKeOigoodqhQZuF/ZK/oCUtW0xCzRfb9zjDlO9VCFg11o1NgwMR5PeZEcp9606pPa+n5Ecqy5Zkpx5O0p2XPXvu+ORuB2Dx6Kj2SYjkMbMZlzWaCXHMPNqUcQyjU12DvF8LEAhXc90aIlw0U2rgRggMrpjkFRpBlbsYqVsSBhtaoR7ixJlzPdfMQLYWDRQM+JAqEJUf1BRB4OK40lNV7QRKkETyJG9m4vzcuj0/h42bn10gtffv32xrivUR+dhkESuMSoPQ0/YWDa06iT0IA45PlOBweea6F8urReT5erbz948HH3oXt7NdomkbbbU59tsi4Dc8itOva3HlzZ9zZMjQz90B/6LgNU2/zXcYPmFmpgdY84oovtF2exes5Q53mzPAqnly5POM5PTJ9gs1zF1tVGN9n0YL9eTTgYjInWiKEqU+Ry/8n0vafzWHPoRCF1YdpR4I76mrsPNlMFgBCDw9rTBgmCGRattPGtrqlzMEh/ZVu2S63qCjQby3W1hfe27p5wtuW6XGoVw0QVUQqqJoHqnFEX+XDWUATHVYU+XKjmjAq+dbHs0SoUYQLEul7sao3Q6OFESy0/pZUazlMqrvpE+EWtNGM3DwwsU6euU1cNTShrtStUg1o03GIVqkbVYBs/+AdV+iOWaMjSCknQCIgqq6q1bwH09irUv2V4e5EV12aOiA06f+SHqaHttPVPXWaH2j77xWaEtV5F+qK22mrE0Hb8XkV1yrTbtFlVqjNWHkFwylqC7At6LqiFAyAZ4sCtS6MBxCsd6uB3f/V//u9A6j+yjX/rptxAao+eOFWnWzSdrGjitMIPrEAFabEua0ywH/b6AzcM8eZoDBKEUFyiCOUL0yIclnrMrZm4zaWwuBLO95zH3vLt1eN/nTz5g6BeqN/GJzbJ1phCv3BMo0CvQUFfMBLEJP6oQLuZ4MU+zdxHGJymRUwWbkUeMN0Z9bqhNEVD7Muys6gaYDrOAmahSuYS9R/xafEVVUhtijP6WCbMKdf3BkPi3Ga4dbnu7y/dzYW7lYQ7dTTx+8P+YGh30e1BB/BP4GPug9GwPyIY+cguAimMBqNx1A/WwQBUE/Vw5Fxj6bsertfPUKMCdEYZIvaiABCBoQ1PwEplwPU6J01qU16INNUSaF2D23DlGiPUuol5Vealno/XD1yLZqfBAtMj+Cwu6Xol0PA2xD1xxjTbmCtV1pLztNIyiN8q3uuCPj2vS5ihAtUmKG9DOz+2wbFUI9/IXKPyEKdQYxugSKMTxJC8IOwRfXqd2rU1vPIiBwXGcbJaxkmcJVkOXE/srXUC6zasLn8npZINWENqzrT/QiXsgL4p0p7iHCaCw+0PdRvIAvuF6bGpKrPetrx6pI3KLiq3I58dhEW29+PbZxdqp92nm6BB6gYMnZ0vp3P6pKXTNZJnTiEI3I1xNBr6hS1ermu5ii51G78ZaVq+8qWyUxan58tHj45med2tOiERJcs1FKbMSQBH5m7mQK/wHeuyIJJlSUn6v7e/sb0zkM+Q5gsXoAHSKQKYzXDoVHo9DPETPRqFjgfKoWTo5U0VTkI/5EoxQTrRblxR13Gq931qKbxuUjuZJhvVVULoz3K4A6J9cPS0uOm6EwBUO5CDe1gXi/Ls/eOzbz3uPsv7/tDV/CkNUQgGWeY/X8Sz+XyxWD58+vTtjz5+99OHHz06uPfgyXy53Noeh5G3tzvZ3yZzmdy4tt8fkHTXGxt9tCPNYxDGZDBGoGAxrf0GvebdUWGkgc7ipYMgQhezXGsKaeY6myWkYV/miUqgKFkR4zW1YiJ5te+PBxPfC8IgHEQgrQoUu1omWlJa8U8GqPSkVWtUUW2ZnbBJnvbTnEurPGao7LQlNGCQJflwsLU5uby5cWV788ru1tX9neuXd+jfrecuv3D76vO3rzx/6/oLt2++/MJzr7x8+9Uv3HrtCy+8+oUXX3315df5vPHam1967Y0vvf7Gl9948ytvfPmrX/oKn5/6Srt99atf/drX3vraT3/9rZ/++lff+vpPfeMbX/3pb/zU17/+5a9//StvvfXlt976ymuvvNJ1XMwe0Hf7lZs/8zNf/dmf/so3vvGlK9u7WpPP6fmuS8dBGJohpGF82T5GhLHDU7pqrkL+Frcgl0K3BSl6ntPxlZr13DZ04JPNz2jTYIr0yfb571AXhXW/34R1wTpSmqrWElnswCjdoja2fba1v2iWa3papw+vpDW8xGM1AIRtvSMuygI7ua6y/4KIQHCv82RdpOuSdHhVJEs+Zbaqi1WTr5pstU7ndTwvOb5aIl1EqwxMtZEh4i49x4/cKALHDfXeft1rUBzpNEWVxakelcG34dbWWuhTsbUp0yaPo06xFXUnIyfym2G/Mwp7myN/PAy7xhEoRCUIkHmaEL40XrGuQdu5lnjRwkzpapEsZlWRdhtKagwDfS6SFbhcDw3BP9wLDWfpCjC+mJ2dnq2WS7s9AvFuU3fjZTw/n5FmwBE/cKLIHRhSD/oRjhGPBLtwOxhF631QcvGPjmMdjuZ8n8zyk8RD+770xgsbo36LX1olN/HJicIigXQ8mQaJED4CcXSb1wIGYYmN2mkDRv3enXsfOQ96t5ejXcJcqGEjyc2YBg2qURix5+L8qrhK2Zfnww2pCm0UU0laVQrkpnqrg2mHwKUQMx6PX5zVYzBSRQFaQEqvUSRAu5XA5Ig6JjDhSwnhgdSf8n6Eowl8ZUlwOk4OT5fvP10kGiGhRv5bvOS7K1dA1TamLZ03DTeILKVuPwoxLd26gN86BqQSKiWoS6cNoBOQdFr1s7Gvue/EV8+syXTaLkQ6a2m+B9CQUeLYZYMCwILrFII54hLar2qluxJW668QkQSttnRzTLTxbe2pdq7tYnpNAbPt3pTqgmAJw4xddBAHrE2NE0nSfIA+mnNFp9BoLrCGdUJsF3OkEFJIgSvRRIWUpgxdExTRRz9NUuqr0aNvu4rD4iaYUCubtMjUonnbQ32Mj6YSfKhKTDT/bMNhUEVwVYpOjWpB+YLinumT/Lqotstsl6Y0HfFzvNDKgtY4YOfZpKL6YTW0PNS32tURdU5XqFTbHaVtnXXo90YwTkP1uuUeZ0JoP3mjlp+0kV9GfWCnrf3iy/7QL/Llsu5kVSfOmmVcLGdpPM/ICwahP9kIxhtev68JaTITeSKtgiIEWelpRQwN+feaeug0N0bOV691/vwL9Rf3pWD0TV00FqtLchxaRxhW48pWsT0hz2kpUisW8dTYYYpogpGGrRtwwjjo7fjdcW8d8kPv8e7My+5Mk2fspRgqq0q4rGWfsDtAVP3UTHpUC22rCQFSSle3/v2wD57urreG4f7mmM/uxnhjNAzDcNDvD/Q/Gg6HY3Phod6pSm2+Vk62wEEC4/Ua/I7bC7DoKAz6ZO16d4lmmo/HoyAMpY6UpZDUuoNGQmGrJtAip6Fp20a9AqTcou5glzVNCP0IJpp28NOVERZ6wXuRpmUaF9kyr4tKfdHrKuiiYrDne/BA4yh6WY3rB15/4Mm/c1Rve5BIaB26SCdCLnM9fXtavUvJm7wyf/+IFqGhOARCDMBOgLwitlQZcM42EDmHbI5LATifL5ZHp9Oz09nx2fTkbDqfgW/JOC4G1IVJ5UYuNL/14PZTrbQ7xp7WRlWCP+0RdUEw3QFvXdrfevH1m2gyeZHsw2xPtEoFpASqUFV9vm+1KwypCbaL8n90s2Z+dNz219Acp9nJ6fzkdJrGKb+x3VZZabYP7twZbW9EA71zl8rlLbTJbTihM1mlBT/w3+Qqdx8ffHj/wfnZeefodLzu1d1uWhZPT05Wq7hNzxQJcVe4aiCUI+M6PJqCwi/33e2R3jrUD0PidJLrOWzjImTKQLK6SpMUnzoZBa9cj65sonIk4Xqd9mRnvL1tg0nighgBV7iM+F1kZOdK/G7t7eyNJmXZOTqLnx4epWl2Nl+dZ6vVZh09N0b3BDckvU65rJuP4u67Z1u5O4lGWmSGzDns9sMuNrIehGVTxvEiXUzzdJHmy6PZ0Uk6PS9Wx8kMnL8VjQdR/9blqxhm1O9rkDKM0C9iquSo23pugL2QBnUaPTMI3sBA4GkNTnPwG71Of2u8RwDGFl0tckqHtHwEOjk9W8RLLQsEC1fxTA5Aa1d3jueLh4cny0xLRMKAy1sbYIyPPnp4797T3BJlDK1VRQldjfHRQ1qmA6Y64pd5Fm2SvB2Sm+LD+dl8ochtHJaN6cOJHjTbYDLwEGchhN+CWy61KC+v4OiReJCHlmW3dUz4RtY4J/R7EPmjfjAehBvDaGMQbg6ircFgazze3ppsb453Nif7G5M98lYuH+nZPSBM/8r+9ZtXnn/+6ktbg83A1Xr+VGprEjijcR+uA3qkoXrpgqXl0tfWL9ltTI2jQaoeMBXEU29QeXXZ9sUKwiHaGNjtVymTbTqn/vRswYILZrHBF2VWaYZxtKjx4oRt4gVUaDxIjh1BYEbCtrSK68TpeqSgHa+7dvl4ncB1Qp80Q+pcdZ2SVI2aNful7FR5nS/LZF6l8yZZ8unkSRccn8dNkVTJIl+cJ7PT1flpOptXWYbUPYJhONQrHIY4btndyWKFDrmug289wj5L3DTxV7OP0iyeL05jrMYeae2WWq/G16q56CluoQi8pu+vfaeG4LLIm7KQ58b0gDtrjZCvkjiNE60EL1WEia5uHLh+3fN0O6DTwYkmeulRnq40WG5legQkwHhjb+SAiPnpabpYwShsPArczY0hnagqJ4jCwUDCpXKzV741Fo6C6ghi0JioFll6/Gx1tPLe+uk3v/jKjchXtagoCo8qyJzkjBSTtEPM1CxTQ28daHEAv+RRZR7j81sksIiT3/3w7p3oof9iPNrpEQR1Oxo3Zo6sdc6tfbGr8T49UV5i8b5B0tbL0wKxBUbDBcjmEo4A3KSUpiT8YodTbAQ4/IW65jhRD7+jBVulP45DJboc5jS1ppUb/sPXhH4EF7TOpV4etfzw0fQsR70Vjy1ImxVgrgaXBR1JO7kWAYjpemiEJtBwCqPQDQpqasxF2tjjpDIKOQn4xk8lm3wsEEiBZD/tozU6Jl23BWQpZihQ42h2m0u1aXTCbhMp0LTYFEwAgDB0DAUYilwJpbmM+O26hg2NGMtz2GgQVsAOFAEC2n/ydTSgKCD3Zd/IF3M2EI4CwD0aletSjRSW1zLvoaY05xcX5enxPLqi4W3VQ0nquYjFVCW4KG1BAr6mrFFKHIJI6BYBUjVdqMRAYMcI4BLVrkM0BlZTVIQ9sILOwAR9a7SYf6bf8rVUYmBMN7ikL+pG607kx1BtjsMrXWT8bMENnYIIU2kRzy8+NCvsjk6aApmkhNk071pSskgBAYLvkq6ugoKGuOcAwPQohIPb7Cyywhr5SdsfwVh/fCPkDlywqbsx8kaDYDDwwgjN1JrdNF9geE23bDDmZh4X52er6UmcLwpw7mSzv7nTH/W7Ya/xu7VPN/R2oXaahnlweoAJVRWIQA+xqDVLw9QVdQbtLUhh9Xa0erbI4qRo+yptkTbQf4E4fkr+KKoW6xWepfuT0Bt7HU1MR0mbJq8702I9A+YCXsVAmmp5r8bUnhSByuFdEOHmJDfcPjgAGOBirVmsNVaxY5jgOuvI88i4I7c3Hg62NobA7OEYfA7Kh/Vai5bw09F918oP/cFmBDgnWeiUVceN0rTBtcarVC/gSQvwStDrlbjDQq8GRJ01zoTC2j07Q7RVptFx+VF8FgoJTzAgKIY2OW/ZnbIousQZVBZrkEM3FEdX0C0MUOuJg9pjIeg6r2rdoKg6vXUQ9aqywHjRGyiHreOJbsuGqJKPKaCavfFGH19BZW7gIiTls8QWGoOovCBZlfR+bJO16K2W5SpNl4mWM9cYeQZch5X5YrEAkp+dnT09PX1wePz48Himd0ZyFlOSjzA7k4hN1bXLJsHDIH0M3bKDAG3TDhZlhgJb6AMl6LUPTPOc25cv/9q/90uRvxGFAJReK3fp2HqtJwKNzxz4bPtRnbgU0zNYosIixP7+xA2TXa+SdJUlKBsd4QqZuDrRkPHu7403h7q9ulr0+t09amt7IdE7vaGzOZ1myTLXupXiR+EE42yNiVV9PR3XeeHW6M0vDDcm9fl8SS+pXb1FAF1NLNUyQvmqjM9GZebEpfxHx7nz5OAf/svfvPvgMc6f1CkCKQx7Ra9Is6RMi73tzRcvP3fr+hU/cJsCrcEXwZIQdZCFye/hvTUIQzTaHAzQUtWTrEHhmztbr3/tyy988U1Q7bsfvPcoPdj8yiUFKjb41jjJadZ5+/Qb11/Y3ZqQJPU6Dkr4wScPhr7z3M5gY2vo7F/p9PqdpsTzwgY36vX3+m7kDYdhNAxRZfD3uK+F/0egUEfvh3ecdbZSAoilY25kxrq73sPY0QjhPagGsKG62l13g14op4DHqfEF6IgThFqrFGgA38gZyQrJNKarc4SEYgC/9nb3/ov/6v/+u+9+IHuAJXU3jpOz6fSb3/r2B3fu0TnDJdqwNapCwu3tLX3aTSojXaEkzl5v++QnB3RMbg9t7+QATHNbGrzlvLSSwg3oqIfc9D4/HSIachX+nB2AAYotDSfl4IC03XqpQTz0QL+NDkjQoKiuRQesCEgAX13gCEq8DYnwKk6IyWWZkxGRF9AdrelNqOn1SKgPTk8R/K0XLr/ywvVQeZECmqvXISlRCJUiaAeHgbMBJcflelo3ZFdL9J88kJrNIQNRYGFrrApaUCICxQeNPMuTaboFTFRa3m7ISlxar5Z6UsK69GObHIASBGBfQXgE2eKWbGBEz9hbZMUlkptptqHGFgQAbdHpspMsAAwcAUvHWY7TybMMSOw0pd8kYbXsZFMNqGtgI9bqVMtZWQAxZ2k+jeOz86PHp4/vHz/4dHZ8nKXID0I8QHvPD/xoeHn/8svP3QiHY5AeLrKEzatVmeUaXhFW1MRDxILlgFtB1lmMqSZ5EheapUW/eiQZEBuFAaJz0Xd7kwaVA80dP8JBo7WtGy7jFBRfxEmyjPO80/T8jh84ft8NhoNo1I/6uqM7jABdZydT/C07Cg1absjRI0HksZrY08jRaM113XOgDIJApyAWLYAcFHE+z97/8HTRbP7Sf/iNF25dhjCUiU31SbvbYRTBYsPrJL3QKNeBB8bkkQLpEHxIiDjmS88Xq99458P3Rp+GL+ejTa2VeaFbEqxgpOC2AIyCIL6U2FfnNQwFOiBGa18tosGq3fNkOfbslqcRZsC2JZNEDqIlnTHlaYnkDyQGrgdMqjH9OlvO51IA5LKu+wAbV4+HwbzBYChJNcguO5suPng0vT8jGRP0pyaqVcpK3XrkNIz0NIXyB2IqLaC4GLEhVRVH7ui9ukM3FY1FEWfoMlFUqNQG5kSf6jOLthSIghfjChBiwAa5UD91Ur7lkRjKlYawUTPOo2TYjyoyLEJ7kqv1n4YtIxJjbX1jj1pby5TiaXlWPJte8yGarQ7hb3wSfQHyCaLqJpiG6CAEeSICck498clJDf9b5zTXRWThvvBb9twCHTe52p0HyOih0KKf/5CJdzHmwA8cuaNXvQj7SqzqIzv6L2dLMb7FCQV4ZRzmgK2Eydm6cBG0xAhcoqaxCeoIc/Kbopq5IA+tSpUGQLA6J9uSFlrLjdY1gQXSSGjgBH1RK8R3Om+I384gHJyYCkg3OAxDlEVQkdq2jqvZ1kmrY4qq/YEsOwx1Rxf3kBRaregnb2rgT96668BbFp3zeZmuil5dj/wuUTZ0e0EPyG7jwUpt5H3RIMwfv4xrWi7SxVmcnqdOtR4N/PFmFI0DjS9rLEHBMc3quNRbB8RUlANVkxWxK41Su8THTjetAPcdvlEKieGCWHqqkNyqrXTKPuygV8PQ34o8cCXxjMpQp0XVIRsGNwnK62ArWDitkGDM13oy0yIMtr8wnIy0HDpq3GcbwEe65oUhFuxHfn8QDvSKdGAsLsK1R9T8oQpGEaqPowjxqmSrhFnlkdBQpXmxyN3uOvS7vaivzBZh6VajUl856oWWhSfUeBFMJdfXOpQaI4GNmmKUxwoJZESg4qYs1lr1XAqhNEBjLXh5dKewt6xBLQEcA8E8pFLSV8y3yrhaS12AIORt6ma1ShfLJNMojIwSb40BmtXQV61OMB5F0Qj5Bv1+BExv31suC8fG3cCG+zUL37MpfWYAf2xDJJKtAjCJhtYYWZN61Vre3KahKz6QuiEVCkoPJAtphCkFl3NQtsTXGsm26m62qEOKBMqnhNolTvOCep7G7XZI1QYeyVF3ojlJ7vlq+Ru/962z47M0z7mQXugyZeS9yjaZ8Gd9MGPjLwVtQxN1TLTplzm29oxKtuds4zjfdkIKqgl65ilEnJxDD4d+8/LGsO+ClI5O8iYZ9zpau1plrB4qD5zN5UJvUY3T7Hi26IdDt17mdYryRgCephyuo21/fG0X8VR+JFqJD1zrjjei528jayo6XiQfHs2EtKoCCHC3zldfGB6OynvHz9K6HE36/oSMxQWxpbPlxw+PvvnDJz+4e74qSGLFc+D7GsvEAGVfdKIVCuR13NDDgdGrFLuk5bw+e7iIp6tpZ5a94Pqvb8CunKQB82ya7DjeOOr8L/7KXxkEUZVXT58enpydEh3ny+luf/jStSv7kw2gM+qBY8OHUT+p1LVLV1+8snN1s78dkUXJF28OR0JbGjbWkkwBucsY+uV4cZ4yenRQcFicd7SaGgohY5er1jM1eiKVjJLcB6BPPJP3slXt2KhC8wiyee2uaAuZQQi6VTvNzhBX52NJT09Oh6MRQiT/mi/maKe0x9QOQ1biSnMXOYJCZ9Mp+SsPg2whtO7oxpeMVuNDoOGsLD/88NFv//4f/M7vfftb3/re97733ocf3vved9//3rff/8F3P3rnB/c++uDhB9+/99GHjx/efXb05PTsfJ5mebyMV9Plch4v5+n8bHVyOHt47+D+46cHp0erdFWSMAPgSek04Y3UWw92dOuyC6TK6yQr52laNXgJvJlmFEDeYBhBsuadFXqZQq3VYhXtxUdIJTfrCrW88MoLLz9/S5GRaMx3s/aa2hW81nxud9311nC9Y/DdI4/HumwBLoIoMQqzlcHQezyNLcwhW4d3WKuecLfbB8ge7wOWBmlIqObp2RHCsMX+Whv5fONygqeFbT1dWwHZ7e5ijqshmKi8tFdTWus1/lxvAqEeasVr+4EX9LRSrsUuupkmxXKRzRbZAvCcCESXgumLdDkrFot8NgMTZ0makM8BcjVskubJcjU9nR0fnT49WB6exOdptqrWWQX2oWHN30sy4Dn9IokI/IGwe8cFFwGDMFitHVo5iEgLuC8XyXSRLBbCWAI/CDDXQuPUQOFWq3B00h5yLUj2yZaFDLygG0TeaKxXWw/GbjTu+n16XOQZjrk/2iyLbh7j2HWjgbYI0X6gu8fEidBuk4jHgpKKJAgG3W3HFjEp7BHmHx7PP34U773wyq/90te3JqTEFmzReGk2ohJ6RETQB9lUZjgKImsqoAmCQ4Nx6Q2FunuIOT4+PP8nP3zv4MrTrZfLIVRr0ota5Kx0zkSLjmFexENaIo+kkW7dC7qRmCGb0ykCLyUVp31Nr+cgkAeaWlQku5cLUvhpa+UIG8WQf9+Pek0Pg1rMkxS+YLvdZjAgkkudwv54MBgRr9d6CUS9WK3uHEzvnca4G/ko+2hsTJCyC0jYHg/RLyEP2b4QM1fxoUlpMF/QISelR9k0VGwbtQidUoXCs97jYjzXHEhdg9MB3K81Q10cUTwx6ImwsHFCIcJDEaS96teF59G0E8FJ6BNw7iFr3YiRf0K2mLWAoqyGJvC61EcE1PA4FyI/m9YvOcirKuaqp0oVCf2RUkh+Yv5Qr9FrR9CLMmvsCIHgO/GCUgt5CTpIY+qnalDuxE/qVtfVIVGuQ8ZOm2FCf1UdZ3rk2iLDikKL8ABc0+BKe21Ha/PLsdjQg5VdizD7UJ+QAJ1SjgEj4a90T+zletOKEpmrJh1GIigQ5EOxeqYyawCZ7i7BIPvGn2KWnJCIjADTVw2wYDvoj17oqhXMRaHEvZbfEf3qgarlBA145tX0coHuGnyikSTpSLcsu1luUOEnbj/pidL33n23Hz/YGnXDAQC0l9frOK2I4wjIQBuRVTEWfktxiUniqxiOlmLBrZYqRSslF7IyTYzUTRDqRitUmjoJpEhLKmmiMLNVDbkWY6nvT+sbWwG5h3lduMtFXd0EUnmtWNnyjspQkL7vDXvdoLsmXqM3wFhg+rJUK+2Ml5Yf5IZitbXI1UChe7Nw2nt1c/f1tZZR4pgGBjQHTGsZuUFfONXTw0NSw37gUzkdlg6ipKid9UbOTjekfDpB5fKEbN1O2Hf7XuN4AdbKYR0iQOrli7VIwcTQLdhChFd8xboMY1hXJUmivtyfRiTkQNoE3apBCQnE8Jp+aEBAy19I+PhL6NGF6qRkQUVokpyD7cNAaQ3kQZPe/9yAz2XcYqrcCvUozqkteyOaoVtx2rwMlFGZrMLp9YfRS69e27u0YeLTdnp6+nf+zt/RAz3tb5NOy26+5JrMeKQt5vI51V5rNKsJ/bfjxivtXhTj22xYpKhK/JKsi+N84w/Qf05CK3/oBYnVT//cW8Pd0d1793O9rEJoTi5K3FVzxmc10Pe7X9ITpTBYrVKttUXDNCeK7Ljot/NsF38+L/j5dudRvEzMCV5YhkWvTrfIGrcJ6HpyHvYXr+92XvM747Y7bSX854rjznvdQG9tBApvbm3fDMtBt5hk9ch1P3WpJMevJEl1vsjRzLPzFQSSOr788vO7+7t379w9OVp03Ki/dQkANTt7sjkan6xm7qXA24+yoJN462VZnOTZcaI5a4ssmRZpXObnsVZiSkrwSry36cer/P6js2eHSxiEmBEZjFKX152T+SxfV0W3eZoun6xmh6uTOcRd9Xo7ge7AUEhRpgN4Sp7Fo6lz++rlD967V8TDW9tfGXvbWZYl+eLF65f3trf90Wa0sX02oxMx0MPzvfEw3BgPRz6xNMjSbDlfoX1n04QccZHkZV0SvpfLOOqH80V8NjtHzJf39jY3dx4/eNipS735CNfbccgD/aFX6138tdeLruzcNEShDVYjFFwxPWIfNU/y+f2z96MB2EJvWJRG9RyyyF/86a/tgE6USta///6HukBzhGWjkpSEywfvLW8Fl3DE+AT9UqasHdMYuWkat5nxmpuHwkHAZKQ30dqj07rBNl/N5vPpdDldLGfzeDZdni/mSzrI5/T8jM/sfH50dHbw7PjwhO305PTo7Oxsej5drhbL5fL8fHrK5/T89Nnp8dHZ8el0yhXHfE/PT2bz6Xy1iNN5li2z5XR1djR9dnjy7PiYjgChon4w7g8ae9Xr/QeP41hzdjGJ1uwuX9nd3diK/P5qHoNT8S+4OWTMeQK+Y6vxwFW6ZSYjo8BcFOnBldoXcsDMDYVqXMsK8F/mqfVMEAe8lBm1YUFghRJchbZRHBf7q3/5127cuKErbcMx/eD3fuPgwR0RKYFKFsANKuWXjshKdS+EAgAiSV0wVC3IzeqPmTQeQ0/dYKmi3SIVDME92KcCIxJVq25TahKVVr2tcF4QpQhdKffTnU62tFwuk/litZwv0zgGzMu9iTbLbtU/T92X3+FKaJM+KETaHUSAB2GDAsLLoh7vDDNdJwzbywlBsAN06PcHTkCa1aPZoD8g5dAccM1MpQ/4GVjVru3bSeMU5IAuV3kMIrAHZDtAWaFHp+f7vvUeOUCG7vwhDciVq3J7VEsmUOblo6eLaea/8sVXX3/l5ngUoesKn0agYowsCgsS802pbTFHBYlGQz4GzypNsy9sZrrK6xWkj+4srp24V7LBWCvZgxphlOnD5z5WO8gD4GiPlDSa+PKk/+r09W2PbFkNcBVhWCy05Eb/Sq24kOeZZpZr1SO7J6AKdZJqdRnidt0wjJDi/fxpPanwEpwGHg8iL9TizR3ODodD6NcwWKmH5+8+Pr1zhHtSyqQuobYWcNjtR+H1S1uTUImC/AYtCGMjNKIT5EkdodO6J69ysRmTqIV+Qp1OiVbOS5k5yGl8GL/5MhskZ5aymehMxsjaWKTuaUC3LbVW1HN6FFP7Cis02rH3L7Y8VmkdhCRJBPtQEzpxATOwObUuXumfXddpyCioWa4fAmxjH2LpmCKb2TpmJdUy8QnJoSd8qMHKa+TGSNVlUM0ZY4suF6NMnbpcwUldIm2hudaW4c8FYBOZqlNFIBMdULC3Q9Y9LqN58ZVffLNLBSLbTvDHDptpqlzbRzEePGNXIjEJzU7b0LhJSR+dNs23k58VhmJRDhuxLbFSn5Zx6ILRwa/POKmL6YLmKruda3vDMQZub/5ervJFWv/Hf/N/bzX/idtPQup373zSOflgw6/6QS8AZPtu13PI6opGs81QSlJPYZCeR54LiXRCZJkwhMWMRfLQBigJVsYsNB6Mi5sWJ4TS4Tv9xZzUNXomhtEl0oyTuH6y7F4npgeaBMlB9EsStYZkNyYNriN9H/u9yOuFHa0LCW1pvV5WnVgPEWgFRvOQ1oDaaPktzzVPm3vz4cp/Y/vy66PRFlLzlbCJv6iIJoXLLJXbohlUwBlllxy01ZQ9tyfXbcqFSqtaKaVa0SW+Fk4eRlLxpuPjpsWKssIFUYK6sDr5ErsvKP8vx21sUxRsPaAG+aiP/ZZ4qrL8VlO7KIkvoyE5SbRFJcUNC0tCB1ZbB39GYXM09EobjkX429MLoqkVNkZhhOrSIA2huSWpZyWeyddwAT6cDtu0MD46Bglc2OsOx9GLX7i2uzcx7moDqf/tv/2320fv+WmkiCBdQtPWq7Yk9bdfbQG+tdOe+FEZbeqU7UgudM/4gyzkjDRBEIrEcOpXe/SkRxTzQn/45utvxukSiAPC0lnVRcBtvYE1Z8IKDalzTkfM0i46I1a2e2z4HH78EcLYVNg27Xc6nzwGqetxSX6oEygtGlL2gvjqRv7FIo789NpO8/rA2RE3LIp8Xgk9ElKPyrbR7Y3NTUdDa4O0HK+7x5Po8GyaV+uj07jISt0umCfwIAyCl56/vbOzeefuvaOTuR+EV7Z3uk1xNj3YHIzO04WQOubBZxJ0Nrxq0222XGc3qIHXO35n2+9u+sWgk4edInDOy/LxIjlcpfG67EROZ+Q2Q7cz8ZqJu4qacqPn7PeXE2e10Wt2vPVWj8s7IfBYPZWnshfi5OtOcZyG0+bS9taTB+nzW1+9uf38lc1rW9EeNpyXaTjwo83tyc5lYOjx6axaO5N+f39jNCIrx4evHcJkEqd11nl4eAaXEolPc45nswUxUu9VnU/hbuD1nW6wPDkI11qisSEXRnWbpl2QsS6bXje8unNTCKm1HSW0sjW4XTXlKpuexPe7QYYlozWoNm2h39uD4c998fVxPwJz+L67NR588uhpSmyvtAyRqpL6SdH4IkoAUzzEJ/krMcbyWt2XrzeXxUFiKtkXx2lqZws+arloQbS6yitcFFAOOGgPaIATOaQnw7M012qkeo3DKl4lqFa80jv0k/ZBa72aPk9XcbJcrqbz+Xy5XMQx+8sY3DgH789Xq9mKo6vpcjGdL6fzxWwxPwPaLxZaqXHd+FoApCEDjJP48OBYD5LYcYjHNnzXB3nGq5SGwKIXft/SNk5LbW04TNxt7VfOWw5aLpbzxgTru5ykOSQugfcaDvANkKgW+8AzhV4ioIrpP9bec71f+/Vfv3Hjpn7aBsO+//u/efDwLpeIuaqQrbVTXW+aqFN804BM3Soz3VQREYk3NeRAAa4B+9C0RSgci3Ws9Q6ayaDxUSwY3w3WBdhpRERDyFShs5QqCpvXaUubIDVNJsHd6C+9JmTLH4kuZZGanqPKqP/ilI+LJwh2tYyaRh8hxQ37Xhhp+N/1o35fkzL7Q38wBJfTwabIgZxcry7TN6C2gJLuctlWZ0ncaYpOlfaa3HNKT5MhocQG2HDgevxJHDGYa9mBsJ8iiBuEfNCwe4/Osu7wjTdffeH5K+NBSGE0Ai4YH8VR7X/mKlEIzMHGctaC6BrQ6pKx6B6EqteNgk+fHP3rBx/Pr5z0LuXRyInCECuQyE3YSMFwl0SI9mFnpoaSW1041ePBl1ZvjHt9izlsMA0eivPqP/XXmhhjvhol1IQy2E5ZZUb2BiUZPqmOnhX3p/nio+xh0U9lqXU5CN1hpIjqesFoNCJ71EpqVZ5k8cHh/L1Hs3lmI2GOM9Li11rOcntztDGKtobR7lBDlaKAREU6IxZZWekgMUjStE4Z2XRTMJy9i77SffVd5Ok8P9rZFqrB9Prio15flLMT1AffrHMGF3Uxqq1zyEZXIA6KWzmd5JC1xlUQQBG5QmsCfklFrWaxl4MkGBaqdZUSPC0kKCL4CYV8meg1cI/IqUB1yK+hBjrLTyOCrbVE8xbaqIdNiJG+6KRaME0SxaLNeiuUR23KTdScYrsOS0FhG02aEst3iIXWFGdpk9LWBkZtTfBHBfiCQu3rBwauS1Ut34IQLZ9oX6ehQ1eochVSE7oMLb3ogVXHYfVTdEGU3ZxTX9tUFdLwW2YqLTm6TlgKF18Bq6pB5F7fHnndXllWcVLO4zJp1n/9f/vvQOqi8k/a+mFo7lU3VbxuZ+B1dsfB5f3B7uVhuBEVPWee1otC7wzqylX3ylrM9EI9+mFzmaQTnDHLgcQmy+s0LbOkyjPUA8juRPYYFD276JOiA9wyARtep27EI17xXzFP3MEoNWKgoTvhVAD6Vtgb9TqhLZ2LBSf1elauVzUYXc+Pik2qXjVLarYPEJ1lne8feCfNl8bbr48GO5HWfIggKQp1g8t0mNy+SLVihJ7IQw5akKmryaxybD2nr+cs9TSMrzVeJIyci8yJWGqsx/z9Lil6Tx3uAZrrpS0Ejolp2QmvVxl/bQJ3qbEYzb4i6IshVEJk1KQXe3RGDhI9wMO5PezPppPBHiXHEqN1C5LMZ8E+MRIGYmmwFxO0CIuucBXGAz/1PIdPdlE3evK11WzzesQXLtBNRkhRTq2xdnqtPXOofOkOSeQSPkKbAUUBWv98kyob/e3GvjUos4RFskYOStqyKRmRGUhbUqZrW3vEXIGO0gZeEe7jOdAY7EvPEMg05F5okd02uyDu+GEAi9K6+Oe/9Vvvv/MJqoLgxEbdpcJGdcfNQ1dVzx+h/HP90Ndnm9k5bWi3PdJ28KKbKmDdsX3rkRyHjcRVeVFpkZSit9V5Za/+8s3qz/HdW0do9oU7+Kwefjokv3rqWKLBX9VZkRRaD7mgU2UzCoI4yY/P56fTBTEQMCfirQI++LO106Cag/EQ/EdnQY9ZWnQ2fSdUl5GSZmhu+NFOFO33w6vDwXPj4fOboxe3xq9uj17f6b+xvfHWfnp7fHY5LF+ajL9+ZfzTVwZvXd74+tWNt64Ov7Ifvr49eH2v/+K2f3PsXRl5e4PeViBog1BhgMzTPKaMi290NQAQak617LqO3ODazo2fe+kvBdXN9+6cTZd61rmpuoKf01mVFVujjaEXeVp8zxuEg966t1itOr31+fk5ml4WzXyeJLg3LVkniwDJHhyefnr/0fagN7RV8NZwiiwYZb5QLHgrxWlZ7XluFEUSuW04ycPlXS8qNidDjNWwjDgPUBhHkc3hJmVyNkYb//5bX9kZj9vJWtTJhqCloK3oUT01YRGFZrE1zuqjAiqrMpIS/5Qla3xO+EYrrPNHjqEzcJ2xBkkbhwQpL9c2TYKNztLNBNyjJxcAgJqtEufFqszjyuac54I1en9lXsRFkYC5s3RFmgOCT5OF1g1ZzfhOtYZIDLDXYztaS1jWJSl16OhsuTibzTA62ALFMlPUr1mD7B89ffbgycF0uRQp1mV1Yu3o6d3WWKhCjhqGcLEqsMhmHaWkRsvELtNUKy13JX+i+KmP8cjqhdt66ObCJFWtyLECP7bpIj3vpPBJAdWJf9AHfKZjOD9djTp06QP/qMlgIfLjrEilgLIyjTnSU1XV7bqa9twDHmtaH6gOIUnK7S0RCBTc7VRlp8y8JovWSb/hk/nrZODXo3Ad6JUAWqO9qW0CCxkTaeX5dHl2ms4XZU6zvU7P07wGPWin5171TBm+V0uNRNFALzPSYkOjgR/q+RnDTnxJb30f/dZ9V1SFwIPkmyqr8rRIiaaWs60Wq/lpHi/WVep283Ux7zXLfohvl9PNMq1FI/dN7DAEq5mWpgLGL9ilYUrCN/rz+DhZdSff+NmvvPj8lX7A9SoDI8V5uGzW/pmkYV2LBanLMDGYt+eURa4JfIS29TrP88eHJ//oB++sbp14V7MWphNFxFBrnvq0Y390zy0lO1UUNRtWotQpugEptj2JYBKRDdKkxSIhOKHPDjmnlq3EQKjK7mxUVE4ZNk7R6CAMsyp7UhzPvNm6ypoyG3jOwMI3oaA/HIPlqUfTwIrsdLb64X29VE5ic3qDfnh5b/Pq/uatKzu3Lm0+t7d5edIHncvUFZtkAIRjI4v/BtpwunLQ9o0/1zwTdYnjnCT6kIfpuITc9kSuSvXhuXQYLCDK1EHJTQNtZll4Vz0TL+9B7YrO4gf/QB7io0V2tYpb0jftGpc0N02z4aCIau0qbETNsyOD1yCFAAStcz1m4PuBbkOJCDkurf9F7lXrYWYTlz7Kw7IcygDQCmHCHeq+qsICBVK7eDmO0gz5gzplolWbiFLZAdWZHbfe0DSMBtQnsQ5IGbBJAeQazNLNcejunm5BWZ+lkfqyqjW5oPXVHNFvvkzX2v2WlWrRFFdisVItHYIH6ogOShz8sW9rh4PChaJcCTeF6aUJWd2l00ASFAr5Ci1ZjTIW5EwpUkCaG4Ksuno5fZLky1W+Mtu0Rn7S9pNKlGVdAilLkVcTMHExdddtmpHTXB57z10dX76xMdjpN25nlRZPp9nH03KWNu563fd745HnRX4T+AAPPUcjgV1YGKQjiqpskrjK4rx9pl42Ly4ZN82G9bolTShSnAclwxtUE8m3A1dURRlc8SDwJmBX7IkLdYtxnVbrebVO8OZ628iaOgQOJQi4JmfDDw4erda/89A/878eTG7Cq+mCLBotdIgBrh7hgXlN6Dc7W8HOTjAa+/2B5sBoATs2ugHWLs1ENcKiYRQJWncR9WCWF2BZekVUr5PUnbDsOKXyFqcdXCIN8EO5HijLcz2qQi0g5LoAl5XtvEE8DtpgpOIKO6GGA8gfelyInmhYmBM4bgw48AjrKeE6A6nqXia6q6UvqJSida17gh0nK3TLH+jd6hmqhAlledVUBZFAF7bhSE+CNmlaJKCDrM5TqNGivHSU+vnkGUfWaUZEgrqe9VkS+fHNTAd+XGztvpTdtJ6zsgqzBTtgWiHvz28d0OVWBd5Kd6rXjXkBvUhVCLvbCwnn6qYSRCwlg2XAWczAIDI1w6mu566KeB7P8zTJEi0NXhd1CdjJMr/T3YjCzX446ZNnyGe1ZIjW1l45IqpbYtqdltaLnrYdvNg+K9EegnSJr0CIaCO8lgesuvlx82FaLaxr+BgkANF6hriNfhTjAmTardA9EjxiUkPcinre0N6+iAWAt1EqElvP6yDxpJRjRS0sbeQjrd3a3tq/cbveuVYMtqj5zuOHvctBT+iUBKZxkJURLz+jKmUbNI8XwD05nRp9FYQIeuHA748DPvYuc0CFPAWmrafManvYURiHymC2Yqp8b0/zIcEppW4MNqRBZaf+wccfX39p9NHim+8ffB/lxqrAJG/ceuu6/9b3f/fJd779h+kqiednq7PjfLVAQLBstVx1SlJxj3z26fEZoXS1WmFVyWr17PBUj8Ml9SrJoZ+uQFXTZF/50uYrzyNN6KKHTrfqlLHCFtwFfRFt2GABqqL0tmnwoTjUWXzk+uUwjDBnOiKrwPNaUHx8fJJkGZ1CXLiaJMNGkIF1mHpQkZaLVhs/5RLsEEyliHwMfG31wdRDUcEu4QwunQ8cRzPgXj/sXN30L43D/WE0gly71UYG7aIKQE/5FnCHPZdI/Tb2rohZlAnovMB/6IFz2G735HSKDwkQRkEghx6D+6aMFmLQMqKKBiQ0/ok3JapZgbLqhW7QVzhsCUdzg6E32fBHfa89hLJquvdnHYI3tebhS8VhTmu96qT1XZrFNzSYA0BDxWWzdC7kD/tSfsPBYoWu10UEckIcVHFKnvbC5i42Dq6WRbzSO17LRgsHa64YfZK34EqKqNNUpeYUQeVDuEz8K9EM3biAmTkco26iqZ6g8pUeYkvtWmd4W9CzPm5gz6RqzFXkaZSDsEJUJOOJkypJ0nWR9+rSbWpwYrcsnCZ3nRos7Tql1807ZRKn8+ns9OTo6cmTJ+cHB7OTs3S1MnDjOEHk9vt+OOhHfb2njmbDgeNoeQAcrt1/VCAosjRdTVfnh+nspMhXCL/Ok2w5yxdTrCZZnC5mJ8vFeZUuQedutQicfBQ2oasIriVnGo0Y28ARokLWpZSlKGTCGLV0V9AKZZjPlm+/86hyh3/lV3/m6v4GDJWoBE3alWbggJiLjAzPXeg8MoJSkIlmxK6bXHd4Ug7A/qos7j09/O++/7b3M3PvchEO3KGtyNhewsUtvEGrl3E8XxCDc+mp6YYMFoIJc4Xjr5VG0LZ0lew0y2ANxVpkBCm6RC8QlPojKKPc1FS3xL3BoA9MJzG6mz/9w+77wUbpdCoc6XDUTk8nqvajsK/Eucqofr6MP3owPVpiVhpPQQcu7W7vDKLtyBv5Dp3Uu7vVFiCgJg4JO6O6YDQL0SR6cAPthzQosJRRnASsu8BfMzwUkx7osWFbxkqEyq8I7cCY1tHgK2Qg6qgZk5k/32KLHMzFjQw5JPrLkUYjWVQnWE/2wgmgxYXkuAaXYx5Bk/Ol+zJkxGetU7G10VG2ClcCVJ4iIohsBNCCzogWHIg8HuriN11gl6Z5uJrHRIO6aaR79fRORUkKUByckVRY+yJSTs+60AJlZRoSon2gtu2IjiAt4V2Ea696lUGIx2K0aJHnVRfMXxuMlS7ZqCHhtdaKKm1/xBu5Y75bRkGAiEEe5ousZ3qhpwoYLlGuZVOPdJU+HBD+abmoilsx6NavbiBzRA7t4vxnG7/Vmph80bR0Qa+YnIz0wmw+eVHFWnANen7swj9h+0mzXz549/1nP/jdcjotVnRNT4vDSoV0dUGrEQDe+253iKsZhR3fX5TAa7HQXXfCXnfgr/uhHJHrE//RGOFRCcmwMh/xxjgoOo1U5XIwhoxg3c3qzlFSHa96z2/1Ig+PLFWnv/SR5gkdiHAj7A26tdah0UgJHe4sgemlhtJJDITzEdtnFouWWrtaAffe2fp7h5u97bfGW1c/W2JRb4XjtKaKlzXaEgz0UExV96qi1vNSvhN46LFGvdCkiBQh9IENSA1GA2exWmAU+LofAgz07P4oQM3d+QrNEbiBc9hvkVW0BEG5QGOhe4Wum8V6uIUa1AfQOc5U9qmkBo6YHBVKIs8dDUJgOEBNZqg7UFqyhbIX+khB9gEovkuj5HAEZkt1O6QZw4FWcUBHMK9+EHAY8yU/AP6VyA7VVwKvZwaLqqAuaWjX0XSduKB7nNRcZE9AU5IwOWFDt1+4vLM/Fn9t+3z2C/vtQXVEyq9rJA5+ShB23P5K982u2ikEEKxHVWUkelKtj7uhRcmP5qT2eV1ik8p66ICFinajAXv4pYc4qFiLzWg6admiFXyy7veoE2IJzWF/CsCok9t546UN49/n2kJzFuzbXfMrOvfHNiuguGJXrj9+sDqba6VFfhmTtENVdW95Vj3ury+5a0FDyuPypPryP5IwRXFWZ80n4STnLL5tMhqN3N7YaWDCqB8kYf9wsdrd3y4x8bImceSvpxds+S88//z+/u7Dg4M8d/Z3t29c2xmFRZweP16djV6YeEHrjemfXKj2oAzR0i++tZ6EuqDDiuZW0k7JFHUVm8C5OKYOIQPAfYNN+x6o1+YoC3mihB2tg93pkjjlp6vyyXIY9d9489W8yo9PTjf7e0TZPuG655D2jr3tJ5+e/OCdH5yenC8Ws+V89fj+8YdvP73/8enTgyd5lh0enuZJsTXuL6bLja0NjCJLE/zq2I/m6TIrU1Qp8LBaf2Pv6q1Xbp4lq8MzhXDYioT5K1/U9d544SsaOV3bHSeDoRsb/bpcT1cnVXc1HEXttDREj9NX55wu2cIvfOWNvc1tFOBoOv/P/8v/+uHxeU0eIv/W5ofy56bRYpayJfFNzOUsToFm+Gls1lE0icswcHQIkW1tjYA1bnc9iXo7Q98l/SnWyzSfpaUeyTXj7zmaFgFBvt+Bz/aqSgOg3XUYOCGiQiTSHHFcNmWNCeTJRMjYudYVzrINMqmWnJ2qwqC7s9XfnvS3yVbN6ZlX7fo24YJEPbfbNZs7/Rev7O2PxnKEgdakQuj2HP6Fc7JwpoEJeqtudmwBXJxG5PcGUY/GNIKrG4NoHaSBbkzPKazbYiTb+qWAIuSuTui36uGbunFfuJdf+yt/9ebNH5/9Ur/zzu/feXDvfJnPl2Wa2AxyjmJFXIo9W4Xou4CoAqW4IsaIL5zUP0qg9fgY5RGUMP2WjcAtG62XFmk4F4cjn9PaB+WcdQV/ATGyVfVOeGvteHAFZRNTOms8DP6FS6xzSsxkGvYB9NKFNNOaLfF8mS1WeZI0RaG3+kMVIC8adEi4vQD844X9YDSGZNAR/gu2KxEuknI572iOjebJ67FuPFwS+50asYahoxV4A8k9zzoVGF3qQGcUbQFCWktTUJgeipnGEoQKxd6zo/mnT1fPv/rKz3/j5T6yE7niJOXpgZhiXKG88GGbqMNs1S90qLc4NXraISWFcjCzpszzt+88+mf3Phh8Yznec0YjrX0IZ6Q7qknmWRJucdC4M363kbqVvhHGVhfd+iB6ZflS3wm1DKWVYYMEPD0lK/wCDLR5a5K7ZYTsmsRgSDgYDBViPe9xfPwbxXearTxyAZSd7a2Jnip2gSjRqN/v6R6oXvWxXK4+fTx9/+lCL8XQq779ve2NS5ujsOcEhqkxb9RGrXTgDD7P2pPyyr3CD/VNb8OF14K4IqvRXVxBeWABHcRitKmfhDaupzb4YgBVY+nKODkl46ZqQVLBeVRO1mFc0vxbQ7caz5IMrDIpnLRPKIpGdDHZH0cRG78oqsb4pgpYBNFQiBi5wqAdwReK8XLEJhmO9F25EfWguBobRG8MN7MLbZr+K7SqS3TLzwYVzBSBBkJE1GKeUOTJHvBCohi9UbikCgiBfp2S7Ki71+rn530ESilRtPk8fIyXcJTO0knVQs3WD9pTlBe7aQ7MwFFKm3ggkl3xjk2NKwpYE/qyizHAlkbO6g/XITIwq6C9sgJgE6znAjUtYYjpbec4ah20asUrc0cQSv84aiJDIR09N+U5V3Zxjt26qmMbHM40arH+T/7m/8Eo+hO3n4TUP3r/w7MPv+OWK8QAklwu83il8XtBdmkHzYsLEERaGTqdUeDuTbzBEEdDdqu3MehZUr21uCHZ1pgFuZfn01v1Gd7RJTMo6jH26tNCCrQnqTvPluVp7F7d7A21gpDYTmsAOC0p3OtOfCfsaloOV8ETcO6sWqeN5tsQEPiIPRK/mMulre1n5fqdo+7d5XV/+43h+PJgSDaBvmuoCqKkKJKaCZTQFbplpvBicRwLhKfyU1gbwVIAqNetiKbKlTWmQ2hERcejMIo8e4/vOq08gKIgI+BRd71B1Z0SIsy1Y1OjYYDX08MtNCl1IZCTHqhBNaYQqIftBgM95N5m6tSGWhhMd9HOopT3N4U0Dwi5EKHV68mbNVce8aFbMil0T4scoXnrNC8JJq6v5xE1V5IrbSoNXAojT+8t0lQ/qZ6G6sy7YjD4VI37agIOm3x1z3eef+nK7v4fmaf+t/7W38KBckl7hFPSe+m2hA6N7UF5NPFUayrTAkFWPkrRUc4OJyATMIUX7XavQN5Ddsy+mZYkKw0gvErYqlY3atsnw6DPhCU3h9XpWxKjWiqFR7WvmbhCzDT4Zc1TVxXUT1tskoBqNE3SdtFW+6Mt1u6zQxF4czItP3q4SjLlVyojnaPzGthTBuQl8+o4Wm8H3aF1VPCFD6TXeiYiiZvzs+bTyk90b7rbHY82Op4/KyqnqnfxgIPR/cXMDb1c9zUanD5IHRXyveD2zeeGo+GDZ4+6RXRpf/eFm3vdIvnwg49nfta/OkDKUAq9aBWs17uw9dCgnAvIRnNmoFS+yUzauqM/5pn0R0UBggSSteMq44aJOHZNs9IYEBuRGZcgD2y+TOitOs+cw3TUH96+fWs6mx0dTRfJ6qOT754vTq9sXAmDyHO8UTDZG1+/sfnyre1Xr2+8dGX4/LXJrSuTm+Pe3snx7ODwaZwuwRmLONncAanrDZF5kZHHZZVWLKG1UAv0ua++sTtdLvUM3DxWAIFUVEJzh4F63qu3v0I+bOqKWqHOJXZ6vjw+nj9N8lVZlHQUzcC5Qr0Ls5BaVf/ZL72xMRohlfPZ/L/5l78V+B7MQK1QHGMRnZVSag+IZTdMW21A66Xfra60G7qx1lgsG8cheGd3i2t9+RQ5QdolFU4rSNETLHLtZnKG/dZg6cuTKOz7IFLq7ke9AeF3rVXPkYLuTtMCwFwYiC5KMyFA40bYiQKTtooSJrjIw52iRGQK1BP0AzdyOeL1I3808LcG0dawP4r88Ti6vQuWCbE3p1ePB972MBpP8Gy4C4vNmgGM2qMZivG4rxJbi8J2DSv0A1+nGz6eiysAk0GDeiNWo7Ma9IRwdZT/9rlQSDbxg94IDRMTf/2v/tWbzz2n47Yhw6M7b7v5/Mr+5v7ueDAe1L3eKqumq3KZVEUqPwvLbdKAFmSUNIWUpc5oKPtEIvul3EYNgSohCG2mJGpggF9E2j0HM+OOKGYfb6IcA13CVsxOTMawEp6oIwIoWkAwywEuKJqty4jn0RUyeJVvKiCtQSZO4oRQDb6yMovLZFXFyzpblvGqzuJ1ldX5qlhN6zzWC5v4WaIjqdOlXk1+pEJgWB+WR+5kFI1HugEABbAOoUidxXa4ToJMi/JJAGg5VPyTBVq61rL57qPpeeq++ZXXXrp9NYoQunggTbYJHfTMVEtClIzgMAeE++XVNfYZEPhKsmsNXelcE2f5739w71uzu+Gb8WAbvCheo5ItmrKsRlJWtOWfSVbsVJWSmDY7Cgerw+DGyc1hJ5Rp2UYDdMaih21ypFwm+Ng6Xo5EgwECjKIISULPolj9t+e/WW9ngz75kLMxjkDenu5794f9yCNhU8DM4zi//2zx7pN5Chu50ncvb29d3d30LQJJwsKfggrSARtXorsiDMkq2YMKSVpH6K8oE5tabnOIAnrAV5ZLuFNe0SoS1csHoSgWWXVcViy8y7W+R5jq6TkGilO9GpHR88eGWUQb1UvJqEp1iVbVb+5YLIbvRFg6LMxKKWvNJnqx35akRoldVoEHFSgGw6Kg1g31h9qJoRiFDFxbR7ODbTpiOyoMYQBrus85WQlAEVlCJ25CtGoOsDFLVUoDoJwzUgyhc45YF9rBXNME8YJNbXEVkdoURz9Ma0QVpQ0uiUQDyOIOxFCDqpAr0EenrZC4oTrEGO1Rgcqr5+Y7VQyqJQd5DKEUqrJTMKStkotNoGpDDXGt7bQ6KxvhNLRBDsSrT1Y7IBCQfnlDrzqhVlLatMCR6uK/8ad5ovRDkPrH3/XrhOYxrUITzaskq2KbaA4Vah6RimoQc93vrfu9BuCJVUrltEClwAHRDg7CDINiACZJEe3jQoiULzQemkwt8CMSQ+oncTVNuzdA6lphVl3nAyboY2meE7b9l9Q7uT0/mgGpNXClbztjzPvsPzJcZs27R/6D+Lo7eXEw2AUTa+1BqEePm6adYVLplpckyIfro4jIDXXQKoHqUXuhefkCmkdurtfB0ocDDcnLnPRMThAF6F+dVy6GBjEyJZJCgaoeLcWxzSBBdrXWtCMZlYJJ+0Q3baFL2I1ChcbLaUrNcQwydW+bfF3WqfiDAsnUQa5EKGpRWb40o4y/hJbWNNAb7IZrpMiSiDJpHBbROrRX7XENuAbkRwNCCSZxhCeYXjc9XykBveYLMkSCmQg/6fULL1/9tz5R2h75/DgEoA+t3rdH5Lf5KbioNdrgEeTTL+pGLdSeyZycQZTbEJkus1q101Yu5lgnKWoH2eMwHNLwvFTOvJrYyh/FSwCCT/ouvmmoAOWhTXuiVBt1tpuEbk3axVa3DN4KmahUBhBWdxZJ9fgwe//T5XufrmYrJCvvolK6uSFn05Yl3ldOvKxOvfXQ7w5qvWRltuwcTtcPzjp3Trsfnvc+zPyjjc3xaDRCQHvb+9jQMps7VbmPY42ix2X+6qu300RvQ8QJQBlmhC1d2b9ExnX/4f0nT872d7Zu7m2u0/mDex8cj7rhdojDhBbYCdSLHy87T7L6MI0PltW0AB4IKrSdMgfIH/gnlYOR9Lv1SAoDZpvUpCPiDUUNCKh3MEROFyHa2QIdPUqixbof9S/v7MyXyzRPS71lOH1y9OC1q1/qBwOUG5TdD/qjYLTRH2/2J+NoMNY7E6OBP4icAap3sjg8nh2Sd125sl8VRaKVScrADap1CePxgAGZqOf++T/3M6PB8M6Dp+ezBWosR4sTQC2aptf1X7v1U5AvZOp0TqYH94/ff3L68Nns4TKdB73B3uR6XEw9j/RYgNKioOYf/JkvvjZBCk19cnb+mz94m4MK0ZTALsxFW2f5oi00ytYIkyMUT8TO1uWb1lCa2K4RKTsThP7u3ubEc/pa1YPyJKWOP6BNjTRrDVxwgRAe3rEhXe2HnHQBZAEAWI/lOF6HjveAxCBRjXBBC8DdJ47Kx2K/ins0ZRITl9A2Yr3ejUejJNdkW6IcW4dKQC1KBHO4lpwu8r1B3x8EXoS+Qq4FmyDUoGkY2sSQgEzd3nqGH4FE5cld4LJnJOLbLbEGYMhJQYUewilK9E+6o54Zx5Qxt7olFl1YGiyAp2gGrk/zkj286l/+9V+/8UfH1B+8993V+UEUBMN+OBkNNjeGG1tktaNoOCDzLpou8S/N67Qg9bmABuYfTCDSUPUIb8GuOCeKZEo6gJbbH6iAEisAsywxpYgZtuEPO2UVUDGInqM0JK8qhknOSKBed8kC6bdwif7LYHoapF8jcU9T8skMLddyiI9AIjK1hLgBKF/XWVPFTb5c56tOlZL59rqkRpqz4WsFRIxkoNfsDYOhXr3nIVmERRNAeIAU3VF3bdgUkkBThv/Ee3lL/oAYVWCdV82jg1Xp9L/05S88d+MSLOUc59UBeWAqEOmtj/j8lPXdblLpYacecSLPEbLuCGMjqyT93Q/v/rC877207APTPdgkqNSywS4XJ01JW68iTkpdTAvYOGXGAxM75bF/5dn1TXeEslOS45BCNEEGsBgzt5967JZzUimNxWIvEQpEK2VZHK9Of2v5hyfj4wF43+0OQxf1JuKEkZZY1rovWt+0WKXZk+P5B4+m06wWRnTdnc3J1b2NAfbTujqFRkWRC/yo2GsEQTaky1LAQ2K5uMN/1MaopSy/oV53pVo2SkJigrhxUR6ZKPMRB9ByrbIqCUGG1tXBIWBylDaJimMQQU/RHjGFn/pDi4hZ/LUmYKnkZ0ON/ENRZQa6QO5LV0jGqo+ruNQkgFi5luIXUtbGntIHpatGsyQDaoIj6oj5Qp03b4P50k/t8wPRyKpVhIu4jP+Uth2jgf+qRKpqFXRpo61MusVvqYFcqPVdJEk5pI0ilh8UMBVQWkEZ1WDtqgOiG1pkd/yQ+uEZVVacNzJsUy3qcXuRLhFmaC/W1VyD86cVXcxFOk0TCnlc3JIosVol+qISMdz4onrUCM4SJdsYBfsboXTHkHqcK8mhwF//U42pvyek7tVJ2yUxC5DXrAvdb6tSPc2EoXDGaBU2oq92Q6NGPFqoISCWBC56XeGz6o5WOAD2afxJUQHUK5hMn6XIXc8SeZML4KyTVZoJUjT11Q2fHAQ+wQt0pB/0xm43kGIT/OQEoWJRd+xN3wbTxSXV83ltKtl0Fnnn7Wfew+y5cPLceLilGWrdDjxrS0GKPbPQLdoZ5zI0VY5LFcYxkErSTWm6gIulLaeRVsEBrIHCiATrj0LPI+iVadX0ikpLpJqSSeIwhKtsIXEtHwHXoJbEIMtzlIzLPJ9W11VZ+4Q8TVRB513h8nZMhksQPzEWseGmtKiCVknXh4xIE+eUc2pba5lqKOUEZOtCTBGvYYYJ1MCjEuO1ynBPS1NRe5bpasAEoshz5ciV0oe1o6VlpZn0naq4lj8qyj6KX6/D0HvpJ6790m7smXJrh4LtKXkJ2QaaI7CONWEBlgvIx6g5SRM9xqfLTbamyUkuFPd0XlWZocqEcMyeXJYN8UogOoz1e9Qvl6GGOaZhQgXGTmbKk2vpgPWbL27hMzirAq19Qo+kZLuCFHaxlFRRhx9kWPO4fnqS//DO4t27i4dH+SoVveYEtAHTNaXKeqrfksO67C6X9TG1na/vHXXeO3E+mLt3Ev9x7p80QeL54KqAJmz1g27QaxbLKU56y4sI6E+a5sbV6/FicXY+S3Ktg2ngANkGRV59+vDh0enJuB+Gfnc1Xz4+PDwc19HY1hq29Cw5zpIfnO03g3HVy0/i3nJdHCf5cVYsyipv9Lqa1FYdyfQUY4kCAOILTZHW6GDRzvJdY8XosB6p4JTeq2gvbml9n1kBfEvjcv00GddB2A83o8F8uYDpw2E4PZ9PF/M3bn5tGI5UXJCOC7E+TEqeGcahtBAMx+4evR8359tbE8DA7s52CRYocTzVZDBsuqUXqiE9ZeT1fu5n/8xksH33waNnR0dCn901LgNewxxnHTx/6XWu6jZOXuQPTz6eJ89mqzlCGYdbty+9tjHcOpzdJ+DRIvlzQVpQVS9e2f/Siy+OB4Mkzb79/kcfPnnMWcFfbEv3AWWJRip+DjLkl1BgEaT8E9WQqihsmLPmpyF1XIUWUxqNwpuXRxPX7ftuqMW+tXTW7v6u3A9s6OqlQsLrmsPaoQzQmtqoGk3CocoYuthdLwx6ehsd2JlKOd80sA1VR/OhwWQhPwHsH0beRqh34uKaMJqiavC1oALdoSB+qGOcUvCljGjXyB8Sa/XcMkIDBjbudxHQHc9Nk1zWio+ABL26GIBonlM2Y1/iRgNOB8XJUFWxBj4Bx7567tuNfjMWOCm5uy4JgWaI63F7Wg2C4Fd+7deuX7+uumxDDp++/53zw8cyM0EHGOUN+9H2xnBva7KzO9ncGAfDQeN5WHeMfpbrvGi0Jgs63HoKvQRLMZhf6ogIMHuX4lgbcq46oVLIw7QTHGEHPU1hFLWcwLXIyZBRwGn0mOhrF2nUCd1AUTBhqpPaEEFQBymkSMAXahjGEYolG7dBEw3x9qx6QDwqobkZnPWdqO8Dyseb482trfH2JnnJZGN7PBoMEC0qWRREKpHP/05Xtzx9nyClhSVpEoIcbL+mOUTX1atF1UUIlJMpq6fH6bIMf+Hnf+ralW2Cl3pPD2zwCtKlGXL0XCMpSREMDBnvCdlgYsKb5uvr3R42QjRPlt++9/C7yZ3wC0l/q6MoIzAmN652qcE+4ro504v4L+ZSuakJFalB0Ymbrk697cdXrwQ7REhhTa52NKkfddGuRnj9iMylr8VhMGTRhkJhJHr4pzxLZ7+z+uEH0d2dTT/orbEFTU+1J3yi4QTl6XXk1NIsPZom794/O1qWqAXCQaluXd0ZIhtL7TSGJc3BUqR1VE8gtC4IBlLAmHNhMuosHTLMag5AbycQygX8IBG6CbcM6170U0UIvhcGoofDOCUFtfs9FgE5pByMQpi7XCU6KPtRteqzkkyJWDxUfRKTwhZ7Ah6qRqTIUZssG03mw6e34lQFqlSd5WrJvB2KVVH+SE58THYiH5VWxSY8khCrVGVVSl5RF0nCZlM6ZwM5ulbHaUn1sWPc0VUmOFWgKqnDUg8IMTpgKcygpM5a7bSqnlsjxnXVLJ6oBIegUFpLjciLUgZYOCwKKMDxlhKKS37iHZepFrXSUi55tvO+rG0VUgeNW5IglFhNbfO2pwtViyoTmdae7WeFnlXc2+pv9vWaPqhbpsUS3GXV/43/7P9ImZ+w/SSk/vEHH04/+W60TnS3UG2JLOOhkeF00wK8XiVxmdlaLlIFSsqCezb6KmUmMhCA+htjf4jnrfNqnWTrQgtCrIHmQlSom96YRUSi+7g6GNfN6m7e6EmOK1vhxSosNNDtbAS9oXSXLKpj66E0Sb1eNR3ANUc0lU9+xqhvmWfyqPT8aPPdp8Fh/fJw80Yf+KDZzMpr4KhckuPoJQq4zM9uIXEW11aDq8omS1JsVPLSoJvAap4USlnUAu04ad7EunWtN7dJ4OUqS3Ufm1jT9Z1Cg3V6IkZqVzbJSg8R6KkT+NLT/SBAMNly6PVG4ygYBZON0WjUJ8m315HgeEH/4A5pALTBJs25IzYgCpy74poLHCTv0HAf1FgHxC7pktSGQMwxwX443NPiBGVRhQPdmkaUxEJYpntc6g4y61DVKtYkYOjFWuCUtEk3cmEmFZNGscN5KWgU+S//CUjdaJAI2h0zPd19bZWJa1sLwUAj388M2UOB6a3skgvtgEqz/3k9RgGcbnBCaIsELpvX7Sr1D8WkkK7SrQlO+u1HdqTX48AN0r+sqldVnZZNTgRtYH7nzZc2PuvBhdq0e/oyW+MfDMGKIUoBaVl+8CD+zoez9z9dncwAPzJgu+LiWoJKP/I5KLlIEpiCNrxu5SynnTuJd9AES8crHFcCMsFZLlcVeZbmWTZfzcC1s9UKXjr1erZKHxf5bAlQX8Ykyki7qzlm0DSP5wcnh0kW0+dMkP3o4bMzAvhJdxVtBrq10ukWy/LkW88u+WOiWvu+gNALo54b1T13VneO0uowKR7H2cEqO4jzg1V+GOfPkvQgSY/j5DBJTtL0LE2Pk4QCh3F6GGeHSX6YUaw4ShQhNf8c6cmq4tPYPSm2oyGJHHxfJUmuRwbqPI1XSf7mzbdA6kiHI3DfmKzAoCRQo9r87s6S6bPl/a2dwWQyGbphfxDhF4djbz6bv/zC7QL0VWu55Y2h1mn66hdfR6s/+PjO8dmJRj866+eev4JCkW/URffSxs0cdSyK+er8ZHYUOuOdybVrW89f2bw97k/WneLB8SeQXxdVnpWaZluVf+nrX33h+mVs69Hh8d/957+BcZPEogG0CM1AWIhEXqgc2ozpoBNoGuqKdulb3ZFbVzFT4/Z5epRgMPRevLl5c3cjTZosX+P2QAIEsa2NncFgFOkVFV30W0hCK4O0L+xB5x2teIe3cm2sV9EKQO+SlIWuH4H6+L12ShIu+aUGTQL5DYIeOB7fwDWhXs/SK/J1mleoDvpKGhB5unOFLUCYxg1FsfweLlwJbt2Fl4q01KiO0XmbPGROic4jLJRNzwoMBzggSdE0nyvEjXaIsWmA6VWldQk0lcIMiWv7A73dUSDL3jTZjqALqdsmHTAwh5P6pV/5lWt/FKnff/8Pp0dPZJbm69rEoQda6GltrlEU7myMru5v3bi6f+nSbjQZNq6bVM08KZYrrXwpH2fJiEKUsgY1JetVWFNv2YFXqp/DLfBrT9GamCPMS4NoAQRoxBM3j+Dgs4CCtFkWJyjEBk/XIGqq4TItdExs1EKlVZqgk81a3NQkPRCtH2qC6FjjvOFgNByMR+PNze2d3Z29S1evX7t87fru3t4wCHtpWq+m6fQsXszKDGdWaRBGDyZAI5beC1wH48A/EFmUUwS491ogF6qBCDVMRMpeVXfuPl5U3uav/MrP7G6NkDvspYDELU9LlQqxkiNyNbiDhOEWzFA8Ud+Rb5nEcVbQTwfTmK6W3/zw3rezj7e+lEdj8hBilKo0gQrp8dEBc9u0JzTGJsFahLVNv6RL6hCE1OfB6MGlm+EV3T7r6XYC7gB98X1bEkQTt4JBEHTpLGEbf4sBF0WK00mTebH8g/zD98NPru2FhL5xX5mtImHgh8MxMd/tVp0qy/L0bJ68/cnJwSLXShxa+tZ/7vIusB5SFY3MObEnFWDjD4QShez5AcyfMExJm9mDC9S9a86bV5fq0A26p59SD4FrfmOtGlTjCGZCh2nIpneI+bRXycpw0wiOs1IT1A2zQ0xgbBA2R9EtE5kYKJWmKlNAWdrFWWgXwjFwrGOm2ewJamrcTUNImnODkusCrmjDsv3jF5cIpF08qcoOHRTQaIdkqUEFhJhFD/vYrijgt4jCbcIydiRXG64yDKsrqBLpazFjmtWXkc8HwihFdyyU0E+OX6iiCFMF4r/kooqsQlMXVaKm1WuIt/SVcmi9vBckqZyK88vSElWiK2ieff2U+asycYh/EpMkYv3B4VOa62CDMccwiq63eo0eXSqiVCn7GsdWuypAYAFq7RF+bcJJmZfztFoC8YRkOv/Jnwapf/LBR4u73xl2MiF1Yyj/aZt+QgmysS5Csl5Ov8rK5arUE18VpwRSiR7yG21Xi7qTN15dR34vHAAtXTBtmjV50ZDsaOaWBqQDtx94UYRTKWXIWsk4aCrDx+Ce3m7Yi0yW0EA8KsHoVWdFrIck9Auvq5bZxBcxTVIR9Ll7Un3/2cbKfWUw3tUr8iUk8bXWg5uYhJavRsFIDDhOY3pSWTUo50SqhaxCM1XKCqTXBXzQTlXWeaY1KGbLJIz8IPJxPDjwqMmWy/zBo+npTCs84TTDXmc4cAd9z/G6WVElhd5IVUvukjeIC3V0Bt54Q3fksoTo18ymyzTBi8tkBQhwq4QgJRKaiUW1UjI5Sw33CPEjewKPRrvlDlBpmY6sB3iraZQ0hG7jotARxIdCevJXiAnr8zFx4SOXn/icJosLarBpPApC+D24AWpAQU1nqb8Ldiw1FrcejsKXXyWE/BGk3r75SEpsmxRGQFQ1QIlcUavUn1kXFdmR9jYWQUFWxFVW38XYORdpRqeVgCqRTykKo2zSCnivb8sGukG3h5ZBEOEUnEITXJuvm7SuMw0Ea2lR4Il5O9ERuOs3XxRSN+ZoU8NGuSjUvimEiuvu0CeP4//hdw6fnOR5iZXJ77QEW1ltbR1CPLhvmyagS601OWL4SVwX+RcmRM10Ste0vVaT+DUcCt4KJ91Mq/K4KeMqT8p0kSSEYbpPURQB2Ye+NxpgPC7mghBBAutuvkhX52Xq7I4RXlV20oPYuZcCizQubfiYqCI/AVDoOYN+f03OxNsAAEQFSURBVDIajcNg6PdHjj/s+Nhhv3QHRS8quv3MCZKOu2z81XpYOMPcnZTeuPKHpTepvWHuJKvU2fT9vthPX+PjZLjsXJpMvJ43j1d5no0BHv0oT+KqCt+49tV+0M/L/GR+CogjAFVNNV1ND6YHSZ5OohEsPV+ePTj5ZO0Ug1F/c2tUrrvRwNvdnZyfTX/qZ98sUi1dCS8IZeGG/+KlKyjjRw8/TUt8ivTkC8+9Vmie3rIumpeuvS4ZrxvPC3c3ru6OL4/7m4EbCW9ptdP88ekdQECRa5EC2AFL/9LX3nzu8tXQ99MsOTg/uXPwTNcjx4sxdfli6ah8tyQq7C6BCZwZ/FM+ahLXdYgUkSsb7wPTd16+AmrQbcIk0xT5wAfuyBkEfS070vOxURd+tiGKaqlHnsQPsHE8pSDZuusHTq5FszQ6QsB0A5Qf3K9wWug16BUuZhJ5I6/rkeHa823oU0oX6xrKuQyPBwiQ9+12g7Djww0podQQclEwlMu6YNqPK6/0iCe9QF3pNQE4igJ8hR4+1RglcBZyzXTNIFSPMYAkDSlTDU5U54Q/3KivW3meAQu7QsTIJZkxwOrW6gmMv/TLv/pvjKnffec7Z4ePOUlJSBSXRKH9FbFyA8I03R6OeXs8uLG38cLN/edvX7l6Y7fbHy7L7vGiOJ6l6aogdxeZ6rG4ap+aa3GuEq4e+7ZaKUOV4gwbFqk7WfxEsuABQjc5qRdoQFrjrEpSlNcZIdSlXEI81/PBsmg8qNiqWlGcbpZ1kqSOsyrN6yqtXdiEiyEhrGonLzpkV0WST89WJ8/mZ09ns5Plcq61OXWjSxECvCcspyfC1Cr/yX1Ii83/a4IKYQ2xGX8kEYrR7nyZfPxoNdq98su/+NYw+uyRcyMdmti34APKU1/kaDWsa/cKLOXwSM1RuLrMkqzQWqYIbv30ZPovSJej+3tv5nroGeM3cbPBO/Wby8VsykqUVMg3Z2UyWIn9tDN2SvwRh+u5F92//ObmC/0gCiMUJwrB6LoFIdVuiqypSjcMoUjTrPIiA3hnRFp8QfnN4p0P/I/3tj26PbYbUAqaOKrBeNgfiFkk4WUONz55cn73hGAsetDDq7vbu5NI3tdYAFLEV6IWnEJdsXBAHJYDl5RlaRm3utLCNQZMJW3pnywFxelqTUaxvtUZOoc42NdtGUrgNlCS9glI6rMWOU1K53ntGGVV6Q638mlly6YbnTURkDxWyinOSSnFNHqkP1Am9wHNxBgaVdtYNJ5KFGi0SYVUxiHMY4+QLFHpXorhaT7IXFqrGGYHLNOSUxBTdL0N/+u5bPiiLqgGZNaGb37QArqi2I+AdW//wtJVqyCv6uOgXAe+oNfDBWH2Ck0akRDHrFfyn2KXIWz9kme6qEodk/Ga49IMC20c03900kyWbrZ3+I0Lmk2kY6ZwurqdW68z+mlVabMO6+q2XZ3nnzWokhfX6gteq0KpsdEqh23MN2mqLKUFd4utUbS/0ccuOrVyrdMEcyctgbLu//Jv/imQ+v2P7zz74A/CdUqmqrzI2mZT6/IRNf1zbXajxSuDPlrQtE6yOo6bokBGOF9yGjSjdtYViqN1UggOAEGnoyEVjedqXRe9Ix+LFwasiMFNV89B4uO1imCnA8qdUI+IohUxAwe7qPSCFfkmjracUgHjk20Ij8JvP60/Ortch89Hg22iXeD7A/JlEK6UUF+wm1zdlmDUakNCu1CLHigqmGcGKNUNBYklgHKulmNyNNEQ7Ak3SK2xzigCzTZ1Xpysuk7oE8YgdLUqmrqbaGZ/tS4bkDBp+tYknOhN97rfT9Iy3IiAWahVqfERrcguJfS6xGyXxog2IUFc6z6i3rSyBlIHUOKRyaDcmnFnA19amAWYXnYKuGnBkk23Diwfhmlme9qhm8R9bB756PEY0y+xEoXw9NZSnyqlX6iq+mUBjHxD996XKxANYYAzcljQ9vIXrv8b7yj942u/8C0DlpfQplMSmQnOPojCiuubs3Cgta4Lt6WxLRRAM300OsWHrrRGZd++04sI/KJJEQoJIT/5hw6gtYnralHVWEVlkxDoDj2WS1OTIi/0O2++tEVlbSfaPy2d+kmNRi1NcS3cfXSYPD0poMLcAmzStz6211bChiqB/YSGZTNUZ13hvGkXByh50UZ7yvgDozAbfqKuHDFtVJVcllWVnoUnJSs1/CzYJdn1fM8e9fOL+TTb3NnwUNG1s5qvFgfn+aN5+nCW3psVD+ZoLWYFUNdilRiXXo9ekm1Qj3LINI/TIksL3SvLCr3tRiPRfGqgln2EDrTsRKGnVkjVMA2Vqes8yeug298bonKYcnyeOKelFkRfxFiPnjuy9+E71cZfeu2vbAy34zz+3v1vffOTf/rRkx98+PTdD56983D+kbdRn2QHboUpDiDzYP5p11kiaHCMzSV1Im/y7Pj8q2997fGnn87PDtaus7l7ZX/vyqWRBxL89NnTYk0uUHRH1dbuZkoarcWZq/2NWygfktK9Lbhp2YlEqYc7vWgYfPzgXVRTQ1wKkwhx/ee+/OalzS34PxoMbl7e+6e/823kjPjsQomQXwKaNu8TOzJjkE20EiQoqRr7rcEqIhHAZeC+fH3rhe0dt6On6gXs9fi4rWnAT5QwDKUVfCzMpnmGMQgDA8ptDYceP2hJZYUbcH5IB3jXDbzR5iQaDPR8mL1ZSbcvO81Ab3+Q7coDdF3cVFaVBNBx4JHHOo7IANLFWvGC/rWxU53CZQhAuCBwPVVEMRwpFIs001LRqwFlreglnNh1yhxr1fN8Uu+2+y0rmiZBkzCDi2PaXM8DcKkxGpUvFUPhli63jZ8ShUZ83F/+lT+G1N/9NkidnkopqFWSoXb9l1BpVyJSPWZnOBNcTy/oeX3P352Mrl3aee7m/rUb+4PN0WLdPVvm03kWL3ONT9v4lryDsCME2IPCYroqMg8lX4Dn17iJFeQnRHu2UkJOqpdr6VU4w1nIEFm1zQ1TtAD4VeBLCGKTmMVUBT0KwHVyNOqH49QNwqEOjWPVNf6aygSvLKIJS0EOoUqr2hsB5jy1CKswouMFQV0X7FEblOA0MXbrkYBPVVWns/jes+L2Ky/+7E9/YajVzeWZ2dR9qjOilY0oW7OZAGIpwrURZX0IfF0AbgIgpij/us2nB6f/4s77ixsH/euZH9IFWYTkIALNd9omaekSbfxsj2vftOXzAhDz2cluPXd7H2+/MbkdUKl0S6uZaYaPSBKr6VeWknfFgPTSJo6gb2jKb+fvPhod7Oz4QJRB5I37GoDvaU2dwWg4MZhOwXS+ih8fLr//YKaVXxGE19veGj9/dU9wxaaVS8lgnUiD1RrU07XiJ16H3mvpAnFP/UT2mgcl2o2ZIE4FbrqHP0CuJinrOeyUwguZ6pdeywr/Fe/0TTDm7EXiasYuC9Epkz7NSHecTk2U5KMxROkn5/HXFJOGXaitJCi4rXjY3rFUMdvQMT2LAutphmTj4hIxWVmZp7FrHTMd54wMVnelcaa4Yw0Uyl1Y7JbwsDKFZ35CNF0wmlFU9UJESBupRhk5ErQK1QvlcPC4hSFiDlJVT0FDNISZo16KobU1YqylnDql3lmHIFG0STmAT+ZAqZ0msEMuUA+UpahHaICYb2O4fCMehGumiDA1CiITEg3qufphjbbVmCvlGpOvyqjj2qWIGEQvYKrIpCdEfx3t6l46FGd1ubc12N0YBp5PQggynKeK3/JObu9v/K//d6rxT95+ElK/++Gdg/d/P1qnsJWftEnzdEp2qZFOkejpjow4BJvQYOmCYmGDz0N/gOx5TkaoC0XyRTTTYxn0iYwMEO/h5jDB0FZA6mgKtbgNXMfFFxVSHfpOBBCW8O2/01t7Xgz8tQXhRATNI3IxS2RSSH8J8EXnBwfOw+SGRzq+sRdEfeQUYjemKyYJWCTYGuiheQ1a/7jsRaiFbhipMKOp5C4YXzTYwJuQitaRJb7JG2rhndVyuoT3ekATGAQr0ElQSllUACDEolsxaIVGSxWkA7oGUg81E06rNCqdFIc8LYtGMAv7ISA9HA8jpZgogjRbMZt8I9IMVw/WQTWMkV+WColyjfzpOSe5MX6qgOkhXVQvPforAI8wCRuUxA0AUwBtUjAzQymaUIGCN7XiKdg4rKm0gZtnJcVUptsJ+94rr17fv7QJ3eL6Z0i9qgSJ2yNsVCXyTfW5UBs7rZzsLMc4JcnZnv2RIalXAHGZuIyHFlsr8gypozSaO2BTe/GCFmGlEmWnzpomrZsUr72WLrWxwSgyGui9/lngXa8DzX7ZbD2MKvixzUoZUUYsBRD74Vl+eJqboepmhW66toIzT8UvDupIq55GMJsdk3mr1h99rGO2S+X6CQ3syW/hPC8cNwcQAJgYOQikQ4YdFlFkJp4/HA7hxfnp8sqVKzS1ruqzsym26lUdr3B62drG3ZRLW40aHqYegDs/OaghuqrS2CcFbI6HaucfNMj7XARXqGOznyKLC+1D5iD9Iasup8XiybJ5kgR5FzyT54UNOJVu7Y/962N/+3R5cu/k448P3zlY3XX7jR90ltkyr1d6TFKq6X/04P3IHY2iIVx5ev5kmSzKKrHVw23mz2rh+v3Dx49ISR2/Hw62yZXffPn5JC0+vH8vzvNkkaEtfm+ymK+4ZJUk89X8aPbo8PzR8ezJ8ewpn9P54fny6GzJ9/HZ8uR0foSQ6BQ97QfBn3nj1Z97442hBn1JWUPg/d//rd9uPZhYIFFYGJBQFcRxV+zol0QokfPhJwYUhe5wHOztD65f2b68M97fGvu9YBlXcVl6HiGM4GXYCp3QYyrtBJKaEISLgnQ8qSvN7qFyqh8NaHCmGlGTS0Uc0gGcpR79CXwtuM9H91z1IIoSc3QDobO5lHC6Wa0nCyEzLxA9Xan5RdiEapQ/AMwaPVDBSYIwHkR5BPm/3RpSoxq6wgkTBDThhx4Qg/X2Hld3I8UlXW7M4lJqXndy8FP7zLyOyoPZSEEglpmm859dicD0uTU0q0GO+pd++Vf+DaR+793vnD17zD4luVj2Yj9kOuoy31Sk9i5OaU8NiK007bl6GjUMNsbD3Z3x3t7W5u5mOBqse+6q7CCdRVKSsrYr8MJkhSocM52W7WrHOEqlOtBaBECc38pr81JMtxYvrFiO02yfcsq65VcRoOKnqlMleA1gOm6EYAJ5GmylHIIx5YC5miOlQS/igOSoIhiLpI1P1siFBmjpnzy2SNTkdVu9l8pd38lt9hZtYaNPj+Nn8/Xrb7z6xdduTUZ96R7/xTINpppZm7GTYNjldBdmGkxXaoREiPMk62mWSx9tJsZHD49/+8mH8bVjZysNBhdDyHyoRmxv5WzCupAL/1vGfb5JD+zLduysSRSksXTz94Y/NXyhJ+AgFcFvFRlJeIp7QbuydoFA3JlNUKFA1uTfTT+5O3gw3FoTXbHkjbFGjtmCcDAYjclgu3W2rnJqwR288+nZeZrDCHi+NRnduLwT6Fas3a1tSQagW8gU53ugHVm99VD0CHApaioWKIkxt4CMpR2mLQIS1EN3+GjYXTbCCbFG/CeUifFWHfUR+Ax2yshUP2635QyXUZukgG1ilRySGxCBnOFb4YE/1N/WLEzFr88EYPBUR8RhdQeFo3o6I09Pi2gPleJtelpxTlKwYEgP+E81UmK0S29tgRUYkwSt+vnDJjqo7aIX0CpxtQ5BCi0jkEpbcdVtRJltqRcEHg7olFSQgCSuifaLeccCjRiPOigXay3pj/oq1KjfilAyGUhVa/oQqiiln8JpHjXqRoOYYAXoEmrctgupdghRyIqMLxBml5v92ibutns03CqI+nHBYzaRoXMqxgfp29TF9ZXt4aQfUKCoNHt2oenNXCEW//X/zZ9i7Zc7H35y8MEfhE2Kaao+VSgwBKf0U0Tg5UUSBNL3np6kURdaygkYGiivG7xDUQLBYRnKK0dDp40n9IcD+BIJvR1I0Nipxmo7sa1YNvJ7ITDUPC//IaD2/GW5jgulWzQm1kjk+iNmU0QjQJ1Z2nnn0L+fXPMnt7Z2rmxtbo7HwwGZNZwl5JjiyNPpQQ8aNxeolsVszlGnrEvapHthSgeFdzmlaIgqW1PCPpzCZ4ZBt1tmi2UxWxZcmKQ5Tht1w+By3aisBImUDSvIFgU8wQqlUXKyZLo4XN3OkytWuoCxdxyhYt8PQzfEZkzwnKU410GtXIayWbNJZN+O3cql8lv+2vy4vuViHIcMT5pjih6Enh4PlM0TExAbZCIy5aOUkNLXmhHRcpUC2IzOydd3wwFddcq8sMo6/UHwhddu/HGkXvzY2rftjpEuVeEHR6y0jlvX+KXD/KT3KqmmDMeIZcqetU4GR+AN3e92A6cXOB1fYUn3UnA0XAwip1WgOTA9I1kioEhdVZlaVDPWbPulX/pia5G66ZGRZJtOqKx2pAnm36gHZoDUn51k0AmhRo9NpNDAf7uvj1A71Oq5K52FeuRgsrVYjf6b6NRffXQJtV2QaBxTkMeB0mTrMqCNLxtaaA9AkFyhDvPbKbJyuViE4TiOkzzJpsuZlRFVxlC7Th00KbT7+nfhYrSrwxduS72FGI6x17LMhKg/xjn+6kJdKtKdrG7Ocm/eFIdxWDiB60MaAbRPulh1RuENvze8e/zu4+md0+TAnzSTncHO7g52v1jGkI89F1WRJKvZ6uRkdlyUek1SrxOWBVlEs0qw+AIEZe/ozE/OT8l8Sdr1CEmZ4VmfHJ98+vjJfB4TubtlF+AORk+ylICcVqtqHccF5+ZJMV8VszifxcVslU/55rh0hF5YSBiEwc+98drV7f3Q9xdxcjaPl3HyzR++o0AhhmncUXwwqcEm8cqmlsESeON5ThD2+n1/oIUOw/394bXLG9f3t/Y2NoaEPt+v1l1QYFqV/QDD1DCBbFiKDvRyjf/G1LJb0kND6MiwzgEptWbJdDXfRdKhRSAv9m7zatKsakccqE/YKS8pgE6gQAp3Ghegct0d5Opcq3jhQOvA60aBKyjDxyfvdQJN/8W7SK+kkjCFH9Y7MoJW9AqYeJEGuC+HYR3QM5GhXgJQSWNNW/A9cITG9VI23R/jsDA6vYNIPFur+apT3dETO+Jwq1Qqq2q8npD6vzFP/d473zk/fMRpbfbdnmp3OKL2pePyDNQjuza26qQ2MY2msdAo8MbDIeBse2u0vb2xsbUxGA+dKCzJlBonrzp5sdbdJK1drsxWtkA1RqBa478xB0HyJaO00U9rTt9tn6CBUhKZgV1dp0vllnUvXsO0invmJeR4LRQJtrMjRCaUbgNJNmNO4Yoy/JdhYwTKfihBjfIwgFCFuDWCkU6TA2iN/JKEM82bZ2fZNPO++JXXXn/l5mgQtfwQWRbVdRn/9C13Sg/bzohddmPWIPgao07TgnyQUniaj54e/tbD94vbp73tPOi3Ks2Fdqn1lIpMphdc+1xk7bcOw5LPL2Brj9tfTlZxL3l38NbgRVd5k8JmWeIoEt0DQwEFdsxLaso07K9m9fKd8tMf+ncm213fbfxeZzwMNWe1Byv6/eFYc8SafF3pwZRngumnT2YZtVDzeDS4dWUXOIW6yzWbd0V+0IzgIMmDw8rSkaVYzZ/WIbBJsGsBeqNbXUA8XK14yscYLCyhc+IBF1IJwuZb/YJ6jVcb1uGIjYW0SsIZY9CFIDgmFoNBK43I8k81XsRBGZ74acV01JioTQShonpQmA/nOSCOVvRUOKHlv5XTkyQijKZVjZEmrAPA41rpCdXStJHVysmKsKklDSvATZ1VdYLXkC2K1S5cEcaAKZrJIxrxEhxo8xkd0GxRuk8z4oQVVq1coHogQg5TNaK3RqD0jULWXZGjY/xpaeNSWZSsBiDHQVEr9qiCC6q4WCTrP/Kyuuxj5EuO7SkdkKXoR0uqumnNqJz9V20cVWFlALqmwY1UUdS7vD0aeJ7AYNUs4zLBEduYL5z8j/80Y+qffPjxs/dB6pl0D/Y1XbvZIxzMhqpwlGboovSLfeupWKBviljvpT0aViAy5DleD+OCOHkfoWSu0OCSnplw6tIpq9660bMZnhMXnQBJ0Kq8Bx1WhR0vPE1L2ajYY/yyP3buYq9qOmdx5wfPgoP8drD1XNQf+XqA3u37fj8kGGmYGdJwdbiwMPTBCBJg60yoQRUJG1oWB05nV5kEF/GbnSBw8Ql4bXBz1A/10KImoyvrizOJaLlSri8pwZlSI1dU3CqeBc66zAEluBWcmqYOoRnkyJgKVgyBge/4bifQ4gfy6h66pfWd1UOBeOrUG+dRHnUEXRcnhHIkdSuDn1ZHqFClNcFUsxToFDTw7dNAr5dnqaFEAgyy0EQbiVNKtfZ030GxGhWiP6qd4A/d6oj8dT8K29BLZwfD8Auv3vw3Zr/8rb/1t/Dm7BsBZiq2tQVEpRqzs/T94rjK+EQs+QcsUFkfxLXfdBdlIF8JXMdEqM5DI4be4vK0qou1YHoBqcA+sVzN0M4FWdZcqybtRivqj+gDqa+F1K2sjtjWnrWyfLe7upyug9QPTrALkc4JM3k1pXL80cFOe1NffrRltBmFjVLqboASUtC8gXjqEab/rFhbUvuGkVBAA/daXBLL0DRm9V6n9DHiqqrUy1RWSV2X0/lssVgsVwtUFFbLQugJIjQpUNrM06410o1i27NNvbW/1ikZuP3mS33U//YX5drNrBxPGLhu3w22+hvom5oxfeNfmSdVFdVV92D+MG/mFPZc5/Uvvnr58tVOoyXhZ7N5Ke3FP5PfJdCalLOD808fnz1I8xige237xabqHS4Oo76mot66dXk2nae6S1U4Lhlndu/pk8PZ8TyOMYgi00u7Jlv9+WKR5XkY+P1+uLOz6ZPv+npunARYQ2tARb2mILp0eTPX+w1MWQyw3Ht2MpsvL21t/JNv/cFvff/tsi7Hg+DR0bHpvxQABsD2NkrxQTkREHYXRe7mdnTt8vjW5e1+1J9Mgr2d8Q5/SFr0QlkuUJaeKIlvJqELx+AbJm6QH12HXXWlhw31bknye3IyYzDmX7pOHdj4t2Sgdf2kK8gTmUIN1wEoAycgOSqqtIXnWjZPT4rLRdMUncNZUIOeA+zWftSdhJ4m/Nnjp54plafHO001NVFK99ANpuiGjAYs1WXTJ8RaOKdxTqyJfL3doirXWvFW44AN0myDI+X5maSZ5e3wTQP7bStRFGq/1T5xVGFCjLVfUh8L3lD3i38MqX/67h+cPXssPWzVl62tQv91NZsYJ71XCTV5cVAuzo630V9HNVqKifU00D7pRzubw6uXtq5d3du7vNvfGjdeuMyb81WxSKWkpE74eSkrivL/b+/cmuW4rsM89+65H5wD4BAHoECBpChLiiSXy3qIc3lTEv8OJ6lKpZKH/CBV6R+kynlLpVKSXLZiOxIlkqIIUuIlBECA5z6Xvs1Mvm/1gI5Ml/OgFzz0wmBOT/fea6+97mv3zfGEGCkyANEhFt9iKfibRpFI4a9jFcbVljDAmsZgv6yxSezfL8CQ04e7t4Dveymtjxk1X/eGIZ1/3LRqJqMq0IZ03nzL9R4wucEegkhvkKbUrBeX2W8+WS62wz/5kz/65htfSRNE6hT4yIj6Mgx2RJjS7Pd81A97jWuHGOFD0XPsmRSj1YYJy3X2y48+/e8fv939znlvVg4SooMaA/UwqJbEnkFu+a/+6Z7gfn2oPhLk1CR9wT+bVKvu8q3hP598CzERZQ1HngOsmKKeE8Xu7Mpduaqy9Tb7bHvxv7J3f5V+cHJv2Gtvk45pOmUzfftJOp4deBJ6V7U2ORZzdrV88+Gz3zxbMh1Mg8h+/+WXpkMfw2xgdYmaiKm2Wwbo5bAN1clgXdfVUM1RIhRo+z2tTp8vD9R2IaxJQ5WPhBwPMpyKFCdYLP79way3rQq7IR21kekDHdUB8mvfMmiiqrTFBqfITyAyzq8yCsQwhL6YiB7VArRQKKBgwbD6DIDck6uR1jMpkxycAfMwL7ebps8cu5E9q41xZibCTVCimOjDJkeRAhsRW0TqZCPRZdvQA/UqO1ZvOFOucoU/LtuXWpGGSBOFDU4wis2rRq0D7aBf4B9Y7Mgw4PTqXB/VII/FF4QH1vhPo9AtOqtUomUm0hZswQlykE16W43YzF72k2n8NdSyXxZpYEGyJEIkotLyaaoHeT7TiB4h5/qYUrMHxz3S6WR5eXSQ3Jy6PkP7qtxeLnIvfgF/aMjvlan/+p33Hr/z08F2LUf0aL6qoTRTdFFl2GmtCCillZDVDjltt4OHjjyDHuYivXh4SGgmFJFDt8nvkJDrZGarkokX8Emx3idFgIel8qcs8e9VP9TXZdEQ8WrXPs02pcySdZAkW0I7/R0sQx6fXGx+8WR+tns9OTgZpr6lWUqMU5TQ+fUyw9vCPVTQszilZ66JHNTZiI15yXUVyds4IsdlTg7UT7rzGwR9Ar1mRjnhAj1jd7vToRf8rPP2gjopK8nGtWeoAotyU9pKDSXDvDUSH84wnvjy6vXK85ImaBTM3t3VgUBIlhyVjNn6alz9Z7uNWWBbfTBJbBxnoF6n3FZg8A6juijy4uLIzbUln70TpRS6jbfyupp0NMjXK0KHvofYjFlG5FKQ3jIrz7ykTz/jdRSRyigYAMpHk4QEC98H0vFk+MYf3Lt9/DuZ+g9/+MN6TZ2dX+wHGdvsrPerFOFHYpVC54P+0EIW0LgVS9GaI/6tPe530jYs73j5dmtHLpa1vXFwUZVLcvS4/UHVYc4Op+U5lnILLWHb3UHJ8w2O1ixi1mnf56nrVewX/5/Dfju0TIS7NtnPYzL105zkRqbSIiyU//zDv+ggkYsRWDWgN1NGWuqquGoDsY9hOFroicJk+A53GTwhALSjMgmn5OUhmFR0163W37GcGTWd3tAozTjeFuabpGoeUhH7bYLHNkhiOxwXescGCCO8yzIwxSF+QlLIprZoNuusVEEqpAgiUWnoKMPMW+114WvaY67K0cnbjvT5atcp4R6HUNPr683qukz7g3WWXV1e6o1DGqb3uzADBySiZo+vP/7o8w+nydFwMC+7C9z7N7/72ufPzq8vlyC7cetgMp7A38ODOQY7P5gvzxfZJv/ud/7g6nKxWKwIqZhZXG2nZ5JLPgRWn8WI6P7h+MbF1bVPla9pgD+DwcNHj56eX3709OlHZ6cfPH362dml10Loh4RaSAD6xqzTQW8+GxzgiI/Gt27Mjw7mh+PZOi8xtCmm1Ovp27BevGHVWqyKJabR6h6Mrc5DL+Q2yK2FMVe8juCKIQcgqlh7Y0g6IH6EKHxTssubIGR2ZsQ+dn1XUK3la2pVL5KpvOgFSVyTWOFAeqRZDOH8UNpRvztMOxPojvNmrtS1yIHAQhOo0C8jaqweEfZwMOb6dUqgCpN4MpHrZbGuKsQ0GljaoyZl5UI+LEV6K58865MB8eiZD/TFHYW/COb1k8F4lEo6uT2/1RJ1TAWq9ZCfaFqAmfq9v3ed+l97nTqVTaQz2Bz7o6NWHfjU5FpQlBj8FzwQyGODhsGQcANxJKoes2p+ouejvi97euXO0WsPTu4/uDe7cytPhp8vd8/OssvLbL0sqIQDP4EFHUcYkXJFEgNm0IbOhecPz474MAX8LTpTt0HXwUAfPuxBkDTV9LTynWvoAy9qT4jvSUqOb2bRTzq9QauHWHz4DNSSvIO3lw6s+xmj33cGOA0vkHBaTO7j337+s19dTG/f/f73v3f/3pGBQ37ADH0TsgvPHwEAZkZwgUFIkD8oCR9vXmxt8yKPAGd7Nv7nWx/85Ozt2feuusMKKvAb8i5kBzLZ/Fyscrbm/V4OtSe0sX/cLSfrn8B+K5pv192rd9J/Ofq2I/StT6paF72aFM9fXZSLD9af/uXy4Y+3776Zfrw6WNw5wiW5UDAZJxO454R6s9kck+z4HAEcQLlc5W/++vF7j6/WlQORD7z20p2DyRA/jt7CN8YI8cKWcErQz5yYRLg+uYW9+ixdkmDBtAQBuL5i/QBXwy3v2hQVGzITnb3xIRQiGKPhIXzodBR2QTVBQTMXpYUdM0QmXoaOLuGvnIiEPOcQ3aL2kx730anXTpMBZqgeSQVqCP1egw7jGQtHbn/UFuT4Q70JKGNEvIuPY/KRPeyKklTCJANlw9sxG6yuFpzZkVcNhJahglYvtERbaORY/NtWTLL+MCZ6LoNwMXFxLIbHTroEg/HRNVafoMAINU2yUNIZIK728cmClK1e8Rt7EQUTFLMIJVZzdj9SiPDElBkGigN9fNWcUgI242CsaUGuI8J+XaJ2qBwCX1gGYKZrBs8PdTNWYGWurNnnHwyNQNytG4U5CH+3yoo7h6MJnjckmJe7Z1drQopjBbV/9h9+n+vU3/vwxz/6iw+fXC2ybdrdxX3GrmvqCVqty3xzUXh9CzOKJRnnxdyN4pqhjCBXwC31vbSj5XJpnTHLFyryVrnZrQsMflvkMDokjKRDazh6uVJyTJf8AN1abNsr4hWJ+151ZD0CQ0JBrCKn1y8fVe+d39tM35jevDOeToapL0dDE+EFYoaVxyfTKtc2MBi8kk4okhbZHh5f/6on01xJ3xmNKM6Gjy32mnCFTimrIDpePzqb94ddSotOufGFLxVSi6cuYsFoAa0dXBsMRcZ5QglaTXgb+bge6YjLsGCBYS2u1M8zwiZqZGpExy08HLTHaW+Er3LtSyeOiaEccIEY2B3YtSo3GJilRK8PK5JBbzhOp9Ohurjdel4+6c0OxrPZqFqVmIreyaWazibbLhZrcoNs7f3rLjv2+8opBCmjkYluGB5rHtQrlGtxneIuSftf/9IdpT/4wQ9KF93tXX8DaChS4KdajnqELaDTkY+yHRvEFxTH9z7Rup10OgP0Qov14tvM9zhuFpvtkrqo3Ky9HSIkWQ/tVxAcgCruDRQgbfU5aL3ZMJlTYPW764KsggnqA5BAQqb+xjzQOEGArXrjCxM2mGnB6jfJ+mLtm3fMazwr7tqEd3c5F7HSimliEwxSV2shTcnyu6bVkWFFjVIL3w9JK4yHH3LJ0sWtcOt1SxogC2TSH6eje8dHJ3deujk/ORwfzQaLpSvKPh1UU+14z7ax3XQ/7fX4TjooS4cPBksgGZjyoWN6LQJ9LNhriOxROm4ofH5GmqDfxGtBHEf553q/u2gTZMGr2ogE10Sk3ElCL6IP6u1Jzlpk2XK1zj2LXa5rtsec7SEDZAhDtr0lIx1km4vl5vzm8UtFXp6cvHp5frVaXjPAdHLjpVv3n332ZDKZoMBpkoCvKMvXvv5Hz56dXV9doH1MrsqL1RqF5ZN7BXJ9Uetmk+XZ5+dnWV1dQHUIhfTo5sGU9LbdT0bjIfa0XC2ofZWfakCreLGl5uBt1t967Xg+SUk9KXGZHgEwHfZHw/6QHJYEDvFv2z4cvNPKys01KTyq3N7Ox4Mia12cl5T366xKvCjU7I2POlF1Vt71W2bFZkWpvKnmo37P84u7ftpPJ6PxxCuMt3HBqMHKiBVZ8g4/sEM5GYZUbZT4+D9aLtc7TwvGqWOdkG5Vj+hkFBwTA5GpLwKkSijKyN3MIMGNJ/aJuv5UmTetrpUNFj0bE9Y7eJ51vkWTQKS2W3V3wVOREOFV8ClxFpSefnzUDJn6CN2m/V70Kj/qrqpFXuXyMd8kiP/q3/zp3Xv3oqVAZvPBmz89ffxx+H0TAm3YCTiPsGc3a1nieJ0iKqdyqY34WmblprscN45AhRpb6wCcrHsgM7O1jQ/DPkjTl48OXn/l5I3X79356t32bHaetx6fLz87XS2uc5Tb5wx7w5UPD9QkQo7MzRUEyXQs9IGqpmY2qQqJEIJgSNfWVNSWa+fEmiGalyQUM2lCHOoP+Z32k2EXCzZTx0plb3TxhKjTNl+D/+zwBfXK2KWo7eWzq5/+7cfvP9n94R9/+5/9028eTIfMlQnD23rWzN95x7KSCqHlu4aFrIl18ctL4snr1thO7tNoiVXnV+v/9rO3Hg7en35z1el5yztaJkJQgh+WhvmzP8TBvuegGByXdrqFkATfX7TgJ9v7nxyC/Xln+evhvxj/ISqy6bWXu+JZdv64PPsgf/Lz4rc/qt756/77T29dzl8fv/Ty5GjSTncFrgzbmA7T8dBzRETbwWje85mMBNZyW+F2lg8//vwXH10sfPiCDwO9e3z7wa25peuWNq4bugbJdKnHpFYt1YlHWtxBsbNchhGA1Hj5jnuMycZ/XEQEO6QOizVqzSmKYpvbyJNXqIfLxzIKIYJDck2BSAxCAz2v5bPGyT7owjYoGVelFg0aoEmr+sE3cBC7IZQEJYyNv2gZzi24qQ767kUXtoJSxgpngJyxb8+8MRuzGFNiRvPmy1AV9YNpgMNaDpUuSzIVdIwuantgl3eQpBqazpnCh6wZKLSVRv7Rx4UfkEcmRq5iyRybOxd+cASoO9X9+CdCczD+1LvFTdUVg8PtvSD22zLd9X87Bxm2plAJNMxWLyMqengnXqiddDlQrBbVnUJA4NeEaz4TApQZB2MI+7HLikD3yRdH0J6aKtuzb1Od3JpaMtK33J5fLy+zKDd1RmL9va5T//C9R2/970efnKVnq/nFcnC+zG+MWgNz2jbVQBa3jSrMsGZcj6/kJYRzPFbG+HZyAcEPo7r3R2n/6AZ5tnvgFZyBaESf5+SsIcJdZ1nutj7EbMfXdbXzcTZIBZSgRRahDE7U0eTdIt/97NP2J8v7rdmD6fx4NppinsNBMvG5Tj6DNRmSgZqF6uKhSXrwgr3gPmOKCLDmVbrQ7vMisAvCjol1ipfsex+f6ujoBKTZQTpONqt1e10oJxAxcbPf8QCXF2pj8WegqkqMETykucNxAjlqDPoSak5b5lCV22VWFSUFifzSKXR2GWyhRHH5mUYdnT6aIV34xziVZu3UJrmuR8fAnEWYMHOEt76nxst7rVUJsKjRerFs04dQKxe6pPXYM8m7+mr9g6yUnZck8Ft5bA2c/ueQj3tj2Kiot8Ph4OvfeNk19Trg/e4dpbX0AfaHVcBcdZ/u7GF30vXV6KhA2u4SgjST0BxSSVpjD1VrS0HgS0w2pOabbLPL0ItwPbq+wCK7/FPjlHSBbxcV2sN+b5oOiHSgJB/jMH6JGpeGUkg76o3+7juv33DWNYU1nudoniPlz/7XZNh9+fbw1ZfHr788fvDy+JU745Nbw5sHVKPeBr13yIgf7temr1lLMDPyh2jDeSlIGoSxPndV/rejEOZeDxxfNS04MnKCl452h0fVMOnNh7Pjg1funjw4uJNX19fL3AATQzBTHHwsLahn1HhR4SkJE3E+HNWU1CN3hmQpblNS5FiGH/X6A0Yzvw889vWJfsQTz4m7bO/1zSlJBFUWShsI4bUfcjK+41E8CSFEmVrY08x6RrsgRaa0MAu0WovRDVNh4sGN4JcWWXK0KqpNWVycX19eXBQ5+X1r42XEnYuLz4p1NR1Oqmx3vcqINXleLa7ONlXBcPpaKylsQlzsALOFYM1irdQbxYgZ+qhOz+tjMArNgT4+uGa5XNK5jijGOG+Q6CEz0M3Gw/vHh4jOdNmY5ZXkJF6++ZdxtqZ6BEDERfgr82pZ8KU5T1JCqqeYd2QP/Y3XziJtlbFVFLuMPL2q1kV1XRRVyyfuJeCAfTAIaSEvMjjyck/gOQJTgXrCPBn1alkusnJNimw97ko8vjbflOPUiItW6FfkQUwAQFn03PgzvR02gfNQfVAYnY4jarxuurKu3bGHDJEEoqdNXTHiukKH+1gwLPKcoSsTRutdxxLJZ78IDAi2dOjDrOqTdjEZ8PcsfnBo/K/jX5ghk/zXX8rU3//FX33+5OM6/jKdwBogdpnhbw84BVJ1FzmdOP81TPbXn+jhOG55tGYJ/+qFT3UQcmWW/PKDDg96vXGa3pz7yPaX7x3fPrmZzGerVufp5fr8dLG8WkNieEtGBp+9QIq6xaKqS0PS7URMBeOwmuNb0pIu6b6Px/X1muT9nuo1lSE7SQaR+pjl44elFVQu/MhA5mE2vU8N2y4dbDenny8efnD27qM8vXn7e3/8jddePRn76mzbOCX6mK1ZfTHj/XkwgCmjUUZ2QZ+vOe7W6xzjQ4jo4+PT6z9/8+dntz8d3Ft10wrNR470BOSuiiR3g31uud9DQr0Fy4MJdZeQQXTcb2tltUyZTXtTdD57b3tZrd+ufvv29sNftT/+Tf/Rk+lpdpxvb1cHd/tHN/u3joaz6aBYXRWrRSQ/uPTebOyyFZGRunYynXbQ8m3Zqor1Kvv0ydVfvffZNeYTlfmNG9NXTm76SpSoSHEg/IcxajPckCjsbaDO93omvz4PyzVDCA3HYYGDzKGYbZozLbiHnYTDkKFoqyZnLqcpKAHjoOyQeXsOuhX8iWS5fhiLqEXKX89v7TnqOODSXSJTsbq2qI99LlPwMG5V+WQLtgMtXSnHnY/koVp1gVcbocRp3R62kR8nwt/ggRMLPZHDUEEnRW/WEdM2ia9QqlrsdA8kuhbX471cSqD6tQCJGgYDh2J8fjgleEA/3CyzdsaBA9BfSWwnLjWQc44EFcyUEWitj983ljcxXDCg3hWfOAxFDANuO8lwxxBJ8Eg2qXh8Yj/EGwEwE1sq7tjJf/4qBodzRBB6ukbEyl1Jxah0wV+WhScnbx4MsdvlKscbXmckZTI0+oK882//4++xpv6rdz760V+8e361aXWG5XaUb0anq/V44IMycKjQiuUa3YPFJNIJ1geFghyUWOfxxYTYrzz5b4A3U/dMHYLiw9RoTC8EAHPkUbtbWty1rkovPg5VFLOfmGHwzV9YzOmq9fbT5FF+vzd/MJoeDdMU6eoTwQVHkI84jQdlUekEXfgY4HAppnGAqAWNaCuvw/I4GkOE8Dodr4siTrtYHjvQpH5nPOqP+uQEu6xqF5V3zfo6mijAJuMUpSLT9YEkxjaIJ8TowXGpxGhpa2FFFCdlVXgxKbF5tSpo6WK8OZPmh1vMVyTXOs+Q7Y4uRc4REnVSe7WRiPDFY0+on2s2bQkH6ndH08Hg4xXl7Edk5Af5eknyoM2gST5ujwzeEMyoEI9Mi7yCRBAxHPPZxAsp92mmK8ryCicIWfDPq19e+vuZep7nbKuIaq0gNRa7IHwuwoh8E5f1Se+0Lqqz8AQmDziYbEtqbqbOfnTAtCS0Q3Rqi7IAEexih6S5W+mQA0AeYS/FUyM4MfPVpc4K3rZWeVGTKyWt3TBp/86bj/Z/46h7+R/faqi/0ZlR2p0Oe/NJ/8a0fzgb3L6RHh8madr9P5+t46y4HeM70ERnTdzvcCKhXPVMTJE4YjjXTduTLwmOvzUC2VUDmW+vdTDZzKcFquotcV6ImSTJ3JMhu2efX+S5xZ4OT10Vvf32bAv/JBaMVdHUfKvHMMRG3qxRExZIr83zIqHXe2oaHE3I00z0SdlN6P3ose2FJZGaR+LeGZDTu3jfGUTpRaIJSV6KY8Zvsk5uSviMdJ/GtjRZF48mSQPo8yh+0IUAnD0F8YZgjEayvweLMJ7sur45zBPz63VVZG0Xza5xkGTTVAs6InhrpaHnqbMb5xgDuYQlbbFoYLHhygF27o2rBVrs/8rHVz3Pa0PBwKDMWrv5NL19MI0KkCTdi/jQYKhMUgckMsheg4/X0uZZucxLbNkzjf32OCGNcIUMVS8ZIcorq9PCS73R86usWPl+py3lGInwIPXKY4/gUczxvHJi75IAhKysusvM52ziRnBGeVg3PTbdra9Nx+TpGDbpjJgSWuYd+/yFUv7UEHOFXfJECtklbV4Za6xmbCRthPcxMhWTwgHCNsIVLeJkG2Whd597iWBEitppoHgMPhomE+xHTdQnRKxSVwXdw98BmeI/lKm7pm6X6LXvuZeOUwr78ohEsxmH+GJ6ZvL1UTuHian56n20YTuY4AGZxE7o2zfzW6EzNbzKMBlMx6Mb8/HR4cHNo4ODo3kyHm97A4yPSEz1ss7I6LxdR312NRxxd327hSssWhgT95SWMYEQ0+abUqfnwzHrZZFgPyqK77Yn265xhgWHt1WCKB2SNF1hAuSa2Xr96MnVp58tH51ud8PD+w++8vWv3T85PiJpjQkqOjaQKPNR1KSlqKyxT++PfYkW4iQBEh3F+648RerJ38+vrv/rz948P/m0/9KqO4wVX+YhNX8HIc7n4A6/6k2+sTv31QBBkrD/ITmxz6jjHr6w9fblb3rHd2a9g11y2B7f7Caz3fzWYDrtTiedcdIZUuQM+svlYrW4Quvpg6uZT4fwjFCfjkbk6VhcrKYXRbZ+enr9tw+fPbkumCfJwHw6fnD39iiRLngMU1AyRIy6BpckKfjhxQQRzTA6007mwkz1GorJ14GjOii6y8/BLRA4O0FkcLeeOhPWojioUhnGYLgNQzQqYAgI65aTDKkm1vWViNVD8dSDBHnusmaADlHjHuyPMF1/02MF3Tg5yHVohxFz+DwmLkbQcUjEce0KxNoshjJL2Hr6ziYM5EJ4rb+AT3+iIYesEH3FgwpqL3Z5sY3IQERPnBJzZAL2i1NMzNg2MSwDgpe2UQB4uyr/9NKe1lH9+VlPGJw6r+AEwwX5Dhc4JDi6gnkP/LDghHS2lBVI5Rk/6YVDI7NT2qgdOGSdGzIqwInbENA9yQMxCE5j/8cZO7SNlYhT9gY/QwkJ6eF40N3tFotykW/X+HxsDjzRHqL+7PfJ1N9+95P/8ZO3Ts8X4IOYrDU8zdOL5fXReJv4rjUzNuRP0IV8xiUeywufqm5S51Rd5TXLjAbWY8qZDwfj24jDUdpzKFgULVv1lSTZrnOVe8FDrN/LPppRa9rMsx5iodnpqv3LJ+nT8qujm6/PD265Zj1MMV1XNdCe0B861g8iNKZUxiq8IL4I/YuruqOFI7gcqqpEEpPHq/X6QCjQpnCZig30hgx1nLY2eblYey1ElN8tX6nsVfgV7bCDQb/D2HxQt+AMNJCLG97MOFs70vScKFdVVblZLrOsyOuGiBq2QCvpO/kCvpsQuFr6PBk0Kieh9w5TWVpzD3pLz6lDuezWqhGY9adphzrj+cmw405nOOrl2XrX6ru+SqWIY2H2MMIiQxHghbKiGlht+2bEMvexEtdX2Rr6qAUhodwUmY/m4B8pzte+lKn/v3eU8h2MjfwAf6HcVX2OsZPqYRAOiGSFAoRcfP/ZtfKoREwyon+4L1Gp2c5TwF4kAtBrRO7oGf/BkEqr53ImfPK5Ne12MhrM5jPdlhi8biwI2NM8GXa//dokkIoajAwlmV80Cvt3QrUxPncHfoIGeEmUXefbjx6vfCqJ/Txm12ikPj3/LasYJ3qLKeIBP+pegof2HSEqZu5wSLCVRJo+HePzdt3d9HA6HyWHnfadpDPvt9JB5+Lycrn0zKxLPNHTYXWPMVbQsMfJHljrP0PjfhR3siUthCtbyBIO6CgBtJe5kAET+ftknJHEu1obeGgwIMVvdfpehAMWt2GO6BxaLCQXmFPdS0cMEjXViBSMCfMEuaVCK+m0J73OuNetMzvaD7vtabcz6nTSTnvUbSW7zajbTlvbAenoLm5JN7Pf8Z1aRXRBFav+Vg5m/1EDgIdaHN0L2mKpOrRRMeGkdO9xVVO8k33PmuCERATZWmlndzBPj2ZjujglcLCPMNNvJ2miD6ELyteVFeTfi3W5Ln1oklf5kanjujetRV55r0Xp2TOcCwzHvlBZLHuF9RmtOyAj55avBL6dp6TIBvQRJsHYriplkSCNPmN7nRf4vliWc1GHAAlrZmlCuKpPhIdomAubqgOUh/vdeGIzEg6ExTFYziRIs+sVVct5NcZD+wdx4G82lvEMitMckqnHi0stH7btwah/OB8dzHzZB74UOu2MQCfj6WgIISCAnQI4/c2wui5AX2FJ3P3+l69+IVN/8rHmIzifwOCfmFwN6psnL2JXNILZSDC2PFy3ZU+INPrKP6dXm4AQeM3JtAh+GYHrcWkt8IvqbpwmR9Px3VuHJ3dvHx4fkkVmneRyvb1e4zNDmiQoQWWkOF63yTzlO/WcCXFg1gb42iV9vC/RSSPxPqLEJfbIwzAI+6Ni8AEdrY0Tt5xRBC7z09PFo08uHj4uWsMbD15/8Pqrd+/cPKCKJ9Y545gORBAznKN6w5d4YLj7Y1kLaqj4KWVDnSkvydPxxOZ919erv3nn/Z989vDonxTdNK6Cq/Mk6dgzvx6GQ7qcPQNjl+38gUopO1vXfN4fkvkyNcRgP9qYkG3y9vI3yXdf/spkOKAwTrs7smrS8M62IkTZt9MhOJ2dnWKyCIt9UxfhrMGTUTqZzQzfVWEdUxZn59dvfvD0/adLa/d2m4rxq/du35qNMSRY7n1gajPxsgM2DAEmwHZDF7RHkhLfEKfq1orKF2TX7TUhsxnXyjDRmB//BeZDeyaH2PS3IIjuUQ8Fq4JZwTb7GdplrKxxl+Hea3X4Ube2mRU7hIQei80LOWSiCFq6LzhocGSytAwXYUImYewiBwolFrvDQ4nRkr/4fnMUlV+jw74hgt2Klj86BldTvLXFviCJWTOuh6wfa1fKLDuM5pB+x0Bg8hX1togfaGE0gEL0juw9MhPa8sdcHhGQA0kGPs37KBw/JM9O/vLD+SoDmURfxw52AZAF2xGhOBVbqKzuxTUIs0McX5RedGeXFNqdXxyRN05GEYvcw+6pz0jIcYf3rgZFKt9tFqsbMV98OWXu4Wx4kKCw26usvMYV+n5ASVbpbbb7d//pvzDQPwL/WKb+8P0nP//lbxd5kfvQw2Lpin3vImuX1eKlGTS7DksgycgdK5UTjvCTlHpZbi+zzarcXpeb63y7KLfLarso2N4siu2y4HtDYXG22pytq7P15mxVni2Li1V5sd5cZtVFtrnIq/P15tmieHKVP1mW5+uKeMYhPleZ29fsyUBYPbqu3n1243x7fzC7e+Pw9ng0Nmlob8nT8VA9kux4/DiyV6nj8QW4QLW7SzTtwyXy9JIMG51R8MiMhJzAGdeCBOfHo+HAcmhHlk9gmsyHo0ma9HfVal1sBsulUWro6wX7tK98nlduWEI/iJrVlpyl8ooI9YhCAz2fz8dYCNzc5iS0RUaWDeNQ3jaDly1rAdmrDkFCZ0fmPxz0Kh+NUZUVQ1RF5ro6GLOMHoZkX1sZ1/GHA/Fch6eV1B3Mrl4M81b91TJDYb0Kpur0ku5olLis0G/hXgC6e36p28JZgT/L8VolBjuep/FSPPXW63ggNyuWXu3rxL/+jbu3v/SUxjpTB8KaBMhCrWuDsrEmgEnrtfPdbr3dFS1fS6Sb8cI+7K1uUmNQpeuN2OdO7dMtnyUySXpjnLKvk0Km7Sy4CteZOFZ6fOPolZOTOrNRqltKkZo8scHHSdr55gN0OnyTMlcYwWAZGKO7U7+iadks9mjtNLBjfC6Xmw8fr0q1LMh+7lWdk+0FPUstpPApgju19vpXqIq7+IqDMdn4ELxbd27kswkEdPut4TQ5PJ7Mk/4b6fBBbzxvdydE+E357PJ6sa70TDK6Jl5XDm/r+YkLzCqHA3CIrXCZZskOqR/3phSAgMxRN/RSksYvoxxb/kRtZJmc8SCH0NltnRowHI5/z88gg92wgirqC1xssoMh3GfyAFvNHNGVpNUa99rjuJBG8Xlfl4+EQmsTSuiWL1Dr73bDdov0nZ99V+jb015v1u2QzY/J4CneSNkxdpL1jniML7GskLS9yGeAy7WjF+14CPq9QlcmSKekW92xgavmmwhm7eGdVZh2+/hoejyfdHs7n8nR746nyWw+PIi3yRD7mSGhhihB/UC6s6Du3vhGZGxsnPY9YUo60W+7YgQDCDftVlZsLxbxhNp4940rrAOltSvbuBpUL03bw6RbFTBDlpK24ybgW2fXxXyQH7hWeUadE2m1zOUb/TocD5M0hSZ8yCAKIzwDpJAuqCltyvLt2SLH9+LmkljCMqiHvcD70vJZgYnUc1NdhsVUVWyfPeWCelxt3ypwReUWv9vudcmZRqMBHx82AhN8mX+LOppamgGgDr/n4AyvqqoPsa5mkcNBko9/4Dr1X/zl2ZMPQ6+jh58wEHurllGDhH4+Rx6qpw3qcESjyvOPjo5ajwwSiJBjbGIppH2Ww9Gcvfz3VFWNmXmLluai9nANJBbeinoweuXu0ddevXvvlXu9gxtXm86nZ15xcXl6vSty6tI4ix/LSHDSm7ek09GReMc0FJVAjoMUe4bqSOi0ObRkxyFGtrOWsy3z7PFHz95/78nDD68vilF6+863vvO1N75693A6gpiQldJ3+hBNj82GnyYw4QxBUyc+yBikLnbEir40bTcUAJnPYzSjJ7D9zc8/+PMf/yrrb45e3bk+a0rFNIK1fmimK5ElbOguvvh4yAhDs2jDaNp6OAWkZAPszAI1+saeGmeVdS4/6N+f+fgmgiJT7g66RMBYasPc20WWXV5eMBECLCjGI/JzCnzPhE/m81izKePp6cVylf3yt6dvfXpZyhKfCP7KyfGt+ahF2KXoRXF9nKWcCaWBeWx4GtHsblfh2dyPEoT3ZsNErdvB1ZpBelK0o71ACRqiF+vh4vVbuG6ohY/YObOKezzoyhD8YbNL7a4KolXu3cTypnyER2gjLKJiKb11NdJM1wXozvEePsh1RZepQGLSECsLkfDARLNrZKTeYMpmCsjL02rsV2tJaBhInE43NMur+yBKe1IGAOTzLX1UjA7MpoHbkwv1QqhtwAW1DCaS8OEQRa7lqfe9J/FNaeYADEwPhw891PNDD3bhiGaxQmTKAogoTaOZHSFVeqWIfaE8RgZArBJgwPJo8FK6rFQZ2IcvIQR28KsLehdJyd4YSw9KR4/xG7zSK949sRq+Q+pAkB3t4Cub/JDRQWfdUhJi/QJ6+CJtgkfHh6P5OGGEZb7JmXM9ZdrGjGj67//z/+cdpbrd/WYDDTTQQAMNNNBAAw008MIARUQDDTTQQAMNNNBAAw008MJBk6k30EADDTTQQAMNNNDAiwhNpt5AAw000EADDTTQQAMvIjSZegMNNNBAAw000EADDbyI0GTqDTTQQAMNNNBAAw008CJCk6k30EADDTTQQAMNNNDAiwhNpt5AAw000EADDTTQQAMvIjSZegMNNNBAAw000EADDbyI0GTqDTTQQAMNNNBAAw008CJCk6k30EADDTTQQAMNNNDAiwhNpt5AAw000EADDTTQQAMvIjSZegMNNNBAAw000EADDbyI0GTqDTTQQAMNNNBAAw008OJBq/V/AYQ/nw7UhS+M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7061" y="-24328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4.Demo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114625-7F21-412C-B516-7A4806CF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77" y="271870"/>
            <a:ext cx="9067735" cy="65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1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B82FB-E81F-4D67-991D-4AE2B129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206" y="7447454"/>
            <a:ext cx="1068423" cy="302859"/>
          </a:xfrm>
        </p:spPr>
        <p:txBody>
          <a:bodyPr/>
          <a:lstStyle/>
          <a:p>
            <a:fld id="{504EC8C7-7508-406B-B0BF-9211E27E8D30}" type="slidenum">
              <a:rPr lang="en-US" smtClean="0"/>
              <a:t>16</a:t>
            </a:fld>
            <a:endParaRPr lang="en-US"/>
          </a:p>
        </p:txBody>
      </p:sp>
      <p:pic>
        <p:nvPicPr>
          <p:cNvPr id="1028" name="Picture 4" descr="Lost Histories - F&amp;Q drystone walling documentary If Walls Could Talk">
            <a:extLst>
              <a:ext uri="{FF2B5EF4-FFF2-40B4-BE49-F238E27FC236}">
                <a16:creationId xmlns:a16="http://schemas.microsoft.com/office/drawing/2014/main" id="{FFAFD803-35F2-4E41-86AF-B97353CFA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55" y="226580"/>
            <a:ext cx="6485371" cy="3486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ank You for Watching Motion Stock Footage Video (100% Royalty ...">
            <a:extLst>
              <a:ext uri="{FF2B5EF4-FFF2-40B4-BE49-F238E27FC236}">
                <a16:creationId xmlns:a16="http://schemas.microsoft.com/office/drawing/2014/main" id="{43F8372F-E676-40E9-AFDD-0EA7F9A5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663" y="3943639"/>
            <a:ext cx="9568873" cy="27778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5CFD014-0D79-4673-ACAD-CE0406D88B04}"/>
              </a:ext>
            </a:extLst>
          </p:cNvPr>
          <p:cNvSpPr txBox="1">
            <a:spLocks/>
          </p:cNvSpPr>
          <p:nvPr/>
        </p:nvSpPr>
        <p:spPr>
          <a:xfrm>
            <a:off x="11280912" y="6257850"/>
            <a:ext cx="5573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77CA29-0487-4C1E-A198-E57E55018CB4}" type="slidenum">
              <a:rPr lang="en-US" sz="16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pPr/>
              <a:t>16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4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100981" y="6226131"/>
            <a:ext cx="301752" cy="365125"/>
          </a:xfrm>
        </p:spPr>
        <p:txBody>
          <a:bodyPr/>
          <a:lstStyle/>
          <a:p>
            <a:fld id="{02219DB4-5F8F-4051-9272-8A0864266D5D}" type="slidenum">
              <a:rPr lang="en-US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fld>
            <a:endParaRPr lang="en-US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6780" y="165818"/>
            <a:ext cx="57476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1.Giới </a:t>
            </a:r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2.Định </a:t>
            </a:r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3.Các </a:t>
            </a:r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4.Demo 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0339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65" y="3980923"/>
            <a:ext cx="3104076" cy="2656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56" y="1307691"/>
            <a:ext cx="3687095" cy="20647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45" y="851822"/>
            <a:ext cx="2477729" cy="2697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8"/>
          <p:cNvSpPr/>
          <p:nvPr/>
        </p:nvSpPr>
        <p:spPr>
          <a:xfrm>
            <a:off x="0" y="0"/>
            <a:ext cx="2986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1.Giới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133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10" y="889123"/>
            <a:ext cx="3888967" cy="2393210"/>
          </a:xfrm>
          <a:prstGeom prst="rect">
            <a:avLst/>
          </a:prstGeom>
        </p:spPr>
      </p:pic>
      <p:sp>
        <p:nvSpPr>
          <p:cNvPr id="8" name="AutoShape 4" descr="TÌNH TRẠNG NGHÈO ĐÓI THIẾU THỐN CỦA TRẺ EM VÙNG CAO TẠI BÌNH PHƯỚC - TRỌNG  TÍN"/>
          <p:cNvSpPr>
            <a:spLocks noChangeAspect="1" noChangeArrowheads="1"/>
          </p:cNvSpPr>
          <p:nvPr/>
        </p:nvSpPr>
        <p:spPr bwMode="auto">
          <a:xfrm>
            <a:off x="692288" y="-54202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05" y="2054441"/>
            <a:ext cx="3278598" cy="2455784"/>
          </a:xfrm>
          <a:prstGeom prst="rect">
            <a:avLst/>
          </a:prstGeom>
        </p:spPr>
      </p:pic>
      <p:sp>
        <p:nvSpPr>
          <p:cNvPr id="10" name="AutoShape 6" descr="Công nghệ truy tìm kẻ săn trộm động vật hoang dã - BBC News Tiếng Việt"/>
          <p:cNvSpPr>
            <a:spLocks noChangeAspect="1" noChangeArrowheads="1"/>
          </p:cNvSpPr>
          <p:nvPr/>
        </p:nvSpPr>
        <p:spPr bwMode="auto">
          <a:xfrm>
            <a:off x="844688" y="-38962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26" y="3947728"/>
            <a:ext cx="3767951" cy="21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7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1006" y="6262845"/>
            <a:ext cx="640080" cy="365125"/>
          </a:xfrm>
        </p:spPr>
        <p:txBody>
          <a:bodyPr/>
          <a:lstStyle/>
          <a:p>
            <a:fld id="{02219DB4-5F8F-4051-9272-8A0864266D5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3" y="729978"/>
            <a:ext cx="3252020" cy="2223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99" y="884894"/>
            <a:ext cx="3108991" cy="2068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83" y="3391761"/>
            <a:ext cx="2685898" cy="268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2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2.Định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exposure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sự kết hợp của hai hình ảnh thành một hình 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này được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trộn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lên hình ảnh khác với độ mờ ít hơn hoàn 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35" y="2116206"/>
            <a:ext cx="4214191" cy="28174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695" y="2116206"/>
            <a:ext cx="4857179" cy="281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8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17" y="3881592"/>
            <a:ext cx="3600450" cy="2457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570" y="1091474"/>
            <a:ext cx="29718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020" y="2327899"/>
            <a:ext cx="3874964" cy="27824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08846" y="392395"/>
            <a:ext cx="1135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7758529" y="1389433"/>
            <a:ext cx="1305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71467" y="2635045"/>
            <a:ext cx="1947553" cy="89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371467" y="3529874"/>
            <a:ext cx="1947553" cy="144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Blending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k</a:t>
            </a:r>
            <a:r>
              <a:rPr lang="vi-V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ết hợp hai lớp (được xếp chồng lên nhau) và nhận được một lớp duy nhất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1223347"/>
            <a:ext cx="95726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9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9DB4-5F8F-4051-9272-8A0864266D5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011" y="169299"/>
            <a:ext cx="71723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2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1532</TotalTime>
  <Words>209</Words>
  <Application>Microsoft Office PowerPoint</Application>
  <PresentationFormat>Widescreen</PresentationFormat>
  <Paragraphs>62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Double               exposure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              exposure</dc:title>
  <dc:creator>Lê Hoàng Long</dc:creator>
  <cp:lastModifiedBy>Ngô Đức Tuấn</cp:lastModifiedBy>
  <cp:revision>64</cp:revision>
  <dcterms:created xsi:type="dcterms:W3CDTF">2021-06-18T12:46:36Z</dcterms:created>
  <dcterms:modified xsi:type="dcterms:W3CDTF">2021-07-06T19:30:41Z</dcterms:modified>
</cp:coreProperties>
</file>