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4" r:id="rId4"/>
    <p:sldId id="263" r:id="rId5"/>
    <p:sldId id="271" r:id="rId6"/>
    <p:sldId id="269" r:id="rId7"/>
    <p:sldId id="268" r:id="rId8"/>
    <p:sldId id="262" r:id="rId9"/>
    <p:sldId id="265" r:id="rId10"/>
    <p:sldId id="266" r:id="rId11"/>
    <p:sldId id="26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F114B-7D2E-4D9F-B5E8-9EFCA0D0746D}" v="133" dt="2021-12-05T06:54:47.034"/>
    <p1510:client id="{3498D916-4783-40B1-B11A-BB62E48F155D}" v="8" dt="2021-12-04T15:10:15.785"/>
    <p1510:client id="{39067BDE-2FFF-465B-80B5-E2E807270768}" v="504" dt="2021-12-05T14:11:43.991"/>
    <p1510:client id="{4347D38F-A494-486F-8056-271C87A8DBF0}" v="10" dt="2021-12-05T13:34:45.371"/>
    <p1510:client id="{49B84B79-0E1A-48DF-A25D-7A3B2D7C30DB}" v="1" dt="2021-11-30T08:46:43.342"/>
    <p1510:client id="{50520C21-9C0F-4CAD-BC94-9A511D5AD6F0}" v="2" dt="2021-12-04T18:23:14.850"/>
    <p1510:client id="{548A84E5-F6C9-445A-BFED-3C967D54B014}" v="200" dt="2021-12-04T06:06:44.543"/>
    <p1510:client id="{5BC89919-CE2F-5571-E366-E0698EB9CDDA}" v="173" dt="2021-12-05T14:24:13.547"/>
    <p1510:client id="{804A8D77-74F8-4F33-93DE-5A7C132F3495}" v="291" dt="2021-12-05T13:13:56.446"/>
    <p1510:client id="{D8101E34-2280-4DEA-B6EB-D94415198164}" v="2" dt="2021-11-30T14:17:46.237"/>
    <p1510:client id="{E08AFB22-FFA9-4DA1-ACD7-D420D0A697D1}" v="52" dt="2021-12-05T14:22:42.857"/>
    <p1510:client id="{E0B75E32-1AEF-42CF-8B95-8E5A1D44FC25}" v="4" dt="2021-12-05T14:01:39.035"/>
    <p1510:client id="{F1BA0ED0-FB0D-44A9-AD60-9A9AF63DBED4}" v="333" dt="2021-11-30T07:46:10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Ding CHEANG" userId="S::cheang.w@digipen.edu::3dda5250-2a72-4d66-9416-b9b1cfdb21e4" providerId="AD" clId="Web-{4347D38F-A494-486F-8056-271C87A8DBF0}"/>
    <pc:docChg chg="delSld modSld sldOrd">
      <pc:chgData name="Wen Ding CHEANG" userId="S::cheang.w@digipen.edu::3dda5250-2a72-4d66-9416-b9b1cfdb21e4" providerId="AD" clId="Web-{4347D38F-A494-486F-8056-271C87A8DBF0}" dt="2021-12-05T13:34:45.371" v="9"/>
      <pc:docMkLst>
        <pc:docMk/>
      </pc:docMkLst>
      <pc:sldChg chg="del">
        <pc:chgData name="Wen Ding CHEANG" userId="S::cheang.w@digipen.edu::3dda5250-2a72-4d66-9416-b9b1cfdb21e4" providerId="AD" clId="Web-{4347D38F-A494-486F-8056-271C87A8DBF0}" dt="2021-12-05T13:29:41.770" v="0"/>
        <pc:sldMkLst>
          <pc:docMk/>
          <pc:sldMk cId="354780212" sldId="258"/>
        </pc:sldMkLst>
      </pc:sldChg>
      <pc:sldChg chg="modSp ord">
        <pc:chgData name="Wen Ding CHEANG" userId="S::cheang.w@digipen.edu::3dda5250-2a72-4d66-9416-b9b1cfdb21e4" providerId="AD" clId="Web-{4347D38F-A494-486F-8056-271C87A8DBF0}" dt="2021-12-05T13:34:45.371" v="9"/>
        <pc:sldMkLst>
          <pc:docMk/>
          <pc:sldMk cId="103002543" sldId="270"/>
        </pc:sldMkLst>
        <pc:spChg chg="mod">
          <ac:chgData name="Wen Ding CHEANG" userId="S::cheang.w@digipen.edu::3dda5250-2a72-4d66-9416-b9b1cfdb21e4" providerId="AD" clId="Web-{4347D38F-A494-486F-8056-271C87A8DBF0}" dt="2021-12-05T13:33:56.511" v="2" actId="20577"/>
          <ac:spMkLst>
            <pc:docMk/>
            <pc:sldMk cId="103002543" sldId="270"/>
            <ac:spMk id="3" creationId="{78DB2BF1-4447-4147-BEE0-0ACE1336A14B}"/>
          </ac:spMkLst>
        </pc:spChg>
      </pc:sldChg>
      <pc:sldChg chg="modSp ord">
        <pc:chgData name="Wen Ding CHEANG" userId="S::cheang.w@digipen.edu::3dda5250-2a72-4d66-9416-b9b1cfdb21e4" providerId="AD" clId="Web-{4347D38F-A494-486F-8056-271C87A8DBF0}" dt="2021-12-05T13:34:41.825" v="8"/>
        <pc:sldMkLst>
          <pc:docMk/>
          <pc:sldMk cId="1162462867" sldId="272"/>
        </pc:sldMkLst>
        <pc:spChg chg="mod">
          <ac:chgData name="Wen Ding CHEANG" userId="S::cheang.w@digipen.edu::3dda5250-2a72-4d66-9416-b9b1cfdb21e4" providerId="AD" clId="Web-{4347D38F-A494-486F-8056-271C87A8DBF0}" dt="2021-12-05T13:34:02.574" v="4" actId="20577"/>
          <ac:spMkLst>
            <pc:docMk/>
            <pc:sldMk cId="1162462867" sldId="272"/>
            <ac:spMk id="3" creationId="{78DB2BF1-4447-4147-BEE0-0ACE1336A14B}"/>
          </ac:spMkLst>
        </pc:spChg>
      </pc:sldChg>
    </pc:docChg>
  </pc:docChgLst>
  <pc:docChgLst>
    <pc:chgData name="Wen Ding CHEANG" userId="S::cheang.w@digipen.edu::3dda5250-2a72-4d66-9416-b9b1cfdb21e4" providerId="AD" clId="Web-{3498D916-4783-40B1-B11A-BB62E48F155D}"/>
    <pc:docChg chg="addSld delSld modSld">
      <pc:chgData name="Wen Ding CHEANG" userId="S::cheang.w@digipen.edu::3dda5250-2a72-4d66-9416-b9b1cfdb21e4" providerId="AD" clId="Web-{3498D916-4783-40B1-B11A-BB62E48F155D}" dt="2021-12-04T15:10:15.785" v="6" actId="1076"/>
      <pc:docMkLst>
        <pc:docMk/>
      </pc:docMkLst>
      <pc:sldChg chg="modSp">
        <pc:chgData name="Wen Ding CHEANG" userId="S::cheang.w@digipen.edu::3dda5250-2a72-4d66-9416-b9b1cfdb21e4" providerId="AD" clId="Web-{3498D916-4783-40B1-B11A-BB62E48F155D}" dt="2021-12-04T15:10:15.785" v="6" actId="1076"/>
        <pc:sldMkLst>
          <pc:docMk/>
          <pc:sldMk cId="354780212" sldId="258"/>
        </pc:sldMkLst>
        <pc:picChg chg="mod">
          <ac:chgData name="Wen Ding CHEANG" userId="S::cheang.w@digipen.edu::3dda5250-2a72-4d66-9416-b9b1cfdb21e4" providerId="AD" clId="Web-{3498D916-4783-40B1-B11A-BB62E48F155D}" dt="2021-12-04T15:10:15.785" v="6" actId="1076"/>
          <ac:picMkLst>
            <pc:docMk/>
            <pc:sldMk cId="354780212" sldId="258"/>
            <ac:picMk id="4" creationId="{40F7B7B5-65DB-4DC7-B8C7-F6DB657861AA}"/>
          </ac:picMkLst>
        </pc:picChg>
      </pc:sldChg>
      <pc:sldChg chg="modSp">
        <pc:chgData name="Wen Ding CHEANG" userId="S::cheang.w@digipen.edu::3dda5250-2a72-4d66-9416-b9b1cfdb21e4" providerId="AD" clId="Web-{3498D916-4783-40B1-B11A-BB62E48F155D}" dt="2021-12-04T14:49:39.447" v="4" actId="20577"/>
        <pc:sldMkLst>
          <pc:docMk/>
          <pc:sldMk cId="2818399318" sldId="264"/>
        </pc:sldMkLst>
        <pc:spChg chg="mod">
          <ac:chgData name="Wen Ding CHEANG" userId="S::cheang.w@digipen.edu::3dda5250-2a72-4d66-9416-b9b1cfdb21e4" providerId="AD" clId="Web-{3498D916-4783-40B1-B11A-BB62E48F155D}" dt="2021-12-04T14:49:39.447" v="4" actId="20577"/>
          <ac:spMkLst>
            <pc:docMk/>
            <pc:sldMk cId="2818399318" sldId="264"/>
            <ac:spMk id="3" creationId="{7D0BF2D9-DED9-47AC-AA1A-1DDB7147ED59}"/>
          </ac:spMkLst>
        </pc:spChg>
      </pc:sldChg>
      <pc:sldChg chg="new del">
        <pc:chgData name="Wen Ding CHEANG" userId="S::cheang.w@digipen.edu::3dda5250-2a72-4d66-9416-b9b1cfdb21e4" providerId="AD" clId="Web-{3498D916-4783-40B1-B11A-BB62E48F155D}" dt="2021-12-04T06:08:30.843" v="1"/>
        <pc:sldMkLst>
          <pc:docMk/>
          <pc:sldMk cId="1166064530" sldId="269"/>
        </pc:sldMkLst>
      </pc:sldChg>
    </pc:docChg>
  </pc:docChgLst>
  <pc:docChgLst>
    <pc:chgData name="Wen Ding CHEANG" userId="S::cheang.w@digipen.edu::3dda5250-2a72-4d66-9416-b9b1cfdb21e4" providerId="AD" clId="Web-{E08AFB22-FFA9-4DA1-ACD7-D420D0A697D1}"/>
    <pc:docChg chg="modSld">
      <pc:chgData name="Wen Ding CHEANG" userId="S::cheang.w@digipen.edu::3dda5250-2a72-4d66-9416-b9b1cfdb21e4" providerId="AD" clId="Web-{E08AFB22-FFA9-4DA1-ACD7-D420D0A697D1}" dt="2021-12-05T14:22:42.794" v="42" actId="20577"/>
      <pc:docMkLst>
        <pc:docMk/>
      </pc:docMkLst>
      <pc:sldChg chg="modSp">
        <pc:chgData name="Wen Ding CHEANG" userId="S::cheang.w@digipen.edu::3dda5250-2a72-4d66-9416-b9b1cfdb21e4" providerId="AD" clId="Web-{E08AFB22-FFA9-4DA1-ACD7-D420D0A697D1}" dt="2021-12-05T14:22:42.794" v="42" actId="20577"/>
        <pc:sldMkLst>
          <pc:docMk/>
          <pc:sldMk cId="109857222" sldId="256"/>
        </pc:sldMkLst>
        <pc:spChg chg="mod">
          <ac:chgData name="Wen Ding CHEANG" userId="S::cheang.w@digipen.edu::3dda5250-2a72-4d66-9416-b9b1cfdb21e4" providerId="AD" clId="Web-{E08AFB22-FFA9-4DA1-ACD7-D420D0A697D1}" dt="2021-12-05T14:22:42.794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en Ding CHEANG" userId="S::cheang.w@digipen.edu::3dda5250-2a72-4d66-9416-b9b1cfdb21e4" providerId="AD" clId="Web-{E08AFB22-FFA9-4DA1-ACD7-D420D0A697D1}" dt="2021-12-05T14:14:17.006" v="14" actId="20577"/>
        <pc:sldMkLst>
          <pc:docMk/>
          <pc:sldMk cId="4001978776" sldId="262"/>
        </pc:sldMkLst>
        <pc:spChg chg="mod">
          <ac:chgData name="Wen Ding CHEANG" userId="S::cheang.w@digipen.edu::3dda5250-2a72-4d66-9416-b9b1cfdb21e4" providerId="AD" clId="Web-{E08AFB22-FFA9-4DA1-ACD7-D420D0A697D1}" dt="2021-12-05T14:14:17.006" v="14" actId="20577"/>
          <ac:spMkLst>
            <pc:docMk/>
            <pc:sldMk cId="4001978776" sldId="262"/>
            <ac:spMk id="2" creationId="{1FEF34FB-0946-4F7F-89D2-033BB314E314}"/>
          </ac:spMkLst>
        </pc:spChg>
        <pc:picChg chg="mod">
          <ac:chgData name="Wen Ding CHEANG" userId="S::cheang.w@digipen.edu::3dda5250-2a72-4d66-9416-b9b1cfdb21e4" providerId="AD" clId="Web-{E08AFB22-FFA9-4DA1-ACD7-D420D0A697D1}" dt="2021-12-05T14:13:33.520" v="6" actId="1076"/>
          <ac:picMkLst>
            <pc:docMk/>
            <pc:sldMk cId="4001978776" sldId="262"/>
            <ac:picMk id="4" creationId="{08AC80CD-B85A-4251-8C5B-DF9A1B172047}"/>
          </ac:picMkLst>
        </pc:picChg>
      </pc:sldChg>
      <pc:sldChg chg="modSp">
        <pc:chgData name="Wen Ding CHEANG" userId="S::cheang.w@digipen.edu::3dda5250-2a72-4d66-9416-b9b1cfdb21e4" providerId="AD" clId="Web-{E08AFB22-FFA9-4DA1-ACD7-D420D0A697D1}" dt="2021-12-05T14:15:53.928" v="40" actId="20577"/>
        <pc:sldMkLst>
          <pc:docMk/>
          <pc:sldMk cId="2818399318" sldId="264"/>
        </pc:sldMkLst>
        <pc:spChg chg="mod">
          <ac:chgData name="Wen Ding CHEANG" userId="S::cheang.w@digipen.edu::3dda5250-2a72-4d66-9416-b9b1cfdb21e4" providerId="AD" clId="Web-{E08AFB22-FFA9-4DA1-ACD7-D420D0A697D1}" dt="2021-12-05T14:15:53.928" v="40" actId="20577"/>
          <ac:spMkLst>
            <pc:docMk/>
            <pc:sldMk cId="2818399318" sldId="264"/>
            <ac:spMk id="3" creationId="{7D0BF2D9-DED9-47AC-AA1A-1DDB7147ED59}"/>
          </ac:spMkLst>
        </pc:spChg>
      </pc:sldChg>
      <pc:sldChg chg="modSp">
        <pc:chgData name="Wen Ding CHEANG" userId="S::cheang.w@digipen.edu::3dda5250-2a72-4d66-9416-b9b1cfdb21e4" providerId="AD" clId="Web-{E08AFB22-FFA9-4DA1-ACD7-D420D0A697D1}" dt="2021-12-05T14:14:33.302" v="16" actId="20577"/>
        <pc:sldMkLst>
          <pc:docMk/>
          <pc:sldMk cId="4253069476" sldId="265"/>
        </pc:sldMkLst>
        <pc:spChg chg="mod">
          <ac:chgData name="Wen Ding CHEANG" userId="S::cheang.w@digipen.edu::3dda5250-2a72-4d66-9416-b9b1cfdb21e4" providerId="AD" clId="Web-{E08AFB22-FFA9-4DA1-ACD7-D420D0A697D1}" dt="2021-12-05T14:14:33.302" v="16" actId="20577"/>
          <ac:spMkLst>
            <pc:docMk/>
            <pc:sldMk cId="4253069476" sldId="265"/>
            <ac:spMk id="12" creationId="{4777AB42-4161-427F-B5B3-8171E96B4FBA}"/>
          </ac:spMkLst>
        </pc:spChg>
        <pc:picChg chg="mod">
          <ac:chgData name="Wen Ding CHEANG" userId="S::cheang.w@digipen.edu::3dda5250-2a72-4d66-9416-b9b1cfdb21e4" providerId="AD" clId="Web-{E08AFB22-FFA9-4DA1-ACD7-D420D0A697D1}" dt="2021-12-05T14:13:28.129" v="5" actId="14100"/>
          <ac:picMkLst>
            <pc:docMk/>
            <pc:sldMk cId="4253069476" sldId="265"/>
            <ac:picMk id="6" creationId="{F6DCABC6-82B5-48AC-ADB3-8DBF91D70480}"/>
          </ac:picMkLst>
        </pc:picChg>
      </pc:sldChg>
      <pc:sldChg chg="modSp">
        <pc:chgData name="Wen Ding CHEANG" userId="S::cheang.w@digipen.edu::3dda5250-2a72-4d66-9416-b9b1cfdb21e4" providerId="AD" clId="Web-{E08AFB22-FFA9-4DA1-ACD7-D420D0A697D1}" dt="2021-12-05T14:14:40.224" v="17" actId="20577"/>
        <pc:sldMkLst>
          <pc:docMk/>
          <pc:sldMk cId="2168173429" sldId="266"/>
        </pc:sldMkLst>
        <pc:spChg chg="mod">
          <ac:chgData name="Wen Ding CHEANG" userId="S::cheang.w@digipen.edu::3dda5250-2a72-4d66-9416-b9b1cfdb21e4" providerId="AD" clId="Web-{E08AFB22-FFA9-4DA1-ACD7-D420D0A697D1}" dt="2021-12-05T14:14:40.224" v="17" actId="20577"/>
          <ac:spMkLst>
            <pc:docMk/>
            <pc:sldMk cId="2168173429" sldId="266"/>
            <ac:spMk id="2" creationId="{1FEF34FB-0946-4F7F-89D2-033BB314E314}"/>
          </ac:spMkLst>
        </pc:spChg>
        <pc:picChg chg="mod">
          <ac:chgData name="Wen Ding CHEANG" userId="S::cheang.w@digipen.edu::3dda5250-2a72-4d66-9416-b9b1cfdb21e4" providerId="AD" clId="Web-{E08AFB22-FFA9-4DA1-ACD7-D420D0A697D1}" dt="2021-12-05T14:13:23.739" v="4" actId="14100"/>
          <ac:picMkLst>
            <pc:docMk/>
            <pc:sldMk cId="2168173429" sldId="266"/>
            <ac:picMk id="5" creationId="{A489F8F7-6EB2-470C-AB21-D84C798A70A1}"/>
          </ac:picMkLst>
        </pc:picChg>
      </pc:sldChg>
      <pc:sldChg chg="modSp">
        <pc:chgData name="Wen Ding CHEANG" userId="S::cheang.w@digipen.edu::3dda5250-2a72-4d66-9416-b9b1cfdb21e4" providerId="AD" clId="Web-{E08AFB22-FFA9-4DA1-ACD7-D420D0A697D1}" dt="2021-12-05T14:14:46.834" v="18" actId="20577"/>
        <pc:sldMkLst>
          <pc:docMk/>
          <pc:sldMk cId="930968637" sldId="267"/>
        </pc:sldMkLst>
        <pc:spChg chg="mod">
          <ac:chgData name="Wen Ding CHEANG" userId="S::cheang.w@digipen.edu::3dda5250-2a72-4d66-9416-b9b1cfdb21e4" providerId="AD" clId="Web-{E08AFB22-FFA9-4DA1-ACD7-D420D0A697D1}" dt="2021-12-05T14:14:46.834" v="18" actId="20577"/>
          <ac:spMkLst>
            <pc:docMk/>
            <pc:sldMk cId="930968637" sldId="267"/>
            <ac:spMk id="12" creationId="{4777AB42-4161-427F-B5B3-8171E96B4FBA}"/>
          </ac:spMkLst>
        </pc:spChg>
        <pc:picChg chg="mod">
          <ac:chgData name="Wen Ding CHEANG" userId="S::cheang.w@digipen.edu::3dda5250-2a72-4d66-9416-b9b1cfdb21e4" providerId="AD" clId="Web-{E08AFB22-FFA9-4DA1-ACD7-D420D0A697D1}" dt="2021-12-05T14:13:44.645" v="9" actId="14100"/>
          <ac:picMkLst>
            <pc:docMk/>
            <pc:sldMk cId="930968637" sldId="267"/>
            <ac:picMk id="7" creationId="{940FDD2F-6C39-4BE0-9931-9D337BFEBCD2}"/>
          </ac:picMkLst>
        </pc:picChg>
      </pc:sldChg>
      <pc:sldChg chg="modSp">
        <pc:chgData name="Wen Ding CHEANG" userId="S::cheang.w@digipen.edu::3dda5250-2a72-4d66-9416-b9b1cfdb21e4" providerId="AD" clId="Web-{E08AFB22-FFA9-4DA1-ACD7-D420D0A697D1}" dt="2021-12-05T14:14:23.083" v="15" actId="20577"/>
        <pc:sldMkLst>
          <pc:docMk/>
          <pc:sldMk cId="830162919" sldId="268"/>
        </pc:sldMkLst>
        <pc:spChg chg="mod">
          <ac:chgData name="Wen Ding CHEANG" userId="S::cheang.w@digipen.edu::3dda5250-2a72-4d66-9416-b9b1cfdb21e4" providerId="AD" clId="Web-{E08AFB22-FFA9-4DA1-ACD7-D420D0A697D1}" dt="2021-12-05T14:14:23.083" v="15" actId="20577"/>
          <ac:spMkLst>
            <pc:docMk/>
            <pc:sldMk cId="830162919" sldId="268"/>
            <ac:spMk id="2" creationId="{4B68EEA9-3EC2-45DC-A94E-EA6E18A2B7B2}"/>
          </ac:spMkLst>
        </pc:spChg>
      </pc:sldChg>
    </pc:docChg>
  </pc:docChgLst>
  <pc:docChgLst>
    <pc:chgData name="Wen Ding CHEANG" userId="S::cheang.w@digipen.edu::3dda5250-2a72-4d66-9416-b9b1cfdb21e4" providerId="AD" clId="Web-{548A84E5-F6C9-445A-BFED-3C967D54B014}"/>
    <pc:docChg chg="addSld modSld sldOrd">
      <pc:chgData name="Wen Ding CHEANG" userId="S::cheang.w@digipen.edu::3dda5250-2a72-4d66-9416-b9b1cfdb21e4" providerId="AD" clId="Web-{548A84E5-F6C9-445A-BFED-3C967D54B014}" dt="2021-12-04T06:06:44.543" v="184" actId="1076"/>
      <pc:docMkLst>
        <pc:docMk/>
      </pc:docMkLst>
      <pc:sldChg chg="modSp">
        <pc:chgData name="Wen Ding CHEANG" userId="S::cheang.w@digipen.edu::3dda5250-2a72-4d66-9416-b9b1cfdb21e4" providerId="AD" clId="Web-{548A84E5-F6C9-445A-BFED-3C967D54B014}" dt="2021-12-04T05:50:03.901" v="69" actId="14100"/>
        <pc:sldMkLst>
          <pc:docMk/>
          <pc:sldMk cId="109857222" sldId="256"/>
        </pc:sldMkLst>
        <pc:spChg chg="mod">
          <ac:chgData name="Wen Ding CHEANG" userId="S::cheang.w@digipen.edu::3dda5250-2a72-4d66-9416-b9b1cfdb21e4" providerId="AD" clId="Web-{548A84E5-F6C9-445A-BFED-3C967D54B014}" dt="2021-12-04T05:50:03.901" v="69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Wen Ding CHEANG" userId="S::cheang.w@digipen.edu::3dda5250-2a72-4d66-9416-b9b1cfdb21e4" providerId="AD" clId="Web-{548A84E5-F6C9-445A-BFED-3C967D54B014}" dt="2021-12-04T05:50:38.558" v="73" actId="20577"/>
        <pc:sldMkLst>
          <pc:docMk/>
          <pc:sldMk cId="1427851105" sldId="259"/>
        </pc:sldMkLst>
        <pc:spChg chg="mod">
          <ac:chgData name="Wen Ding CHEANG" userId="S::cheang.w@digipen.edu::3dda5250-2a72-4d66-9416-b9b1cfdb21e4" providerId="AD" clId="Web-{548A84E5-F6C9-445A-BFED-3C967D54B014}" dt="2021-12-04T05:50:38.558" v="73" actId="20577"/>
          <ac:spMkLst>
            <pc:docMk/>
            <pc:sldMk cId="1427851105" sldId="259"/>
            <ac:spMk id="3" creationId="{2631921D-F1F5-472F-AF20-7A3D6276FB5C}"/>
          </ac:spMkLst>
        </pc:spChg>
      </pc:sldChg>
      <pc:sldChg chg="addSp delSp modSp">
        <pc:chgData name="Wen Ding CHEANG" userId="S::cheang.w@digipen.edu::3dda5250-2a72-4d66-9416-b9b1cfdb21e4" providerId="AD" clId="Web-{548A84E5-F6C9-445A-BFED-3C967D54B014}" dt="2021-12-04T05:52:47.466" v="94" actId="20577"/>
        <pc:sldMkLst>
          <pc:docMk/>
          <pc:sldMk cId="4083265292" sldId="260"/>
        </pc:sldMkLst>
        <pc:spChg chg="mod">
          <ac:chgData name="Wen Ding CHEANG" userId="S::cheang.w@digipen.edu::3dda5250-2a72-4d66-9416-b9b1cfdb21e4" providerId="AD" clId="Web-{548A84E5-F6C9-445A-BFED-3C967D54B014}" dt="2021-12-04T05:52:47.466" v="94" actId="20577"/>
          <ac:spMkLst>
            <pc:docMk/>
            <pc:sldMk cId="4083265292" sldId="260"/>
            <ac:spMk id="2" creationId="{FC3DD872-0DE1-457C-A6B4-5E735879F2C3}"/>
          </ac:spMkLst>
        </pc:spChg>
        <pc:spChg chg="mod">
          <ac:chgData name="Wen Ding CHEANG" userId="S::cheang.w@digipen.edu::3dda5250-2a72-4d66-9416-b9b1cfdb21e4" providerId="AD" clId="Web-{548A84E5-F6C9-445A-BFED-3C967D54B014}" dt="2021-12-04T05:52:30.450" v="84" actId="20577"/>
          <ac:spMkLst>
            <pc:docMk/>
            <pc:sldMk cId="4083265292" sldId="260"/>
            <ac:spMk id="3" creationId="{7D0BF2D9-DED9-47AC-AA1A-1DDB7147ED59}"/>
          </ac:spMkLst>
        </pc:spChg>
        <pc:spChg chg="add del mod">
          <ac:chgData name="Wen Ding CHEANG" userId="S::cheang.w@digipen.edu::3dda5250-2a72-4d66-9416-b9b1cfdb21e4" providerId="AD" clId="Web-{548A84E5-F6C9-445A-BFED-3C967D54B014}" dt="2021-12-04T05:52:42.904" v="90"/>
          <ac:spMkLst>
            <pc:docMk/>
            <pc:sldMk cId="4083265292" sldId="260"/>
            <ac:spMk id="4" creationId="{4EBBAB6A-095B-4315-AE5D-CF731CCF4C7B}"/>
          </ac:spMkLst>
        </pc:spChg>
      </pc:sldChg>
      <pc:sldChg chg="ord">
        <pc:chgData name="Wen Ding CHEANG" userId="S::cheang.w@digipen.edu::3dda5250-2a72-4d66-9416-b9b1cfdb21e4" providerId="AD" clId="Web-{548A84E5-F6C9-445A-BFED-3C967D54B014}" dt="2021-12-04T05:59:05.410" v="175"/>
        <pc:sldMkLst>
          <pc:docMk/>
          <pc:sldMk cId="1989049182" sldId="261"/>
        </pc:sldMkLst>
      </pc:sldChg>
      <pc:sldChg chg="addSp delSp modSp new mod setBg modClrScheme delDesignElem chgLayout">
        <pc:chgData name="Wen Ding CHEANG" userId="S::cheang.w@digipen.edu::3dda5250-2a72-4d66-9416-b9b1cfdb21e4" providerId="AD" clId="Web-{548A84E5-F6C9-445A-BFED-3C967D54B014}" dt="2021-12-04T05:57:11.799" v="140" actId="1076"/>
        <pc:sldMkLst>
          <pc:docMk/>
          <pc:sldMk cId="4001978776" sldId="262"/>
        </pc:sldMkLst>
        <pc:spChg chg="del">
          <ac:chgData name="Wen Ding CHEANG" userId="S::cheang.w@digipen.edu::3dda5250-2a72-4d66-9416-b9b1cfdb21e4" providerId="AD" clId="Web-{548A84E5-F6C9-445A-BFED-3C967D54B014}" dt="2021-12-04T04:57:05.351" v="10"/>
          <ac:spMkLst>
            <pc:docMk/>
            <pc:sldMk cId="4001978776" sldId="262"/>
            <ac:spMk id="2" creationId="{0AA5E22F-5F0F-4400-AAE7-AAF0AB502F2E}"/>
          </ac:spMkLst>
        </pc:spChg>
        <pc:spChg chg="add mod">
          <ac:chgData name="Wen Ding CHEANG" userId="S::cheang.w@digipen.edu::3dda5250-2a72-4d66-9416-b9b1cfdb21e4" providerId="AD" clId="Web-{548A84E5-F6C9-445A-BFED-3C967D54B014}" dt="2021-12-04T05:57:04.424" v="137" actId="1076"/>
          <ac:spMkLst>
            <pc:docMk/>
            <pc:sldMk cId="4001978776" sldId="262"/>
            <ac:spMk id="2" creationId="{1FEF34FB-0946-4F7F-89D2-033BB314E314}"/>
          </ac:spMkLst>
        </pc:spChg>
        <pc:spChg chg="add del">
          <ac:chgData name="Wen Ding CHEANG" userId="S::cheang.w@digipen.edu::3dda5250-2a72-4d66-9416-b9b1cfdb21e4" providerId="AD" clId="Web-{548A84E5-F6C9-445A-BFED-3C967D54B014}" dt="2021-12-04T05:45:10.099" v="41"/>
          <ac:spMkLst>
            <pc:docMk/>
            <pc:sldMk cId="4001978776" sldId="262"/>
            <ac:spMk id="3" creationId="{82C15EC3-9CB6-4826-BE2E-75366B313990}"/>
          </ac:spMkLst>
        </pc:spChg>
        <pc:spChg chg="del">
          <ac:chgData name="Wen Ding CHEANG" userId="S::cheang.w@digipen.edu::3dda5250-2a72-4d66-9416-b9b1cfdb21e4" providerId="AD" clId="Web-{548A84E5-F6C9-445A-BFED-3C967D54B014}" dt="2021-12-04T04:55:50.115" v="1"/>
          <ac:spMkLst>
            <pc:docMk/>
            <pc:sldMk cId="4001978776" sldId="262"/>
            <ac:spMk id="3" creationId="{953168F1-7191-4728-A19E-2DD1A4F1BB33}"/>
          </ac:spMkLst>
        </pc:spChg>
        <pc:spChg chg="add del mod">
          <ac:chgData name="Wen Ding CHEANG" userId="S::cheang.w@digipen.edu::3dda5250-2a72-4d66-9416-b9b1cfdb21e4" providerId="AD" clId="Web-{548A84E5-F6C9-445A-BFED-3C967D54B014}" dt="2021-12-04T05:45:25.083" v="48"/>
          <ac:spMkLst>
            <pc:docMk/>
            <pc:sldMk cId="4001978776" sldId="262"/>
            <ac:spMk id="8" creationId="{9C2EB947-6882-40DA-A643-9B4CD046D29A}"/>
          </ac:spMkLst>
        </pc:spChg>
        <pc:spChg chg="add del">
          <ac:chgData name="Wen Ding CHEANG" userId="S::cheang.w@digipen.edu::3dda5250-2a72-4d66-9416-b9b1cfdb21e4" providerId="AD" clId="Web-{548A84E5-F6C9-445A-BFED-3C967D54B014}" dt="2021-12-04T05:09:19.168" v="27"/>
          <ac:spMkLst>
            <pc:docMk/>
            <pc:sldMk cId="4001978776" sldId="262"/>
            <ac:spMk id="8" creationId="{AC013010-292E-4DA7-B3A5-2F6870A2A161}"/>
          </ac:spMkLst>
        </pc:spChg>
        <pc:spChg chg="add del mod ord">
          <ac:chgData name="Wen Ding CHEANG" userId="S::cheang.w@digipen.edu::3dda5250-2a72-4d66-9416-b9b1cfdb21e4" providerId="AD" clId="Web-{548A84E5-F6C9-445A-BFED-3C967D54B014}" dt="2021-12-04T05:46:04.943" v="51"/>
          <ac:spMkLst>
            <pc:docMk/>
            <pc:sldMk cId="4001978776" sldId="262"/>
            <ac:spMk id="9" creationId="{7A850907-458F-4EAA-AB44-8943ED6F3E7B}"/>
          </ac:spMkLst>
        </pc:spChg>
        <pc:spChg chg="add del">
          <ac:chgData name="Wen Ding CHEANG" userId="S::cheang.w@digipen.edu::3dda5250-2a72-4d66-9416-b9b1cfdb21e4" providerId="AD" clId="Web-{548A84E5-F6C9-445A-BFED-3C967D54B014}" dt="2021-12-04T05:08:43.901" v="14"/>
          <ac:spMkLst>
            <pc:docMk/>
            <pc:sldMk cId="4001978776" sldId="262"/>
            <ac:spMk id="9" creationId="{E8DC6FCD-811B-436E-9FEE-FC957486CD7E}"/>
          </ac:spMkLst>
        </pc:spChg>
        <pc:spChg chg="add del mod">
          <ac:chgData name="Wen Ding CHEANG" userId="S::cheang.w@digipen.edu::3dda5250-2a72-4d66-9416-b9b1cfdb21e4" providerId="AD" clId="Web-{548A84E5-F6C9-445A-BFED-3C967D54B014}" dt="2021-12-04T05:56:48.783" v="132"/>
          <ac:spMkLst>
            <pc:docMk/>
            <pc:sldMk cId="4001978776" sldId="262"/>
            <ac:spMk id="12" creationId="{4777AB42-4161-427F-B5B3-8171E96B4FBA}"/>
          </ac:spMkLst>
        </pc:spChg>
        <pc:spChg chg="add del mod ord">
          <ac:chgData name="Wen Ding CHEANG" userId="S::cheang.w@digipen.edu::3dda5250-2a72-4d66-9416-b9b1cfdb21e4" providerId="AD" clId="Web-{548A84E5-F6C9-445A-BFED-3C967D54B014}" dt="2021-12-04T05:46:05.615" v="52"/>
          <ac:spMkLst>
            <pc:docMk/>
            <pc:sldMk cId="4001978776" sldId="262"/>
            <ac:spMk id="14" creationId="{44770F24-C9EF-46BA-A1F6-DF9D8E735912}"/>
          </ac:spMkLst>
        </pc:spChg>
        <pc:picChg chg="add mod ord">
          <ac:chgData name="Wen Ding CHEANG" userId="S::cheang.w@digipen.edu::3dda5250-2a72-4d66-9416-b9b1cfdb21e4" providerId="AD" clId="Web-{548A84E5-F6C9-445A-BFED-3C967D54B014}" dt="2021-12-04T05:57:11.799" v="140" actId="1076"/>
          <ac:picMkLst>
            <pc:docMk/>
            <pc:sldMk cId="4001978776" sldId="262"/>
            <ac:picMk id="4" creationId="{08AC80CD-B85A-4251-8C5B-DF9A1B172047}"/>
          </ac:picMkLst>
        </pc:picChg>
        <pc:picChg chg="add del mod">
          <ac:chgData name="Wen Ding CHEANG" userId="S::cheang.w@digipen.edu::3dda5250-2a72-4d66-9416-b9b1cfdb21e4" providerId="AD" clId="Web-{548A84E5-F6C9-445A-BFED-3C967D54B014}" dt="2021-12-04T05:56:46.595" v="129"/>
          <ac:picMkLst>
            <pc:docMk/>
            <pc:sldMk cId="4001978776" sldId="262"/>
            <ac:picMk id="5" creationId="{A489F8F7-6EB2-470C-AB21-D84C798A70A1}"/>
          </ac:picMkLst>
        </pc:picChg>
        <pc:picChg chg="add del mod ord">
          <ac:chgData name="Wen Ding CHEANG" userId="S::cheang.w@digipen.edu::3dda5250-2a72-4d66-9416-b9b1cfdb21e4" providerId="AD" clId="Web-{548A84E5-F6C9-445A-BFED-3C967D54B014}" dt="2021-12-04T05:56:47.439" v="131"/>
          <ac:picMkLst>
            <pc:docMk/>
            <pc:sldMk cId="4001978776" sldId="262"/>
            <ac:picMk id="6" creationId="{F6DCABC6-82B5-48AC-ADB3-8DBF91D70480}"/>
          </ac:picMkLst>
        </pc:picChg>
        <pc:picChg chg="add del mod ord">
          <ac:chgData name="Wen Ding CHEANG" userId="S::cheang.w@digipen.edu::3dda5250-2a72-4d66-9416-b9b1cfdb21e4" providerId="AD" clId="Web-{548A84E5-F6C9-445A-BFED-3C967D54B014}" dt="2021-12-04T05:56:46.986" v="130"/>
          <ac:picMkLst>
            <pc:docMk/>
            <pc:sldMk cId="4001978776" sldId="262"/>
            <ac:picMk id="7" creationId="{940FDD2F-6C39-4BE0-9931-9D337BFEBCD2}"/>
          </ac:picMkLst>
        </pc:picChg>
        <pc:cxnChg chg="add del">
          <ac:chgData name="Wen Ding CHEANG" userId="S::cheang.w@digipen.edu::3dda5250-2a72-4d66-9416-b9b1cfdb21e4" providerId="AD" clId="Web-{548A84E5-F6C9-445A-BFED-3C967D54B014}" dt="2021-12-04T05:45:56.396" v="49"/>
          <ac:cxnSpMkLst>
            <pc:docMk/>
            <pc:sldMk cId="4001978776" sldId="262"/>
            <ac:cxnSpMk id="10" creationId="{91B6081D-D3E8-4209-B85B-EB1C655A6272}"/>
          </ac:cxnSpMkLst>
        </pc:cxnChg>
        <pc:cxnChg chg="add del">
          <ac:chgData name="Wen Ding CHEANG" userId="S::cheang.w@digipen.edu::3dda5250-2a72-4d66-9416-b9b1cfdb21e4" providerId="AD" clId="Web-{548A84E5-F6C9-445A-BFED-3C967D54B014}" dt="2021-12-04T05:45:56.396" v="49"/>
          <ac:cxnSpMkLst>
            <pc:docMk/>
            <pc:sldMk cId="4001978776" sldId="262"/>
            <ac:cxnSpMk id="11" creationId="{28CA55E4-1295-45C8-BA05-5A9E705B749A}"/>
          </ac:cxnSpMkLst>
        </pc:cxnChg>
        <pc:cxnChg chg="add del">
          <ac:chgData name="Wen Ding CHEANG" userId="S::cheang.w@digipen.edu::3dda5250-2a72-4d66-9416-b9b1cfdb21e4" providerId="AD" clId="Web-{548A84E5-F6C9-445A-BFED-3C967D54B014}" dt="2021-12-04T05:08:41.604" v="12"/>
          <ac:cxnSpMkLst>
            <pc:docMk/>
            <pc:sldMk cId="4001978776" sldId="262"/>
            <ac:cxnSpMk id="12" creationId="{50DA1EB8-87CF-4588-A1FD-4756F9A28F6B}"/>
          </ac:cxnSpMkLst>
        </pc:cxnChg>
        <pc:cxnChg chg="add del">
          <ac:chgData name="Wen Ding CHEANG" userId="S::cheang.w@digipen.edu::3dda5250-2a72-4d66-9416-b9b1cfdb21e4" providerId="AD" clId="Web-{548A84E5-F6C9-445A-BFED-3C967D54B014}" dt="2021-12-04T05:45:56.396" v="49"/>
          <ac:cxnSpMkLst>
            <pc:docMk/>
            <pc:sldMk cId="4001978776" sldId="262"/>
            <ac:cxnSpMk id="13" creationId="{08C5794E-A9A1-4A23-AF68-C79A7822334C}"/>
          </ac:cxnSpMkLst>
        </pc:cxnChg>
        <pc:cxnChg chg="add del">
          <ac:chgData name="Wen Ding CHEANG" userId="S::cheang.w@digipen.edu::3dda5250-2a72-4d66-9416-b9b1cfdb21e4" providerId="AD" clId="Web-{548A84E5-F6C9-445A-BFED-3C967D54B014}" dt="2021-12-04T05:08:41.604" v="12"/>
          <ac:cxnSpMkLst>
            <pc:docMk/>
            <pc:sldMk cId="4001978776" sldId="262"/>
            <ac:cxnSpMk id="14" creationId="{D7A4E378-EA57-47B9-B1EB-58B998F6CFFB}"/>
          </ac:cxnSpMkLst>
        </pc:cxnChg>
        <pc:cxnChg chg="add del">
          <ac:chgData name="Wen Ding CHEANG" userId="S::cheang.w@digipen.edu::3dda5250-2a72-4d66-9416-b9b1cfdb21e4" providerId="AD" clId="Web-{548A84E5-F6C9-445A-BFED-3C967D54B014}" dt="2021-12-04T05:08:41.604" v="12"/>
          <ac:cxnSpMkLst>
            <pc:docMk/>
            <pc:sldMk cId="4001978776" sldId="262"/>
            <ac:cxnSpMk id="16" creationId="{D2B31ED6-76F0-425A-9A41-C947AEF9C145}"/>
          </ac:cxnSpMkLst>
        </pc:cxnChg>
      </pc:sldChg>
      <pc:sldChg chg="modSp new">
        <pc:chgData name="Wen Ding CHEANG" userId="S::cheang.w@digipen.edu::3dda5250-2a72-4d66-9416-b9b1cfdb21e4" providerId="AD" clId="Web-{548A84E5-F6C9-445A-BFED-3C967D54B014}" dt="2021-12-04T05:46:52.007" v="66" actId="20577"/>
        <pc:sldMkLst>
          <pc:docMk/>
          <pc:sldMk cId="3786602894" sldId="263"/>
        </pc:sldMkLst>
        <pc:spChg chg="mod">
          <ac:chgData name="Wen Ding CHEANG" userId="S::cheang.w@digipen.edu::3dda5250-2a72-4d66-9416-b9b1cfdb21e4" providerId="AD" clId="Web-{548A84E5-F6C9-445A-BFED-3C967D54B014}" dt="2021-12-04T05:46:52.007" v="66" actId="20577"/>
          <ac:spMkLst>
            <pc:docMk/>
            <pc:sldMk cId="3786602894" sldId="263"/>
            <ac:spMk id="2" creationId="{F0240D44-A7F6-4C75-8577-02BE23C53C83}"/>
          </ac:spMkLst>
        </pc:spChg>
      </pc:sldChg>
      <pc:sldChg chg="modSp add replId">
        <pc:chgData name="Wen Ding CHEANG" userId="S::cheang.w@digipen.edu::3dda5250-2a72-4d66-9416-b9b1cfdb21e4" providerId="AD" clId="Web-{548A84E5-F6C9-445A-BFED-3C967D54B014}" dt="2021-12-04T05:53:57.342" v="121" actId="20577"/>
        <pc:sldMkLst>
          <pc:docMk/>
          <pc:sldMk cId="2818399318" sldId="264"/>
        </pc:sldMkLst>
        <pc:spChg chg="mod">
          <ac:chgData name="Wen Ding CHEANG" userId="S::cheang.w@digipen.edu::3dda5250-2a72-4d66-9416-b9b1cfdb21e4" providerId="AD" clId="Web-{548A84E5-F6C9-445A-BFED-3C967D54B014}" dt="2021-12-04T05:52:55.904" v="97" actId="20577"/>
          <ac:spMkLst>
            <pc:docMk/>
            <pc:sldMk cId="2818399318" sldId="264"/>
            <ac:spMk id="2" creationId="{FC3DD872-0DE1-457C-A6B4-5E735879F2C3}"/>
          </ac:spMkLst>
        </pc:spChg>
        <pc:spChg chg="mod">
          <ac:chgData name="Wen Ding CHEANG" userId="S::cheang.w@digipen.edu::3dda5250-2a72-4d66-9416-b9b1cfdb21e4" providerId="AD" clId="Web-{548A84E5-F6C9-445A-BFED-3C967D54B014}" dt="2021-12-04T05:53:57.342" v="121" actId="20577"/>
          <ac:spMkLst>
            <pc:docMk/>
            <pc:sldMk cId="2818399318" sldId="264"/>
            <ac:spMk id="3" creationId="{7D0BF2D9-DED9-47AC-AA1A-1DDB7147ED59}"/>
          </ac:spMkLst>
        </pc:spChg>
      </pc:sldChg>
      <pc:sldChg chg="addSp delSp modSp add replId">
        <pc:chgData name="Wen Ding CHEANG" userId="S::cheang.w@digipen.edu::3dda5250-2a72-4d66-9416-b9b1cfdb21e4" providerId="AD" clId="Web-{548A84E5-F6C9-445A-BFED-3C967D54B014}" dt="2021-12-04T05:57:44.018" v="153" actId="1076"/>
        <pc:sldMkLst>
          <pc:docMk/>
          <pc:sldMk cId="4253069476" sldId="265"/>
        </pc:sldMkLst>
        <pc:spChg chg="del">
          <ac:chgData name="Wen Ding CHEANG" userId="S::cheang.w@digipen.edu::3dda5250-2a72-4d66-9416-b9b1cfdb21e4" providerId="AD" clId="Web-{548A84E5-F6C9-445A-BFED-3C967D54B014}" dt="2021-12-04T05:56:44.830" v="128"/>
          <ac:spMkLst>
            <pc:docMk/>
            <pc:sldMk cId="4253069476" sldId="265"/>
            <ac:spMk id="2" creationId="{1FEF34FB-0946-4F7F-89D2-033BB314E314}"/>
          </ac:spMkLst>
        </pc:spChg>
        <pc:spChg chg="mod">
          <ac:chgData name="Wen Ding CHEANG" userId="S::cheang.w@digipen.edu::3dda5250-2a72-4d66-9416-b9b1cfdb21e4" providerId="AD" clId="Web-{548A84E5-F6C9-445A-BFED-3C967D54B014}" dt="2021-12-04T05:57:44.018" v="153" actId="1076"/>
          <ac:spMkLst>
            <pc:docMk/>
            <pc:sldMk cId="4253069476" sldId="265"/>
            <ac:spMk id="12" creationId="{4777AB42-4161-427F-B5B3-8171E96B4FBA}"/>
          </ac:spMkLst>
        </pc:spChg>
        <pc:picChg chg="add del mod">
          <ac:chgData name="Wen Ding CHEANG" userId="S::cheang.w@digipen.edu::3dda5250-2a72-4d66-9416-b9b1cfdb21e4" providerId="AD" clId="Web-{548A84E5-F6C9-445A-BFED-3C967D54B014}" dt="2021-12-04T05:57:30.612" v="147"/>
          <ac:picMkLst>
            <pc:docMk/>
            <pc:sldMk cId="4253069476" sldId="265"/>
            <ac:picMk id="3" creationId="{6B9F8D86-CCBA-40D8-86F4-B579E9A684F8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6:43.705" v="127"/>
          <ac:picMkLst>
            <pc:docMk/>
            <pc:sldMk cId="4253069476" sldId="265"/>
            <ac:picMk id="4" creationId="{08AC80CD-B85A-4251-8C5B-DF9A1B172047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6:42.236" v="125"/>
          <ac:picMkLst>
            <pc:docMk/>
            <pc:sldMk cId="4253069476" sldId="265"/>
            <ac:picMk id="5" creationId="{A489F8F7-6EB2-470C-AB21-D84C798A70A1}"/>
          </ac:picMkLst>
        </pc:picChg>
        <pc:picChg chg="mod">
          <ac:chgData name="Wen Ding CHEANG" userId="S::cheang.w@digipen.edu::3dda5250-2a72-4d66-9416-b9b1cfdb21e4" providerId="AD" clId="Web-{548A84E5-F6C9-445A-BFED-3C967D54B014}" dt="2021-12-04T05:57:39.690" v="152" actId="14100"/>
          <ac:picMkLst>
            <pc:docMk/>
            <pc:sldMk cId="4253069476" sldId="265"/>
            <ac:picMk id="6" creationId="{F6DCABC6-82B5-48AC-ADB3-8DBF91D70480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6:42.673" v="126"/>
          <ac:picMkLst>
            <pc:docMk/>
            <pc:sldMk cId="4253069476" sldId="265"/>
            <ac:picMk id="7" creationId="{940FDD2F-6C39-4BE0-9931-9D337BFEBCD2}"/>
          </ac:picMkLst>
        </pc:picChg>
        <pc:picChg chg="add del">
          <ac:chgData name="Wen Ding CHEANG" userId="S::cheang.w@digipen.edu::3dda5250-2a72-4d66-9416-b9b1cfdb21e4" providerId="AD" clId="Web-{548A84E5-F6C9-445A-BFED-3C967D54B014}" dt="2021-12-04T05:57:35.143" v="150"/>
          <ac:picMkLst>
            <pc:docMk/>
            <pc:sldMk cId="4253069476" sldId="265"/>
            <ac:picMk id="9" creationId="{D245B12E-933B-44B2-B473-5D6316FD1C9E}"/>
          </ac:picMkLst>
        </pc:picChg>
      </pc:sldChg>
      <pc:sldChg chg="delSp modSp add replId">
        <pc:chgData name="Wen Ding CHEANG" userId="S::cheang.w@digipen.edu::3dda5250-2a72-4d66-9416-b9b1cfdb21e4" providerId="AD" clId="Web-{548A84E5-F6C9-445A-BFED-3C967D54B014}" dt="2021-12-04T05:58:48.050" v="174" actId="1076"/>
        <pc:sldMkLst>
          <pc:docMk/>
          <pc:sldMk cId="2168173429" sldId="266"/>
        </pc:sldMkLst>
        <pc:spChg chg="mod">
          <ac:chgData name="Wen Ding CHEANG" userId="S::cheang.w@digipen.edu::3dda5250-2a72-4d66-9416-b9b1cfdb21e4" providerId="AD" clId="Web-{548A84E5-F6C9-445A-BFED-3C967D54B014}" dt="2021-12-04T05:57:57.784" v="158" actId="1076"/>
          <ac:spMkLst>
            <pc:docMk/>
            <pc:sldMk cId="2168173429" sldId="266"/>
            <ac:spMk id="2" creationId="{1FEF34FB-0946-4F7F-89D2-033BB314E314}"/>
          </ac:spMkLst>
        </pc:spChg>
        <pc:spChg chg="del">
          <ac:chgData name="Wen Ding CHEANG" userId="S::cheang.w@digipen.edu::3dda5250-2a72-4d66-9416-b9b1cfdb21e4" providerId="AD" clId="Web-{548A84E5-F6C9-445A-BFED-3C967D54B014}" dt="2021-12-04T05:57:49.518" v="157"/>
          <ac:spMkLst>
            <pc:docMk/>
            <pc:sldMk cId="2168173429" sldId="266"/>
            <ac:spMk id="12" creationId="{4777AB42-4161-427F-B5B3-8171E96B4FBA}"/>
          </ac:spMkLst>
        </pc:spChg>
        <pc:picChg chg="del">
          <ac:chgData name="Wen Ding CHEANG" userId="S::cheang.w@digipen.edu::3dda5250-2a72-4d66-9416-b9b1cfdb21e4" providerId="AD" clId="Web-{548A84E5-F6C9-445A-BFED-3C967D54B014}" dt="2021-12-04T05:57:47.565" v="154"/>
          <ac:picMkLst>
            <pc:docMk/>
            <pc:sldMk cId="2168173429" sldId="266"/>
            <ac:picMk id="4" creationId="{08AC80CD-B85A-4251-8C5B-DF9A1B172047}"/>
          </ac:picMkLst>
        </pc:picChg>
        <pc:picChg chg="mod">
          <ac:chgData name="Wen Ding CHEANG" userId="S::cheang.w@digipen.edu::3dda5250-2a72-4d66-9416-b9b1cfdb21e4" providerId="AD" clId="Web-{548A84E5-F6C9-445A-BFED-3C967D54B014}" dt="2021-12-04T05:58:48.050" v="174" actId="1076"/>
          <ac:picMkLst>
            <pc:docMk/>
            <pc:sldMk cId="2168173429" sldId="266"/>
            <ac:picMk id="5" creationId="{A489F8F7-6EB2-470C-AB21-D84C798A70A1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7:48.002" v="155"/>
          <ac:picMkLst>
            <pc:docMk/>
            <pc:sldMk cId="2168173429" sldId="266"/>
            <ac:picMk id="6" creationId="{F6DCABC6-82B5-48AC-ADB3-8DBF91D70480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7:48.299" v="156"/>
          <ac:picMkLst>
            <pc:docMk/>
            <pc:sldMk cId="2168173429" sldId="266"/>
            <ac:picMk id="7" creationId="{940FDD2F-6C39-4BE0-9931-9D337BFEBCD2}"/>
          </ac:picMkLst>
        </pc:picChg>
      </pc:sldChg>
      <pc:sldChg chg="addSp delSp modSp add replId">
        <pc:chgData name="Wen Ding CHEANG" userId="S::cheang.w@digipen.edu::3dda5250-2a72-4d66-9416-b9b1cfdb21e4" providerId="AD" clId="Web-{548A84E5-F6C9-445A-BFED-3C967D54B014}" dt="2021-12-04T05:58:39.269" v="172" actId="1076"/>
        <pc:sldMkLst>
          <pc:docMk/>
          <pc:sldMk cId="930968637" sldId="267"/>
        </pc:sldMkLst>
        <pc:spChg chg="del">
          <ac:chgData name="Wen Ding CHEANG" userId="S::cheang.w@digipen.edu::3dda5250-2a72-4d66-9416-b9b1cfdb21e4" providerId="AD" clId="Web-{548A84E5-F6C9-445A-BFED-3C967D54B014}" dt="2021-12-04T05:58:14.644" v="164"/>
          <ac:spMkLst>
            <pc:docMk/>
            <pc:sldMk cId="930968637" sldId="267"/>
            <ac:spMk id="2" creationId="{1FEF34FB-0946-4F7F-89D2-033BB314E314}"/>
          </ac:spMkLst>
        </pc:spChg>
        <pc:spChg chg="mod">
          <ac:chgData name="Wen Ding CHEANG" userId="S::cheang.w@digipen.edu::3dda5250-2a72-4d66-9416-b9b1cfdb21e4" providerId="AD" clId="Web-{548A84E5-F6C9-445A-BFED-3C967D54B014}" dt="2021-12-04T05:58:17.378" v="165" actId="1076"/>
          <ac:spMkLst>
            <pc:docMk/>
            <pc:sldMk cId="930968637" sldId="267"/>
            <ac:spMk id="12" creationId="{4777AB42-4161-427F-B5B3-8171E96B4FBA}"/>
          </ac:spMkLst>
        </pc:spChg>
        <pc:picChg chg="add del mod">
          <ac:chgData name="Wen Ding CHEANG" userId="S::cheang.w@digipen.edu::3dda5250-2a72-4d66-9416-b9b1cfdb21e4" providerId="AD" clId="Web-{548A84E5-F6C9-445A-BFED-3C967D54B014}" dt="2021-12-04T05:58:28.487" v="170"/>
          <ac:picMkLst>
            <pc:docMk/>
            <pc:sldMk cId="930968637" sldId="267"/>
            <ac:picMk id="3" creationId="{46C52354-A708-4FF1-8B6E-9FCDD368BBD9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8:12.643" v="161"/>
          <ac:picMkLst>
            <pc:docMk/>
            <pc:sldMk cId="930968637" sldId="267"/>
            <ac:picMk id="4" creationId="{08AC80CD-B85A-4251-8C5B-DF9A1B172047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8:12.987" v="162"/>
          <ac:picMkLst>
            <pc:docMk/>
            <pc:sldMk cId="930968637" sldId="267"/>
            <ac:picMk id="5" creationId="{A489F8F7-6EB2-470C-AB21-D84C798A70A1}"/>
          </ac:picMkLst>
        </pc:picChg>
        <pc:picChg chg="del">
          <ac:chgData name="Wen Ding CHEANG" userId="S::cheang.w@digipen.edu::3dda5250-2a72-4d66-9416-b9b1cfdb21e4" providerId="AD" clId="Web-{548A84E5-F6C9-445A-BFED-3C967D54B014}" dt="2021-12-04T05:58:13.362" v="163"/>
          <ac:picMkLst>
            <pc:docMk/>
            <pc:sldMk cId="930968637" sldId="267"/>
            <ac:picMk id="6" creationId="{F6DCABC6-82B5-48AC-ADB3-8DBF91D70480}"/>
          </ac:picMkLst>
        </pc:picChg>
        <pc:picChg chg="mod">
          <ac:chgData name="Wen Ding CHEANG" userId="S::cheang.w@digipen.edu::3dda5250-2a72-4d66-9416-b9b1cfdb21e4" providerId="AD" clId="Web-{548A84E5-F6C9-445A-BFED-3C967D54B014}" dt="2021-12-04T05:58:39.269" v="172" actId="1076"/>
          <ac:picMkLst>
            <pc:docMk/>
            <pc:sldMk cId="930968637" sldId="267"/>
            <ac:picMk id="7" creationId="{940FDD2F-6C39-4BE0-9931-9D337BFEBCD2}"/>
          </ac:picMkLst>
        </pc:picChg>
      </pc:sldChg>
      <pc:sldChg chg="addSp delSp modSp new">
        <pc:chgData name="Wen Ding CHEANG" userId="S::cheang.w@digipen.edu::3dda5250-2a72-4d66-9416-b9b1cfdb21e4" providerId="AD" clId="Web-{548A84E5-F6C9-445A-BFED-3C967D54B014}" dt="2021-12-04T06:06:44.543" v="184" actId="1076"/>
        <pc:sldMkLst>
          <pc:docMk/>
          <pc:sldMk cId="830162919" sldId="268"/>
        </pc:sldMkLst>
        <pc:spChg chg="mod">
          <ac:chgData name="Wen Ding CHEANG" userId="S::cheang.w@digipen.edu::3dda5250-2a72-4d66-9416-b9b1cfdb21e4" providerId="AD" clId="Web-{548A84E5-F6C9-445A-BFED-3C967D54B014}" dt="2021-12-04T06:03:51.758" v="178" actId="20577"/>
          <ac:spMkLst>
            <pc:docMk/>
            <pc:sldMk cId="830162919" sldId="268"/>
            <ac:spMk id="2" creationId="{4B68EEA9-3EC2-45DC-A94E-EA6E18A2B7B2}"/>
          </ac:spMkLst>
        </pc:spChg>
        <pc:spChg chg="del">
          <ac:chgData name="Wen Ding CHEANG" userId="S::cheang.w@digipen.edu::3dda5250-2a72-4d66-9416-b9b1cfdb21e4" providerId="AD" clId="Web-{548A84E5-F6C9-445A-BFED-3C967D54B014}" dt="2021-12-04T06:03:55.087" v="179"/>
          <ac:spMkLst>
            <pc:docMk/>
            <pc:sldMk cId="830162919" sldId="268"/>
            <ac:spMk id="3" creationId="{F38DB770-C492-4460-8C69-624F6B07A94A}"/>
          </ac:spMkLst>
        </pc:spChg>
        <pc:picChg chg="add mod">
          <ac:chgData name="Wen Ding CHEANG" userId="S::cheang.w@digipen.edu::3dda5250-2a72-4d66-9416-b9b1cfdb21e4" providerId="AD" clId="Web-{548A84E5-F6C9-445A-BFED-3C967D54B014}" dt="2021-12-04T06:06:44.543" v="184" actId="1076"/>
          <ac:picMkLst>
            <pc:docMk/>
            <pc:sldMk cId="830162919" sldId="268"/>
            <ac:picMk id="4" creationId="{236CA7A2-C33C-463A-B53D-1A81FD9F66F0}"/>
          </ac:picMkLst>
        </pc:picChg>
      </pc:sldChg>
    </pc:docChg>
  </pc:docChgLst>
  <pc:docChgLst>
    <pc:chgData name="Shu Sheng Eugene HO" userId="S::shushengeugene.ho@digipen.edu::4adfee20-1e64-44c3-b8d8-288d07863bed" providerId="AD" clId="Web-{50520C21-9C0F-4CAD-BC94-9A511D5AD6F0}"/>
    <pc:docChg chg="modSld">
      <pc:chgData name="Shu Sheng Eugene HO" userId="S::shushengeugene.ho@digipen.edu::4adfee20-1e64-44c3-b8d8-288d07863bed" providerId="AD" clId="Web-{50520C21-9C0F-4CAD-BC94-9A511D5AD6F0}" dt="2021-12-04T18:23:14.850" v="1" actId="1076"/>
      <pc:docMkLst>
        <pc:docMk/>
      </pc:docMkLst>
      <pc:sldChg chg="modSp">
        <pc:chgData name="Shu Sheng Eugene HO" userId="S::shushengeugene.ho@digipen.edu::4adfee20-1e64-44c3-b8d8-288d07863bed" providerId="AD" clId="Web-{50520C21-9C0F-4CAD-BC94-9A511D5AD6F0}" dt="2021-12-04T18:23:14.850" v="1" actId="1076"/>
        <pc:sldMkLst>
          <pc:docMk/>
          <pc:sldMk cId="354780212" sldId="258"/>
        </pc:sldMkLst>
        <pc:picChg chg="mod">
          <ac:chgData name="Shu Sheng Eugene HO" userId="S::shushengeugene.ho@digipen.edu::4adfee20-1e64-44c3-b8d8-288d07863bed" providerId="AD" clId="Web-{50520C21-9C0F-4CAD-BC94-9A511D5AD6F0}" dt="2021-12-04T18:23:14.850" v="1" actId="1076"/>
          <ac:picMkLst>
            <pc:docMk/>
            <pc:sldMk cId="354780212" sldId="258"/>
            <ac:picMk id="4" creationId="{40F7B7B5-65DB-4DC7-B8C7-F6DB657861AA}"/>
          </ac:picMkLst>
        </pc:picChg>
      </pc:sldChg>
    </pc:docChg>
  </pc:docChgLst>
  <pc:docChgLst>
    <pc:chgData name="Wen Ding CHEANG" userId="S::cheang.w@digipen.edu::3dda5250-2a72-4d66-9416-b9b1cfdb21e4" providerId="AD" clId="Web-{49B84B79-0E1A-48DF-A25D-7A3B2D7C30DB}"/>
    <pc:docChg chg="modSld">
      <pc:chgData name="Wen Ding CHEANG" userId="S::cheang.w@digipen.edu::3dda5250-2a72-4d66-9416-b9b1cfdb21e4" providerId="AD" clId="Web-{49B84B79-0E1A-48DF-A25D-7A3B2D7C30DB}" dt="2021-11-30T08:46:43.342" v="0" actId="20577"/>
      <pc:docMkLst>
        <pc:docMk/>
      </pc:docMkLst>
      <pc:sldChg chg="modSp">
        <pc:chgData name="Wen Ding CHEANG" userId="S::cheang.w@digipen.edu::3dda5250-2a72-4d66-9416-b9b1cfdb21e4" providerId="AD" clId="Web-{49B84B79-0E1A-48DF-A25D-7A3B2D7C30DB}" dt="2021-11-30T08:46:43.342" v="0" actId="20577"/>
        <pc:sldMkLst>
          <pc:docMk/>
          <pc:sldMk cId="1989049182" sldId="261"/>
        </pc:sldMkLst>
        <pc:spChg chg="mod">
          <ac:chgData name="Wen Ding CHEANG" userId="S::cheang.w@digipen.edu::3dda5250-2a72-4d66-9416-b9b1cfdb21e4" providerId="AD" clId="Web-{49B84B79-0E1A-48DF-A25D-7A3B2D7C30DB}" dt="2021-11-30T08:46:43.342" v="0" actId="20577"/>
          <ac:spMkLst>
            <pc:docMk/>
            <pc:sldMk cId="1989049182" sldId="261"/>
            <ac:spMk id="3" creationId="{EB3B5C70-D148-490A-81EE-C2267D8FCECF}"/>
          </ac:spMkLst>
        </pc:spChg>
      </pc:sldChg>
    </pc:docChg>
  </pc:docChgLst>
  <pc:docChgLst>
    <pc:chgData name="Andy Wei Xian TANG" userId="S::a.tang@digipen.edu::c8fe0919-3d81-48fa-9f64-8f1da71ce90a" providerId="AD" clId="Web-{F1BA0ED0-FB0D-44A9-AD60-9A9AF63DBED4}"/>
    <pc:docChg chg="addSld modSld addMainMaster delMainMaster">
      <pc:chgData name="Andy Wei Xian TANG" userId="S::a.tang@digipen.edu::c8fe0919-3d81-48fa-9f64-8f1da71ce90a" providerId="AD" clId="Web-{F1BA0ED0-FB0D-44A9-AD60-9A9AF63DBED4}" dt="2021-11-30T07:46:10.588" v="335" actId="20577"/>
      <pc:docMkLst>
        <pc:docMk/>
      </pc:docMkLst>
      <pc:sldChg chg="addSp delSp modSp mod setBg modClrScheme chgLayout">
        <pc:chgData name="Andy Wei Xian TANG" userId="S::a.tang@digipen.edu::c8fe0919-3d81-48fa-9f64-8f1da71ce90a" providerId="AD" clId="Web-{F1BA0ED0-FB0D-44A9-AD60-9A9AF63DBED4}" dt="2021-11-30T07:41:16.003" v="192" actId="1076"/>
        <pc:sldMkLst>
          <pc:docMk/>
          <pc:sldMk cId="109857222" sldId="256"/>
        </pc:sldMkLst>
        <pc:spChg chg="mod">
          <ac:chgData name="Andy Wei Xian TANG" userId="S::a.tang@digipen.edu::c8fe0919-3d81-48fa-9f64-8f1da71ce90a" providerId="AD" clId="Web-{F1BA0ED0-FB0D-44A9-AD60-9A9AF63DBED4}" dt="2021-11-30T07:41:16.003" v="19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y Wei Xian TANG" userId="S::a.tang@digipen.edu::c8fe0919-3d81-48fa-9f64-8f1da71ce90a" providerId="AD" clId="Web-{F1BA0ED0-FB0D-44A9-AD60-9A9AF63DBED4}" dt="2021-11-30T07:41:05.268" v="188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dy Wei Xian TANG" userId="S::a.tang@digipen.edu::c8fe0919-3d81-48fa-9f64-8f1da71ce90a" providerId="AD" clId="Web-{F1BA0ED0-FB0D-44A9-AD60-9A9AF63DBED4}" dt="2021-11-30T06:32:27.411" v="4"/>
          <ac:spMkLst>
            <pc:docMk/>
            <pc:sldMk cId="109857222" sldId="256"/>
            <ac:spMk id="5" creationId="{8F187B58-3857-4454-9C70-EFB475976F73}"/>
          </ac:spMkLst>
        </pc:spChg>
        <pc:spChg chg="add">
          <ac:chgData name="Andy Wei Xian TANG" userId="S::a.tang@digipen.edu::c8fe0919-3d81-48fa-9f64-8f1da71ce90a" providerId="AD" clId="Web-{F1BA0ED0-FB0D-44A9-AD60-9A9AF63DBED4}" dt="2021-11-30T06:32:27.411" v="4"/>
          <ac:spMkLst>
            <pc:docMk/>
            <pc:sldMk cId="109857222" sldId="256"/>
            <ac:spMk id="7" creationId="{4C5418A4-3935-49EA-B51C-5DDCBFAA3952}"/>
          </ac:spMkLst>
        </pc:spChg>
        <pc:spChg chg="add del">
          <ac:chgData name="Andy Wei Xian TANG" userId="S::a.tang@digipen.edu::c8fe0919-3d81-48fa-9f64-8f1da71ce90a" providerId="AD" clId="Web-{F1BA0ED0-FB0D-44A9-AD60-9A9AF63DBED4}" dt="2021-11-30T06:32:27.333" v="3"/>
          <ac:spMkLst>
            <pc:docMk/>
            <pc:sldMk cId="109857222" sldId="256"/>
            <ac:spMk id="8" creationId="{C2E9D266-628D-401F-B0BA-09429FF47BF3}"/>
          </ac:spMkLst>
        </pc:spChg>
        <pc:spChg chg="add del">
          <ac:chgData name="Andy Wei Xian TANG" userId="S::a.tang@digipen.edu::c8fe0919-3d81-48fa-9f64-8f1da71ce90a" providerId="AD" clId="Web-{F1BA0ED0-FB0D-44A9-AD60-9A9AF63DBED4}" dt="2021-11-30T06:32:25.473" v="1"/>
          <ac:spMkLst>
            <pc:docMk/>
            <pc:sldMk cId="109857222" sldId="256"/>
            <ac:spMk id="9" creationId="{8F187B58-3857-4454-9C70-EFB475976F73}"/>
          </ac:spMkLst>
        </pc:spChg>
        <pc:spChg chg="add del">
          <ac:chgData name="Andy Wei Xian TANG" userId="S::a.tang@digipen.edu::c8fe0919-3d81-48fa-9f64-8f1da71ce90a" providerId="AD" clId="Web-{F1BA0ED0-FB0D-44A9-AD60-9A9AF63DBED4}" dt="2021-11-30T06:32:27.333" v="3"/>
          <ac:spMkLst>
            <pc:docMk/>
            <pc:sldMk cId="109857222" sldId="256"/>
            <ac:spMk id="10" creationId="{3B308AA4-7B8F-4A3E-86E7-26B369977175}"/>
          </ac:spMkLst>
        </pc:spChg>
        <pc:spChg chg="add del">
          <ac:chgData name="Andy Wei Xian TANG" userId="S::a.tang@digipen.edu::c8fe0919-3d81-48fa-9f64-8f1da71ce90a" providerId="AD" clId="Web-{F1BA0ED0-FB0D-44A9-AD60-9A9AF63DBED4}" dt="2021-11-30T06:32:25.473" v="1"/>
          <ac:spMkLst>
            <pc:docMk/>
            <pc:sldMk cId="109857222" sldId="256"/>
            <ac:spMk id="11" creationId="{4C5418A4-3935-49EA-B51C-5DDCBFAA3952}"/>
          </ac:spMkLst>
        </pc:spChg>
        <pc:grpChg chg="add del">
          <ac:chgData name="Andy Wei Xian TANG" userId="S::a.tang@digipen.edu::c8fe0919-3d81-48fa-9f64-8f1da71ce90a" providerId="AD" clId="Web-{F1BA0ED0-FB0D-44A9-AD60-9A9AF63DBED4}" dt="2021-11-30T06:32:27.333" v="3"/>
          <ac:grpSpMkLst>
            <pc:docMk/>
            <pc:sldMk cId="109857222" sldId="256"/>
            <ac:grpSpMk id="12" creationId="{098BB59D-12A2-47DD-8AB7-4A9DB9D9A62A}"/>
          </ac:grpSpMkLst>
        </pc:grpChg>
        <pc:picChg chg="add del">
          <ac:chgData name="Andy Wei Xian TANG" userId="S::a.tang@digipen.edu::c8fe0919-3d81-48fa-9f64-8f1da71ce90a" providerId="AD" clId="Web-{F1BA0ED0-FB0D-44A9-AD60-9A9AF63DBED4}" dt="2021-11-30T06:32:25.473" v="1"/>
          <ac:picMkLst>
            <pc:docMk/>
            <pc:sldMk cId="109857222" sldId="256"/>
            <ac:picMk id="4" creationId="{1007BE43-8E34-4BC2-B19F-EB95691949AA}"/>
          </ac:picMkLst>
        </pc:picChg>
        <pc:picChg chg="add mod">
          <ac:chgData name="Andy Wei Xian TANG" userId="S::a.tang@digipen.edu::c8fe0919-3d81-48fa-9f64-8f1da71ce90a" providerId="AD" clId="Web-{F1BA0ED0-FB0D-44A9-AD60-9A9AF63DBED4}" dt="2021-11-30T07:41:11.628" v="190" actId="1076"/>
          <ac:picMkLst>
            <pc:docMk/>
            <pc:sldMk cId="109857222" sldId="256"/>
            <ac:picMk id="6" creationId="{1007BE43-8E34-4BC2-B19F-EB95691949AA}"/>
          </ac:picMkLst>
        </pc:picChg>
      </pc:sldChg>
      <pc:sldChg chg="addSp delSp modSp new">
        <pc:chgData name="Andy Wei Xian TANG" userId="S::a.tang@digipen.edu::c8fe0919-3d81-48fa-9f64-8f1da71ce90a" providerId="AD" clId="Web-{F1BA0ED0-FB0D-44A9-AD60-9A9AF63DBED4}" dt="2021-11-30T07:04:34.606" v="72" actId="14100"/>
        <pc:sldMkLst>
          <pc:docMk/>
          <pc:sldMk cId="301839164" sldId="257"/>
        </pc:sldMkLst>
        <pc:spChg chg="mod">
          <ac:chgData name="Andy Wei Xian TANG" userId="S::a.tang@digipen.edu::c8fe0919-3d81-48fa-9f64-8f1da71ce90a" providerId="AD" clId="Web-{F1BA0ED0-FB0D-44A9-AD60-9A9AF63DBED4}" dt="2021-11-30T07:04:15.371" v="70" actId="1076"/>
          <ac:spMkLst>
            <pc:docMk/>
            <pc:sldMk cId="301839164" sldId="257"/>
            <ac:spMk id="2" creationId="{CAA2AA21-B45F-42FB-BFA7-8E67A086D783}"/>
          </ac:spMkLst>
        </pc:spChg>
        <pc:spChg chg="del mod">
          <ac:chgData name="Andy Wei Xian TANG" userId="S::a.tang@digipen.edu::c8fe0919-3d81-48fa-9f64-8f1da71ce90a" providerId="AD" clId="Web-{F1BA0ED0-FB0D-44A9-AD60-9A9AF63DBED4}" dt="2021-11-30T07:03:56.184" v="68"/>
          <ac:spMkLst>
            <pc:docMk/>
            <pc:sldMk cId="301839164" sldId="257"/>
            <ac:spMk id="3" creationId="{322157A7-111F-4863-BF8C-8A3EC1306FC1}"/>
          </ac:spMkLst>
        </pc:spChg>
        <pc:picChg chg="add mod ord">
          <ac:chgData name="Andy Wei Xian TANG" userId="S::a.tang@digipen.edu::c8fe0919-3d81-48fa-9f64-8f1da71ce90a" providerId="AD" clId="Web-{F1BA0ED0-FB0D-44A9-AD60-9A9AF63DBED4}" dt="2021-11-30T07:04:34.606" v="72" actId="14100"/>
          <ac:picMkLst>
            <pc:docMk/>
            <pc:sldMk cId="301839164" sldId="257"/>
            <ac:picMk id="4" creationId="{93F9C338-718C-46C3-B9C3-D898E8E011C7}"/>
          </ac:picMkLst>
        </pc:picChg>
      </pc:sldChg>
      <pc:sldChg chg="addSp delSp modSp new">
        <pc:chgData name="Andy Wei Xian TANG" userId="S::a.tang@digipen.edu::c8fe0919-3d81-48fa-9f64-8f1da71ce90a" providerId="AD" clId="Web-{F1BA0ED0-FB0D-44A9-AD60-9A9AF63DBED4}" dt="2021-11-30T07:06:39.047" v="80" actId="14100"/>
        <pc:sldMkLst>
          <pc:docMk/>
          <pc:sldMk cId="354780212" sldId="258"/>
        </pc:sldMkLst>
        <pc:spChg chg="del">
          <ac:chgData name="Andy Wei Xian TANG" userId="S::a.tang@digipen.edu::c8fe0919-3d81-48fa-9f64-8f1da71ce90a" providerId="AD" clId="Web-{F1BA0ED0-FB0D-44A9-AD60-9A9AF63DBED4}" dt="2021-11-30T07:05:10.685" v="75"/>
          <ac:spMkLst>
            <pc:docMk/>
            <pc:sldMk cId="354780212" sldId="258"/>
            <ac:spMk id="2" creationId="{148DE007-4C7B-41E1-B153-04EFFB8EB77C}"/>
          </ac:spMkLst>
        </pc:spChg>
        <pc:spChg chg="del">
          <ac:chgData name="Andy Wei Xian TANG" userId="S::a.tang@digipen.edu::c8fe0919-3d81-48fa-9f64-8f1da71ce90a" providerId="AD" clId="Web-{F1BA0ED0-FB0D-44A9-AD60-9A9AF63DBED4}" dt="2021-11-30T07:05:06.935" v="74"/>
          <ac:spMkLst>
            <pc:docMk/>
            <pc:sldMk cId="354780212" sldId="258"/>
            <ac:spMk id="3" creationId="{79BE5788-4974-4C3E-87B9-1F64EBA2E6C0}"/>
          </ac:spMkLst>
        </pc:spChg>
        <pc:picChg chg="add mod ord">
          <ac:chgData name="Andy Wei Xian TANG" userId="S::a.tang@digipen.edu::c8fe0919-3d81-48fa-9f64-8f1da71ce90a" providerId="AD" clId="Web-{F1BA0ED0-FB0D-44A9-AD60-9A9AF63DBED4}" dt="2021-11-30T07:06:39.047" v="80" actId="14100"/>
          <ac:picMkLst>
            <pc:docMk/>
            <pc:sldMk cId="354780212" sldId="258"/>
            <ac:picMk id="4" creationId="{40F7B7B5-65DB-4DC7-B8C7-F6DB657861AA}"/>
          </ac:picMkLst>
        </pc:picChg>
      </pc:sldChg>
      <pc:sldChg chg="addSp delSp modSp new">
        <pc:chgData name="Andy Wei Xian TANG" userId="S::a.tang@digipen.edu::c8fe0919-3d81-48fa-9f64-8f1da71ce90a" providerId="AD" clId="Web-{F1BA0ED0-FB0D-44A9-AD60-9A9AF63DBED4}" dt="2021-11-30T07:41:42.504" v="195" actId="20577"/>
        <pc:sldMkLst>
          <pc:docMk/>
          <pc:sldMk cId="1427851105" sldId="259"/>
        </pc:sldMkLst>
        <pc:spChg chg="add del mod">
          <ac:chgData name="Andy Wei Xian TANG" userId="S::a.tang@digipen.edu::c8fe0919-3d81-48fa-9f64-8f1da71ce90a" providerId="AD" clId="Web-{F1BA0ED0-FB0D-44A9-AD60-9A9AF63DBED4}" dt="2021-11-30T07:40:38.736" v="174" actId="20577"/>
          <ac:spMkLst>
            <pc:docMk/>
            <pc:sldMk cId="1427851105" sldId="259"/>
            <ac:spMk id="2" creationId="{F049FA4A-0B90-4757-98EB-1B9A92BC5992}"/>
          </ac:spMkLst>
        </pc:spChg>
        <pc:spChg chg="mod">
          <ac:chgData name="Andy Wei Xian TANG" userId="S::a.tang@digipen.edu::c8fe0919-3d81-48fa-9f64-8f1da71ce90a" providerId="AD" clId="Web-{F1BA0ED0-FB0D-44A9-AD60-9A9AF63DBED4}" dt="2021-11-30T07:41:42.504" v="195" actId="20577"/>
          <ac:spMkLst>
            <pc:docMk/>
            <pc:sldMk cId="1427851105" sldId="259"/>
            <ac:spMk id="3" creationId="{2631921D-F1F5-472F-AF20-7A3D6276FB5C}"/>
          </ac:spMkLst>
        </pc:spChg>
        <pc:spChg chg="add del mod">
          <ac:chgData name="Andy Wei Xian TANG" userId="S::a.tang@digipen.edu::c8fe0919-3d81-48fa-9f64-8f1da71ce90a" providerId="AD" clId="Web-{F1BA0ED0-FB0D-44A9-AD60-9A9AF63DBED4}" dt="2021-11-30T07:37:39.326" v="126"/>
          <ac:spMkLst>
            <pc:docMk/>
            <pc:sldMk cId="1427851105" sldId="259"/>
            <ac:spMk id="4" creationId="{B57B47C6-8F57-4622-BD7F-C20DCF28C4C5}"/>
          </ac:spMkLst>
        </pc:spChg>
      </pc:sldChg>
      <pc:sldChg chg="modSp new">
        <pc:chgData name="Andy Wei Xian TANG" userId="S::a.tang@digipen.edu::c8fe0919-3d81-48fa-9f64-8f1da71ce90a" providerId="AD" clId="Web-{F1BA0ED0-FB0D-44A9-AD60-9A9AF63DBED4}" dt="2021-11-30T07:41:50.582" v="201" actId="20577"/>
        <pc:sldMkLst>
          <pc:docMk/>
          <pc:sldMk cId="4083265292" sldId="260"/>
        </pc:sldMkLst>
        <pc:spChg chg="mod">
          <ac:chgData name="Andy Wei Xian TANG" userId="S::a.tang@digipen.edu::c8fe0919-3d81-48fa-9f64-8f1da71ce90a" providerId="AD" clId="Web-{F1BA0ED0-FB0D-44A9-AD60-9A9AF63DBED4}" dt="2021-11-30T07:40:27.392" v="173" actId="20577"/>
          <ac:spMkLst>
            <pc:docMk/>
            <pc:sldMk cId="4083265292" sldId="260"/>
            <ac:spMk id="2" creationId="{FC3DD872-0DE1-457C-A6B4-5E735879F2C3}"/>
          </ac:spMkLst>
        </pc:spChg>
        <pc:spChg chg="mod">
          <ac:chgData name="Andy Wei Xian TANG" userId="S::a.tang@digipen.edu::c8fe0919-3d81-48fa-9f64-8f1da71ce90a" providerId="AD" clId="Web-{F1BA0ED0-FB0D-44A9-AD60-9A9AF63DBED4}" dt="2021-11-30T07:41:50.582" v="201" actId="20577"/>
          <ac:spMkLst>
            <pc:docMk/>
            <pc:sldMk cId="4083265292" sldId="260"/>
            <ac:spMk id="3" creationId="{7D0BF2D9-DED9-47AC-AA1A-1DDB7147ED59}"/>
          </ac:spMkLst>
        </pc:spChg>
      </pc:sldChg>
      <pc:sldChg chg="modSp new">
        <pc:chgData name="Andy Wei Xian TANG" userId="S::a.tang@digipen.edu::c8fe0919-3d81-48fa-9f64-8f1da71ce90a" providerId="AD" clId="Web-{F1BA0ED0-FB0D-44A9-AD60-9A9AF63DBED4}" dt="2021-11-30T07:46:10.588" v="335" actId="20577"/>
        <pc:sldMkLst>
          <pc:docMk/>
          <pc:sldMk cId="1989049182" sldId="261"/>
        </pc:sldMkLst>
        <pc:spChg chg="mod">
          <ac:chgData name="Andy Wei Xian TANG" userId="S::a.tang@digipen.edu::c8fe0919-3d81-48fa-9f64-8f1da71ce90a" providerId="AD" clId="Web-{F1BA0ED0-FB0D-44A9-AD60-9A9AF63DBED4}" dt="2021-11-30T07:39:44.344" v="172" actId="20577"/>
          <ac:spMkLst>
            <pc:docMk/>
            <pc:sldMk cId="1989049182" sldId="261"/>
            <ac:spMk id="2" creationId="{873594CE-0CA4-4513-A64E-23CA006D2B57}"/>
          </ac:spMkLst>
        </pc:spChg>
        <pc:spChg chg="mod">
          <ac:chgData name="Andy Wei Xian TANG" userId="S::a.tang@digipen.edu::c8fe0919-3d81-48fa-9f64-8f1da71ce90a" providerId="AD" clId="Web-{F1BA0ED0-FB0D-44A9-AD60-9A9AF63DBED4}" dt="2021-11-30T07:46:10.588" v="335" actId="20577"/>
          <ac:spMkLst>
            <pc:docMk/>
            <pc:sldMk cId="1989049182" sldId="261"/>
            <ac:spMk id="3" creationId="{EB3B5C70-D148-490A-81EE-C2267D8FCECF}"/>
          </ac:spMkLst>
        </pc:spChg>
      </pc:sldChg>
      <pc:sldMasterChg chg="add del addSldLayout delSldLayout">
        <pc:chgData name="Andy Wei Xian TANG" userId="S::a.tang@digipen.edu::c8fe0919-3d81-48fa-9f64-8f1da71ce90a" providerId="AD" clId="Web-{F1BA0ED0-FB0D-44A9-AD60-9A9AF63DBED4}" dt="2021-11-30T06:32:27.411" v="4"/>
        <pc:sldMasterMkLst>
          <pc:docMk/>
          <pc:sldMasterMk cId="2460954070" sldId="2147483660"/>
        </pc:sldMasterMkLst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dy Wei Xian TANG" userId="S::a.tang@digipen.edu::c8fe0919-3d81-48fa-9f64-8f1da71ce90a" providerId="AD" clId="Web-{F1BA0ED0-FB0D-44A9-AD60-9A9AF63DBED4}" dt="2021-11-30T06:32:27.411" v="4"/>
        <pc:sldMasterMkLst>
          <pc:docMk/>
          <pc:sldMasterMk cId="3533435930" sldId="2147483699"/>
        </pc:sldMasterMkLst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1705410853" sldId="2147483687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2815345420" sldId="2147483688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847259890" sldId="2147483689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4204812406" sldId="2147483690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3655560732" sldId="2147483691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3992186431" sldId="2147483692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3477128719" sldId="2147483693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1637198017" sldId="2147483694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686709620" sldId="2147483695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3420395287" sldId="2147483696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720981361" sldId="2147483697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411" v="4"/>
          <pc:sldLayoutMkLst>
            <pc:docMk/>
            <pc:sldMasterMk cId="3533435930" sldId="2147483699"/>
            <pc:sldLayoutMk cId="3966254713" sldId="2147483698"/>
          </pc:sldLayoutMkLst>
        </pc:sldLayoutChg>
      </pc:sldMasterChg>
      <pc:sldMasterChg chg="add del addSldLayout delSldLayout">
        <pc:chgData name="Andy Wei Xian TANG" userId="S::a.tang@digipen.edu::c8fe0919-3d81-48fa-9f64-8f1da71ce90a" providerId="AD" clId="Web-{F1BA0ED0-FB0D-44A9-AD60-9A9AF63DBED4}" dt="2021-11-30T06:32:27.333" v="3"/>
        <pc:sldMasterMkLst>
          <pc:docMk/>
          <pc:sldMasterMk cId="2814005834" sldId="2147483712"/>
        </pc:sldMasterMkLst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1372757357" sldId="2147483701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2985016013" sldId="2147483702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204619652" sldId="2147483703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3963650330" sldId="2147483704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1766514398" sldId="2147483705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3149136876" sldId="2147483706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4076061909" sldId="2147483707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2672126932" sldId="2147483708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734238695" sldId="2147483709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1055581812" sldId="2147483710"/>
          </pc:sldLayoutMkLst>
        </pc:sldLayoutChg>
        <pc:sldLayoutChg chg="add del">
          <pc:chgData name="Andy Wei Xian TANG" userId="S::a.tang@digipen.edu::c8fe0919-3d81-48fa-9f64-8f1da71ce90a" providerId="AD" clId="Web-{F1BA0ED0-FB0D-44A9-AD60-9A9AF63DBED4}" dt="2021-11-30T06:32:27.333" v="3"/>
          <pc:sldLayoutMkLst>
            <pc:docMk/>
            <pc:sldMasterMk cId="2814005834" sldId="2147483712"/>
            <pc:sldLayoutMk cId="797489775" sldId="2147483711"/>
          </pc:sldLayoutMkLst>
        </pc:sldLayoutChg>
      </pc:sldMasterChg>
    </pc:docChg>
  </pc:docChgLst>
  <pc:docChgLst>
    <pc:chgData name="Wen Ding CHEANG" userId="S::cheang.w@digipen.edu::3dda5250-2a72-4d66-9416-b9b1cfdb21e4" providerId="AD" clId="Web-{E0B75E32-1AEF-42CF-8B95-8E5A1D44FC25}"/>
    <pc:docChg chg="modSld">
      <pc:chgData name="Wen Ding CHEANG" userId="S::cheang.w@digipen.edu::3dda5250-2a72-4d66-9416-b9b1cfdb21e4" providerId="AD" clId="Web-{E0B75E32-1AEF-42CF-8B95-8E5A1D44FC25}" dt="2021-12-05T14:01:39.035" v="3" actId="20577"/>
      <pc:docMkLst>
        <pc:docMk/>
      </pc:docMkLst>
      <pc:sldChg chg="modSp">
        <pc:chgData name="Wen Ding CHEANG" userId="S::cheang.w@digipen.edu::3dda5250-2a72-4d66-9416-b9b1cfdb21e4" providerId="AD" clId="Web-{E0B75E32-1AEF-42CF-8B95-8E5A1D44FC25}" dt="2021-12-05T14:01:39.035" v="3" actId="20577"/>
        <pc:sldMkLst>
          <pc:docMk/>
          <pc:sldMk cId="109857222" sldId="256"/>
        </pc:sldMkLst>
        <pc:spChg chg="mod">
          <ac:chgData name="Wen Ding CHEANG" userId="S::cheang.w@digipen.edu::3dda5250-2a72-4d66-9416-b9b1cfdb21e4" providerId="AD" clId="Web-{E0B75E32-1AEF-42CF-8B95-8E5A1D44FC25}" dt="2021-12-05T14:01:39.035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Zuo Xian Amadeus NG" userId="S::ng.z@digipen.edu::2417de66-1419-43a1-a6f2-12f8cba87a6d" providerId="AD" clId="Web-{804A8D77-74F8-4F33-93DE-5A7C132F3495}"/>
    <pc:docChg chg="addSld modSld">
      <pc:chgData name="Zuo Xian Amadeus NG" userId="S::ng.z@digipen.edu::2417de66-1419-43a1-a6f2-12f8cba87a6d" providerId="AD" clId="Web-{804A8D77-74F8-4F33-93DE-5A7C132F3495}" dt="2021-12-05T13:13:56.446" v="287" actId="20577"/>
      <pc:docMkLst>
        <pc:docMk/>
      </pc:docMkLst>
      <pc:sldChg chg="modSp">
        <pc:chgData name="Zuo Xian Amadeus NG" userId="S::ng.z@digipen.edu::2417de66-1419-43a1-a6f2-12f8cba87a6d" providerId="AD" clId="Web-{804A8D77-74F8-4F33-93DE-5A7C132F3495}" dt="2021-12-05T12:31:43.766" v="86" actId="20577"/>
        <pc:sldMkLst>
          <pc:docMk/>
          <pc:sldMk cId="3786602894" sldId="263"/>
        </pc:sldMkLst>
        <pc:spChg chg="mod">
          <ac:chgData name="Zuo Xian Amadeus NG" userId="S::ng.z@digipen.edu::2417de66-1419-43a1-a6f2-12f8cba87a6d" providerId="AD" clId="Web-{804A8D77-74F8-4F33-93DE-5A7C132F3495}" dt="2021-12-05T12:28:56.263" v="14" actId="20577"/>
          <ac:spMkLst>
            <pc:docMk/>
            <pc:sldMk cId="3786602894" sldId="263"/>
            <ac:spMk id="2" creationId="{F0240D44-A7F6-4C75-8577-02BE23C53C83}"/>
          </ac:spMkLst>
        </pc:spChg>
        <pc:spChg chg="mod">
          <ac:chgData name="Zuo Xian Amadeus NG" userId="S::ng.z@digipen.edu::2417de66-1419-43a1-a6f2-12f8cba87a6d" providerId="AD" clId="Web-{804A8D77-74F8-4F33-93DE-5A7C132F3495}" dt="2021-12-05T12:31:43.766" v="86" actId="20577"/>
          <ac:spMkLst>
            <pc:docMk/>
            <pc:sldMk cId="3786602894" sldId="263"/>
            <ac:spMk id="3" creationId="{78DB2BF1-4447-4147-BEE0-0ACE1336A14B}"/>
          </ac:spMkLst>
        </pc:spChg>
      </pc:sldChg>
      <pc:sldChg chg="addSp modSp add replId">
        <pc:chgData name="Zuo Xian Amadeus NG" userId="S::ng.z@digipen.edu::2417de66-1419-43a1-a6f2-12f8cba87a6d" providerId="AD" clId="Web-{804A8D77-74F8-4F33-93DE-5A7C132F3495}" dt="2021-12-05T13:13:56.446" v="287" actId="20577"/>
        <pc:sldMkLst>
          <pc:docMk/>
          <pc:sldMk cId="3107508531" sldId="271"/>
        </pc:sldMkLst>
        <pc:spChg chg="mod">
          <ac:chgData name="Zuo Xian Amadeus NG" userId="S::ng.z@digipen.edu::2417de66-1419-43a1-a6f2-12f8cba87a6d" providerId="AD" clId="Web-{804A8D77-74F8-4F33-93DE-5A7C132F3495}" dt="2021-12-05T13:13:56.446" v="287" actId="20577"/>
          <ac:spMkLst>
            <pc:docMk/>
            <pc:sldMk cId="3107508531" sldId="271"/>
            <ac:spMk id="3" creationId="{78DB2BF1-4447-4147-BEE0-0ACE1336A14B}"/>
          </ac:spMkLst>
        </pc:spChg>
        <pc:spChg chg="add mod">
          <ac:chgData name="Zuo Xian Amadeus NG" userId="S::ng.z@digipen.edu::2417de66-1419-43a1-a6f2-12f8cba87a6d" providerId="AD" clId="Web-{804A8D77-74F8-4F33-93DE-5A7C132F3495}" dt="2021-12-05T12:28:14.481" v="6" actId="20577"/>
          <ac:spMkLst>
            <pc:docMk/>
            <pc:sldMk cId="3107508531" sldId="271"/>
            <ac:spMk id="4" creationId="{7B25A414-E714-4652-B174-981F574D65D9}"/>
          </ac:spMkLst>
        </pc:spChg>
      </pc:sldChg>
    </pc:docChg>
  </pc:docChgLst>
  <pc:docChgLst>
    <pc:chgData name="Shu Sheng Eugene HO" userId="S::shushengeugene.ho@digipen.edu::4adfee20-1e64-44c3-b8d8-288d07863bed" providerId="AD" clId="Web-{39067BDE-2FFF-465B-80B5-E2E807270768}"/>
    <pc:docChg chg="addSld modSld sldOrd">
      <pc:chgData name="Shu Sheng Eugene HO" userId="S::shushengeugene.ho@digipen.edu::4adfee20-1e64-44c3-b8d8-288d07863bed" providerId="AD" clId="Web-{39067BDE-2FFF-465B-80B5-E2E807270768}" dt="2021-12-05T14:11:43.991" v="496" actId="20577"/>
      <pc:docMkLst>
        <pc:docMk/>
      </pc:docMkLst>
      <pc:sldChg chg="modSp ord">
        <pc:chgData name="Shu Sheng Eugene HO" userId="S::shushengeugene.ho@digipen.edu::4adfee20-1e64-44c3-b8d8-288d07863bed" providerId="AD" clId="Web-{39067BDE-2FFF-465B-80B5-E2E807270768}" dt="2021-12-05T14:11:41.600" v="468" actId="20577"/>
        <pc:sldMkLst>
          <pc:docMk/>
          <pc:sldMk cId="103002543" sldId="270"/>
        </pc:sldMkLst>
        <pc:spChg chg="mod">
          <ac:chgData name="Shu Sheng Eugene HO" userId="S::shushengeugene.ho@digipen.edu::4adfee20-1e64-44c3-b8d8-288d07863bed" providerId="AD" clId="Web-{39067BDE-2FFF-465B-80B5-E2E807270768}" dt="2021-12-05T14:11:41.600" v="468" actId="20577"/>
          <ac:spMkLst>
            <pc:docMk/>
            <pc:sldMk cId="103002543" sldId="270"/>
            <ac:spMk id="3" creationId="{78DB2BF1-4447-4147-BEE0-0ACE1336A14B}"/>
          </ac:spMkLst>
        </pc:spChg>
      </pc:sldChg>
      <pc:sldChg chg="modSp add ord replId">
        <pc:chgData name="Shu Sheng Eugene HO" userId="S::shushengeugene.ho@digipen.edu::4adfee20-1e64-44c3-b8d8-288d07863bed" providerId="AD" clId="Web-{39067BDE-2FFF-465B-80B5-E2E807270768}" dt="2021-12-05T14:11:43.991" v="496" actId="20577"/>
        <pc:sldMkLst>
          <pc:docMk/>
          <pc:sldMk cId="1162462867" sldId="272"/>
        </pc:sldMkLst>
        <pc:spChg chg="mod">
          <ac:chgData name="Shu Sheng Eugene HO" userId="S::shushengeugene.ho@digipen.edu::4adfee20-1e64-44c3-b8d8-288d07863bed" providerId="AD" clId="Web-{39067BDE-2FFF-465B-80B5-E2E807270768}" dt="2021-12-05T14:11:43.991" v="496" actId="20577"/>
          <ac:spMkLst>
            <pc:docMk/>
            <pc:sldMk cId="1162462867" sldId="272"/>
            <ac:spMk id="3" creationId="{78DB2BF1-4447-4147-BEE0-0ACE1336A14B}"/>
          </ac:spMkLst>
        </pc:spChg>
      </pc:sldChg>
    </pc:docChg>
  </pc:docChgLst>
  <pc:docChgLst>
    <pc:chgData name="Andy Wei Xian TANG" userId="S::a.tang@digipen.edu::c8fe0919-3d81-48fa-9f64-8f1da71ce90a" providerId="AD" clId="Web-{5BC89919-CE2F-5571-E366-E0698EB9CDDA}"/>
    <pc:docChg chg="modSld">
      <pc:chgData name="Andy Wei Xian TANG" userId="S::a.tang@digipen.edu::c8fe0919-3d81-48fa-9f64-8f1da71ce90a" providerId="AD" clId="Web-{5BC89919-CE2F-5571-E366-E0698EB9CDDA}" dt="2021-12-05T14:24:13.547" v="170" actId="20577"/>
      <pc:docMkLst>
        <pc:docMk/>
      </pc:docMkLst>
      <pc:sldChg chg="modSp">
        <pc:chgData name="Andy Wei Xian TANG" userId="S::a.tang@digipen.edu::c8fe0919-3d81-48fa-9f64-8f1da71ce90a" providerId="AD" clId="Web-{5BC89919-CE2F-5571-E366-E0698EB9CDDA}" dt="2021-12-05T14:23:06.358" v="151" actId="20577"/>
        <pc:sldMkLst>
          <pc:docMk/>
          <pc:sldMk cId="1427851105" sldId="259"/>
        </pc:sldMkLst>
        <pc:spChg chg="mod">
          <ac:chgData name="Andy Wei Xian TANG" userId="S::a.tang@digipen.edu::c8fe0919-3d81-48fa-9f64-8f1da71ce90a" providerId="AD" clId="Web-{5BC89919-CE2F-5571-E366-E0698EB9CDDA}" dt="2021-12-05T14:23:06.358" v="151" actId="20577"/>
          <ac:spMkLst>
            <pc:docMk/>
            <pc:sldMk cId="1427851105" sldId="259"/>
            <ac:spMk id="2" creationId="{F049FA4A-0B90-4757-98EB-1B9A92BC5992}"/>
          </ac:spMkLst>
        </pc:spChg>
        <pc:spChg chg="mod">
          <ac:chgData name="Andy Wei Xian TANG" userId="S::a.tang@digipen.edu::c8fe0919-3d81-48fa-9f64-8f1da71ce90a" providerId="AD" clId="Web-{5BC89919-CE2F-5571-E366-E0698EB9CDDA}" dt="2021-12-05T14:13:24.831" v="12" actId="20577"/>
          <ac:spMkLst>
            <pc:docMk/>
            <pc:sldMk cId="1427851105" sldId="259"/>
            <ac:spMk id="3" creationId="{2631921D-F1F5-472F-AF20-7A3D6276FB5C}"/>
          </ac:spMkLst>
        </pc:spChg>
      </pc:sldChg>
      <pc:sldChg chg="addSp delSp modSp">
        <pc:chgData name="Andy Wei Xian TANG" userId="S::a.tang@digipen.edu::c8fe0919-3d81-48fa-9f64-8f1da71ce90a" providerId="AD" clId="Web-{5BC89919-CE2F-5571-E366-E0698EB9CDDA}" dt="2021-12-05T14:24:13.547" v="170" actId="20577"/>
        <pc:sldMkLst>
          <pc:docMk/>
          <pc:sldMk cId="2818399318" sldId="264"/>
        </pc:sldMkLst>
        <pc:spChg chg="mod">
          <ac:chgData name="Andy Wei Xian TANG" userId="S::a.tang@digipen.edu::c8fe0919-3d81-48fa-9f64-8f1da71ce90a" providerId="AD" clId="Web-{5BC89919-CE2F-5571-E366-E0698EB9CDDA}" dt="2021-12-05T14:24:13.547" v="170" actId="20577"/>
          <ac:spMkLst>
            <pc:docMk/>
            <pc:sldMk cId="2818399318" sldId="264"/>
            <ac:spMk id="3" creationId="{7D0BF2D9-DED9-47AC-AA1A-1DDB7147ED59}"/>
          </ac:spMkLst>
        </pc:spChg>
        <pc:spChg chg="add del">
          <ac:chgData name="Andy Wei Xian TANG" userId="S::a.tang@digipen.edu::c8fe0919-3d81-48fa-9f64-8f1da71ce90a" providerId="AD" clId="Web-{5BC89919-CE2F-5571-E366-E0698EB9CDDA}" dt="2021-12-05T14:17:45.180" v="73"/>
          <ac:spMkLst>
            <pc:docMk/>
            <pc:sldMk cId="2818399318" sldId="264"/>
            <ac:spMk id="4" creationId="{58C97887-EF52-4E1C-94A2-50E296E435FF}"/>
          </ac:spMkLst>
        </pc:spChg>
      </pc:sldChg>
    </pc:docChg>
  </pc:docChgLst>
  <pc:docChgLst>
    <pc:chgData name="Wen Ding CHEANG" userId="S::cheang.w@digipen.edu::3dda5250-2a72-4d66-9416-b9b1cfdb21e4" providerId="AD" clId="Web-{21DF114B-7D2E-4D9F-B5E8-9EFCA0D0746D}"/>
    <pc:docChg chg="addSld delSld modSld sldOrd modMainMaster">
      <pc:chgData name="Wen Ding CHEANG" userId="S::cheang.w@digipen.edu::3dda5250-2a72-4d66-9416-b9b1cfdb21e4" providerId="AD" clId="Web-{21DF114B-7D2E-4D9F-B5E8-9EFCA0D0746D}" dt="2021-12-05T06:54:47.034" v="129"/>
      <pc:docMkLst>
        <pc:docMk/>
      </pc:docMkLst>
      <pc:sldChg chg="addSp delSp modSp modTransition addAnim delAnim modAnim">
        <pc:chgData name="Wen Ding CHEANG" userId="S::cheang.w@digipen.edu::3dda5250-2a72-4d66-9416-b9b1cfdb21e4" providerId="AD" clId="Web-{21DF114B-7D2E-4D9F-B5E8-9EFCA0D0746D}" dt="2021-12-05T06:54:47.034" v="129"/>
        <pc:sldMkLst>
          <pc:docMk/>
          <pc:sldMk cId="109857222" sldId="256"/>
        </pc:sldMkLst>
        <pc:spChg chg="mod">
          <ac:chgData name="Wen Ding CHEANG" userId="S::cheang.w@digipen.edu::3dda5250-2a72-4d66-9416-b9b1cfdb21e4" providerId="AD" clId="Web-{21DF114B-7D2E-4D9F-B5E8-9EFCA0D0746D}" dt="2021-12-05T06:51:37.327" v="11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en Ding CHEANG" userId="S::cheang.w@digipen.edu::3dda5250-2a72-4d66-9416-b9b1cfdb21e4" providerId="AD" clId="Web-{21DF114B-7D2E-4D9F-B5E8-9EFCA0D0746D}" dt="2021-12-05T06:51:41.046" v="11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en Ding CHEANG" userId="S::cheang.w@digipen.edu::3dda5250-2a72-4d66-9416-b9b1cfdb21e4" providerId="AD" clId="Web-{21DF114B-7D2E-4D9F-B5E8-9EFCA0D0746D}" dt="2021-12-05T06:49:33.044" v="52"/>
          <ac:spMkLst>
            <pc:docMk/>
            <pc:sldMk cId="109857222" sldId="256"/>
            <ac:spMk id="5" creationId="{8F187B58-3857-4454-9C70-EFB475976F73}"/>
          </ac:spMkLst>
        </pc:spChg>
        <pc:spChg chg="add del">
          <ac:chgData name="Wen Ding CHEANG" userId="S::cheang.w@digipen.edu::3dda5250-2a72-4d66-9416-b9b1cfdb21e4" providerId="AD" clId="Web-{21DF114B-7D2E-4D9F-B5E8-9EFCA0D0746D}" dt="2021-12-05T06:49:33.044" v="52"/>
          <ac:spMkLst>
            <pc:docMk/>
            <pc:sldMk cId="109857222" sldId="256"/>
            <ac:spMk id="7" creationId="{4C5418A4-3935-49EA-B51C-5DDCBFAA3952}"/>
          </ac:spMkLst>
        </pc:spChg>
        <pc:spChg chg="add del">
          <ac:chgData name="Wen Ding CHEANG" userId="S::cheang.w@digipen.edu::3dda5250-2a72-4d66-9416-b9b1cfdb21e4" providerId="AD" clId="Web-{21DF114B-7D2E-4D9F-B5E8-9EFCA0D0746D}" dt="2021-12-05T06:49:33.028" v="51"/>
          <ac:spMkLst>
            <pc:docMk/>
            <pc:sldMk cId="109857222" sldId="256"/>
            <ac:spMk id="13" creationId="{007891EC-4501-44ED-A8C8-B11B6DB767AB}"/>
          </ac:spMkLst>
        </pc:spChg>
        <pc:spChg chg="add del">
          <ac:chgData name="Wen Ding CHEANG" userId="S::cheang.w@digipen.edu::3dda5250-2a72-4d66-9416-b9b1cfdb21e4" providerId="AD" clId="Web-{21DF114B-7D2E-4D9F-B5E8-9EFCA0D0746D}" dt="2021-12-05T06:49:57.497" v="55"/>
          <ac:spMkLst>
            <pc:docMk/>
            <pc:sldMk cId="109857222" sldId="256"/>
            <ac:spMk id="15" creationId="{DCE1AED4-C7FF-4468-BF54-4470A0A3E283}"/>
          </ac:spMkLst>
        </pc:spChg>
        <pc:spChg chg="add del">
          <ac:chgData name="Wen Ding CHEANG" userId="S::cheang.w@digipen.edu::3dda5250-2a72-4d66-9416-b9b1cfdb21e4" providerId="AD" clId="Web-{21DF114B-7D2E-4D9F-B5E8-9EFCA0D0746D}" dt="2021-12-05T06:49:57.497" v="55"/>
          <ac:spMkLst>
            <pc:docMk/>
            <pc:sldMk cId="109857222" sldId="256"/>
            <ac:spMk id="16" creationId="{BDE94FAB-AA60-43B4-A2C3-3A940B9A951A}"/>
          </ac:spMkLst>
        </pc:spChg>
        <pc:spChg chg="add">
          <ac:chgData name="Wen Ding CHEANG" userId="S::cheang.w@digipen.edu::3dda5250-2a72-4d66-9416-b9b1cfdb21e4" providerId="AD" clId="Web-{21DF114B-7D2E-4D9F-B5E8-9EFCA0D0746D}" dt="2021-12-05T06:49:57.497" v="55"/>
          <ac:spMkLst>
            <pc:docMk/>
            <pc:sldMk cId="109857222" sldId="256"/>
            <ac:spMk id="21" creationId="{D5B012D8-7F27-4758-9AC6-C889B154BD73}"/>
          </ac:spMkLst>
        </pc:spChg>
        <pc:spChg chg="add">
          <ac:chgData name="Wen Ding CHEANG" userId="S::cheang.w@digipen.edu::3dda5250-2a72-4d66-9416-b9b1cfdb21e4" providerId="AD" clId="Web-{21DF114B-7D2E-4D9F-B5E8-9EFCA0D0746D}" dt="2021-12-05T06:49:57.497" v="55"/>
          <ac:spMkLst>
            <pc:docMk/>
            <pc:sldMk cId="109857222" sldId="256"/>
            <ac:spMk id="23" creationId="{4063B759-00FC-46D1-9898-8E8625268FAF}"/>
          </ac:spMkLst>
        </pc:spChg>
        <pc:picChg chg="mod">
          <ac:chgData name="Wen Ding CHEANG" userId="S::cheang.w@digipen.edu::3dda5250-2a72-4d66-9416-b9b1cfdb21e4" providerId="AD" clId="Web-{21DF114B-7D2E-4D9F-B5E8-9EFCA0D0746D}" dt="2021-12-05T06:49:57.497" v="55"/>
          <ac:picMkLst>
            <pc:docMk/>
            <pc:sldMk cId="109857222" sldId="256"/>
            <ac:picMk id="6" creationId="{1007BE43-8E34-4BC2-B19F-EB95691949AA}"/>
          </ac:picMkLst>
        </pc:picChg>
        <pc:cxnChg chg="add del">
          <ac:chgData name="Wen Ding CHEANG" userId="S::cheang.w@digipen.edu::3dda5250-2a72-4d66-9416-b9b1cfdb21e4" providerId="AD" clId="Web-{21DF114B-7D2E-4D9F-B5E8-9EFCA0D0746D}" dt="2021-12-05T06:49:33.028" v="51"/>
          <ac:cxnSpMkLst>
            <pc:docMk/>
            <pc:sldMk cId="109857222" sldId="256"/>
            <ac:cxnSpMk id="14" creationId="{34E5597F-CE67-4085-9548-E6A8036DA3BB}"/>
          </ac:cxnSpMkLst>
        </pc:cxnChg>
      </pc:sldChg>
      <pc:sldChg chg="addSp delSp modSp del">
        <pc:chgData name="Wen Ding CHEANG" userId="S::cheang.w@digipen.edu::3dda5250-2a72-4d66-9416-b9b1cfdb21e4" providerId="AD" clId="Web-{21DF114B-7D2E-4D9F-B5E8-9EFCA0D0746D}" dt="2021-12-05T06:48:59.277" v="45"/>
        <pc:sldMkLst>
          <pc:docMk/>
          <pc:sldMk cId="301839164" sldId="257"/>
        </pc:sldMkLst>
        <pc:spChg chg="add mod">
          <ac:chgData name="Wen Ding CHEANG" userId="S::cheang.w@digipen.edu::3dda5250-2a72-4d66-9416-b9b1cfdb21e4" providerId="AD" clId="Web-{21DF114B-7D2E-4D9F-B5E8-9EFCA0D0746D}" dt="2021-12-05T06:48:57.574" v="44"/>
          <ac:spMkLst>
            <pc:docMk/>
            <pc:sldMk cId="301839164" sldId="257"/>
            <ac:spMk id="5" creationId="{481B8362-6E6F-478C-BF55-A09358F573A6}"/>
          </ac:spMkLst>
        </pc:spChg>
        <pc:picChg chg="del">
          <ac:chgData name="Wen Ding CHEANG" userId="S::cheang.w@digipen.edu::3dda5250-2a72-4d66-9416-b9b1cfdb21e4" providerId="AD" clId="Web-{21DF114B-7D2E-4D9F-B5E8-9EFCA0D0746D}" dt="2021-12-05T06:48:57.574" v="44"/>
          <ac:picMkLst>
            <pc:docMk/>
            <pc:sldMk cId="301839164" sldId="257"/>
            <ac:picMk id="4" creationId="{93F9C338-718C-46C3-B9C3-D898E8E011C7}"/>
          </ac:picMkLst>
        </pc:picChg>
      </pc:sldChg>
      <pc:sldChg chg="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354780212" sldId="258"/>
        </pc:sldMkLst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1427851105" sldId="259"/>
        </pc:sldMkLst>
        <pc:spChg chg="mod">
          <ac:chgData name="Wen Ding CHEANG" userId="S::cheang.w@digipen.edu::3dda5250-2a72-4d66-9416-b9b1cfdb21e4" providerId="AD" clId="Web-{21DF114B-7D2E-4D9F-B5E8-9EFCA0D0746D}" dt="2021-12-05T06:48:55.715" v="43" actId="20577"/>
          <ac:spMkLst>
            <pc:docMk/>
            <pc:sldMk cId="1427851105" sldId="259"/>
            <ac:spMk id="2" creationId="{F049FA4A-0B90-4757-98EB-1B9A92BC5992}"/>
          </ac:spMkLst>
        </pc:spChg>
      </pc:sldChg>
      <pc:sldChg chg="del">
        <pc:chgData name="Wen Ding CHEANG" userId="S::cheang.w@digipen.edu::3dda5250-2a72-4d66-9416-b9b1cfdb21e4" providerId="AD" clId="Web-{21DF114B-7D2E-4D9F-B5E8-9EFCA0D0746D}" dt="2021-12-05T06:48:42.683" v="40"/>
        <pc:sldMkLst>
          <pc:docMk/>
          <pc:sldMk cId="4083265292" sldId="260"/>
        </pc:sldMkLst>
      </pc:sldChg>
      <pc:sldChg chg="modSp del">
        <pc:chgData name="Wen Ding CHEANG" userId="S::cheang.w@digipen.edu::3dda5250-2a72-4d66-9416-b9b1cfdb21e4" providerId="AD" clId="Web-{21DF114B-7D2E-4D9F-B5E8-9EFCA0D0746D}" dt="2021-12-05T06:47:33.963" v="35"/>
        <pc:sldMkLst>
          <pc:docMk/>
          <pc:sldMk cId="1989049182" sldId="261"/>
        </pc:sldMkLst>
        <pc:spChg chg="mod">
          <ac:chgData name="Wen Ding CHEANG" userId="S::cheang.w@digipen.edu::3dda5250-2a72-4d66-9416-b9b1cfdb21e4" providerId="AD" clId="Web-{21DF114B-7D2E-4D9F-B5E8-9EFCA0D0746D}" dt="2021-12-05T06:47:14.650" v="31" actId="20577"/>
          <ac:spMkLst>
            <pc:docMk/>
            <pc:sldMk cId="1989049182" sldId="261"/>
            <ac:spMk id="2" creationId="{873594CE-0CA4-4513-A64E-23CA006D2B57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4001978776" sldId="262"/>
        </pc:sldMkLst>
        <pc:spChg chg="mod">
          <ac:chgData name="Wen Ding CHEANG" userId="S::cheang.w@digipen.edu::3dda5250-2a72-4d66-9416-b9b1cfdb21e4" providerId="AD" clId="Web-{21DF114B-7D2E-4D9F-B5E8-9EFCA0D0746D}" dt="2021-12-05T06:44:26.428" v="2" actId="20577"/>
          <ac:spMkLst>
            <pc:docMk/>
            <pc:sldMk cId="4001978776" sldId="262"/>
            <ac:spMk id="2" creationId="{1FEF34FB-0946-4F7F-89D2-033BB314E314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3786602894" sldId="263"/>
        </pc:sldMkLst>
        <pc:spChg chg="mod">
          <ac:chgData name="Wen Ding CHEANG" userId="S::cheang.w@digipen.edu::3dda5250-2a72-4d66-9416-b9b1cfdb21e4" providerId="AD" clId="Web-{21DF114B-7D2E-4D9F-B5E8-9EFCA0D0746D}" dt="2021-12-05T06:47:29.135" v="34" actId="20577"/>
          <ac:spMkLst>
            <pc:docMk/>
            <pc:sldMk cId="3786602894" sldId="263"/>
            <ac:spMk id="2" creationId="{F0240D44-A7F6-4C75-8577-02BE23C53C83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2818399318" sldId="264"/>
        </pc:sldMkLst>
        <pc:spChg chg="mod">
          <ac:chgData name="Wen Ding CHEANG" userId="S::cheang.w@digipen.edu::3dda5250-2a72-4d66-9416-b9b1cfdb21e4" providerId="AD" clId="Web-{21DF114B-7D2E-4D9F-B5E8-9EFCA0D0746D}" dt="2021-12-05T06:48:48.683" v="42" actId="20577"/>
          <ac:spMkLst>
            <pc:docMk/>
            <pc:sldMk cId="2818399318" sldId="264"/>
            <ac:spMk id="2" creationId="{FC3DD872-0DE1-457C-A6B4-5E735879F2C3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4253069476" sldId="265"/>
        </pc:sldMkLst>
        <pc:spChg chg="mod">
          <ac:chgData name="Wen Ding CHEANG" userId="S::cheang.w@digipen.edu::3dda5250-2a72-4d66-9416-b9b1cfdb21e4" providerId="AD" clId="Web-{21DF114B-7D2E-4D9F-B5E8-9EFCA0D0746D}" dt="2021-12-05T06:44:31.772" v="6" actId="20577"/>
          <ac:spMkLst>
            <pc:docMk/>
            <pc:sldMk cId="4253069476" sldId="265"/>
            <ac:spMk id="12" creationId="{4777AB42-4161-427F-B5B3-8171E96B4FBA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2168173429" sldId="266"/>
        </pc:sldMkLst>
        <pc:spChg chg="mod">
          <ac:chgData name="Wen Ding CHEANG" userId="S::cheang.w@digipen.edu::3dda5250-2a72-4d66-9416-b9b1cfdb21e4" providerId="AD" clId="Web-{21DF114B-7D2E-4D9F-B5E8-9EFCA0D0746D}" dt="2021-12-05T06:44:36.038" v="9" actId="20577"/>
          <ac:spMkLst>
            <pc:docMk/>
            <pc:sldMk cId="2168173429" sldId="266"/>
            <ac:spMk id="2" creationId="{1FEF34FB-0946-4F7F-89D2-033BB314E314}"/>
          </ac:spMkLst>
        </pc:sp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930968637" sldId="267"/>
        </pc:sldMkLst>
        <pc:spChg chg="mod">
          <ac:chgData name="Wen Ding CHEANG" userId="S::cheang.w@digipen.edu::3dda5250-2a72-4d66-9416-b9b1cfdb21e4" providerId="AD" clId="Web-{21DF114B-7D2E-4D9F-B5E8-9EFCA0D0746D}" dt="2021-12-05T06:45:06.523" v="16" actId="1076"/>
          <ac:spMkLst>
            <pc:docMk/>
            <pc:sldMk cId="930968637" sldId="267"/>
            <ac:spMk id="12" creationId="{4777AB42-4161-427F-B5B3-8171E96B4FBA}"/>
          </ac:spMkLst>
        </pc:spChg>
        <pc:picChg chg="mod">
          <ac:chgData name="Wen Ding CHEANG" userId="S::cheang.w@digipen.edu::3dda5250-2a72-4d66-9416-b9b1cfdb21e4" providerId="AD" clId="Web-{21DF114B-7D2E-4D9F-B5E8-9EFCA0D0746D}" dt="2021-12-05T06:45:10.648" v="17" actId="1076"/>
          <ac:picMkLst>
            <pc:docMk/>
            <pc:sldMk cId="930968637" sldId="267"/>
            <ac:picMk id="7" creationId="{940FDD2F-6C39-4BE0-9931-9D337BFEBCD2}"/>
          </ac:picMkLst>
        </pc:picChg>
      </pc:sldChg>
      <pc:sldChg chg="modSp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830162919" sldId="268"/>
        </pc:sldMkLst>
        <pc:spChg chg="mod">
          <ac:chgData name="Wen Ding CHEANG" userId="S::cheang.w@digipen.edu::3dda5250-2a72-4d66-9416-b9b1cfdb21e4" providerId="AD" clId="Web-{21DF114B-7D2E-4D9F-B5E8-9EFCA0D0746D}" dt="2021-12-05T06:46:43.087" v="30" actId="20577"/>
          <ac:spMkLst>
            <pc:docMk/>
            <pc:sldMk cId="830162919" sldId="268"/>
            <ac:spMk id="2" creationId="{4B68EEA9-3EC2-45DC-A94E-EA6E18A2B7B2}"/>
          </ac:spMkLst>
        </pc:spChg>
      </pc:sldChg>
      <pc:sldChg chg="delSp modSp new mod modTransition modClrScheme chgLayout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1961404045" sldId="269"/>
        </pc:sldMkLst>
        <pc:spChg chg="mod ord">
          <ac:chgData name="Wen Ding CHEANG" userId="S::cheang.w@digipen.edu::3dda5250-2a72-4d66-9416-b9b1cfdb21e4" providerId="AD" clId="Web-{21DF114B-7D2E-4D9F-B5E8-9EFCA0D0746D}" dt="2021-12-05T06:46:33.149" v="29" actId="20577"/>
          <ac:spMkLst>
            <pc:docMk/>
            <pc:sldMk cId="1961404045" sldId="269"/>
            <ac:spMk id="2" creationId="{57311D9C-E6A4-4BA1-B0DE-BFFA95EFC4BB}"/>
          </ac:spMkLst>
        </pc:spChg>
        <pc:spChg chg="del">
          <ac:chgData name="Wen Ding CHEANG" userId="S::cheang.w@digipen.edu::3dda5250-2a72-4d66-9416-b9b1cfdb21e4" providerId="AD" clId="Web-{21DF114B-7D2E-4D9F-B5E8-9EFCA0D0746D}" dt="2021-12-05T06:46:19.149" v="28"/>
          <ac:spMkLst>
            <pc:docMk/>
            <pc:sldMk cId="1961404045" sldId="269"/>
            <ac:spMk id="3" creationId="{04F718F0-DD1D-4306-A0A6-B3F75AA1B3DB}"/>
          </ac:spMkLst>
        </pc:spChg>
      </pc:sldChg>
      <pc:sldChg chg="modSp add ord replId modTransition">
        <pc:chgData name="Wen Ding CHEANG" userId="S::cheang.w@digipen.edu::3dda5250-2a72-4d66-9416-b9b1cfdb21e4" providerId="AD" clId="Web-{21DF114B-7D2E-4D9F-B5E8-9EFCA0D0746D}" dt="2021-12-05T06:52:23.156" v="117"/>
        <pc:sldMkLst>
          <pc:docMk/>
          <pc:sldMk cId="103002543" sldId="270"/>
        </pc:sldMkLst>
        <pc:spChg chg="mod">
          <ac:chgData name="Wen Ding CHEANG" userId="S::cheang.w@digipen.edu::3dda5250-2a72-4d66-9416-b9b1cfdb21e4" providerId="AD" clId="Web-{21DF114B-7D2E-4D9F-B5E8-9EFCA0D0746D}" dt="2021-12-05T06:48:32.370" v="39" actId="20577"/>
          <ac:spMkLst>
            <pc:docMk/>
            <pc:sldMk cId="103002543" sldId="270"/>
            <ac:spMk id="2" creationId="{F0240D44-A7F6-4C75-8577-02BE23C53C83}"/>
          </ac:spMkLst>
        </pc:spChg>
      </pc:sldChg>
      <pc:sldMasterChg chg="modTransition modSldLayout">
        <pc:chgData name="Wen Ding CHEANG" userId="S::cheang.w@digipen.edu::3dda5250-2a72-4d66-9416-b9b1cfdb21e4" providerId="AD" clId="Web-{21DF114B-7D2E-4D9F-B5E8-9EFCA0D0746D}" dt="2021-12-05T06:52:23.156" v="117"/>
        <pc:sldMasterMkLst>
          <pc:docMk/>
          <pc:sldMasterMk cId="3533435930" sldId="2147483699"/>
        </pc:sldMasterMkLst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1705410853" sldId="2147483687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2815345420" sldId="2147483688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847259890" sldId="2147483689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4204812406" sldId="2147483690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3655560732" sldId="2147483691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3992186431" sldId="2147483692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3477128719" sldId="2147483693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1637198017" sldId="2147483694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686709620" sldId="2147483695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3420395287" sldId="2147483696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720981361" sldId="2147483697"/>
          </pc:sldLayoutMkLst>
        </pc:sldLayoutChg>
        <pc:sldLayoutChg chg="modTransition">
          <pc:chgData name="Wen Ding CHEANG" userId="S::cheang.w@digipen.edu::3dda5250-2a72-4d66-9416-b9b1cfdb21e4" providerId="AD" clId="Web-{21DF114B-7D2E-4D9F-B5E8-9EFCA0D0746D}" dt="2021-12-05T06:52:23.156" v="117"/>
          <pc:sldLayoutMkLst>
            <pc:docMk/>
            <pc:sldMasterMk cId="3533435930" sldId="2147483699"/>
            <pc:sldLayoutMk cId="3966254713" sldId="2147483698"/>
          </pc:sldLayoutMkLst>
        </pc:sldLayoutChg>
      </pc:sldMasterChg>
    </pc:docChg>
  </pc:docChgLst>
  <pc:docChgLst>
    <pc:chgData name="Zuo Xian Amadeus NG" userId="S::ng.z@digipen.edu::2417de66-1419-43a1-a6f2-12f8cba87a6d" providerId="AD" clId="Web-{D8101E34-2280-4DEA-B6EB-D94415198164}"/>
    <pc:docChg chg="modSld">
      <pc:chgData name="Zuo Xian Amadeus NG" userId="S::ng.z@digipen.edu::2417de66-1419-43a1-a6f2-12f8cba87a6d" providerId="AD" clId="Web-{D8101E34-2280-4DEA-B6EB-D94415198164}" dt="2021-11-30T14:17:46.237" v="1" actId="1076"/>
      <pc:docMkLst>
        <pc:docMk/>
      </pc:docMkLst>
      <pc:sldChg chg="modSp">
        <pc:chgData name="Zuo Xian Amadeus NG" userId="S::ng.z@digipen.edu::2417de66-1419-43a1-a6f2-12f8cba87a6d" providerId="AD" clId="Web-{D8101E34-2280-4DEA-B6EB-D94415198164}" dt="2021-11-30T14:17:46.237" v="1" actId="1076"/>
        <pc:sldMkLst>
          <pc:docMk/>
          <pc:sldMk cId="301839164" sldId="257"/>
        </pc:sldMkLst>
        <pc:picChg chg="mod">
          <ac:chgData name="Zuo Xian Amadeus NG" userId="S::ng.z@digipen.edu::2417de66-1419-43a1-a6f2-12f8cba87a6d" providerId="AD" clId="Web-{D8101E34-2280-4DEA-B6EB-D94415198164}" dt="2021-11-30T14:17:46.237" v="1" actId="1076"/>
          <ac:picMkLst>
            <pc:docMk/>
            <pc:sldMk cId="301839164" sldId="257"/>
            <ac:picMk id="4" creationId="{93F9C338-718C-46C3-B9C3-D898E8E011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ulticolored 3D waves">
            <a:extLst>
              <a:ext uri="{FF2B5EF4-FFF2-40B4-BE49-F238E27FC236}">
                <a16:creationId xmlns:a16="http://schemas.microsoft.com/office/drawing/2014/main" id="{1007BE43-8E34-4BC2-B19F-EB9569194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  <a:latin typeface="Aharoni"/>
                <a:cs typeface="Aharoni"/>
              </a:rPr>
              <a:t>Dodging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209113"/>
            <a:ext cx="5449479" cy="2005418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r>
              <a:rPr lang="en-US" b="1">
                <a:solidFill>
                  <a:schemeClr val="bg1"/>
                </a:solidFill>
              </a:rPr>
              <a:t>Team rocket</a:t>
            </a:r>
          </a:p>
          <a:p>
            <a:r>
              <a:rPr lang="en-US">
                <a:solidFill>
                  <a:schemeClr val="bg1"/>
                </a:solidFill>
              </a:rPr>
              <a:t>Cheang wen ding</a:t>
            </a:r>
          </a:p>
          <a:p>
            <a:r>
              <a:rPr lang="en-US">
                <a:solidFill>
                  <a:schemeClr val="bg1"/>
                </a:solidFill>
              </a:rPr>
              <a:t>Ng </a:t>
            </a:r>
            <a:r>
              <a:rPr lang="en-US" err="1">
                <a:solidFill>
                  <a:schemeClr val="bg1"/>
                </a:solidFill>
              </a:rPr>
              <a:t>zuo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xian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amadeus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Jerel peck </a:t>
            </a:r>
            <a:r>
              <a:rPr lang="en-US" err="1">
                <a:solidFill>
                  <a:schemeClr val="bg1"/>
                </a:solidFill>
              </a:rPr>
              <a:t>ler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hern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Eugene ho </a:t>
            </a:r>
            <a:r>
              <a:rPr lang="en-US" err="1">
                <a:solidFill>
                  <a:schemeClr val="bg1"/>
                </a:solidFill>
              </a:rPr>
              <a:t>shu</a:t>
            </a:r>
            <a:r>
              <a:rPr lang="en-US">
                <a:solidFill>
                  <a:schemeClr val="bg1"/>
                </a:solidFill>
              </a:rPr>
              <a:t> sheng</a:t>
            </a:r>
          </a:p>
          <a:p>
            <a:r>
              <a:rPr lang="en-US">
                <a:solidFill>
                  <a:schemeClr val="bg1"/>
                </a:solidFill>
              </a:rPr>
              <a:t>Andy tang </a:t>
            </a:r>
            <a:r>
              <a:rPr lang="en-US" err="1">
                <a:solidFill>
                  <a:schemeClr val="bg1"/>
                </a:solidFill>
              </a:rPr>
              <a:t>wei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xian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489F8F7-6EB2-470C-AB21-D84C798A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03" y="1587416"/>
            <a:ext cx="8492285" cy="4783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F34FB-0946-4F7F-89D2-033BB314E314}"/>
              </a:ext>
            </a:extLst>
          </p:cNvPr>
          <p:cNvSpPr txBox="1"/>
          <p:nvPr/>
        </p:nvSpPr>
        <p:spPr>
          <a:xfrm>
            <a:off x="-205398" y="670169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latin typeface="Aharoni"/>
                <a:cs typeface="Aharoni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1681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40FDD2F-6C39-4BE0-9931-9D337BFE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57" y="1635041"/>
            <a:ext cx="8536948" cy="4805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77AB42-4161-427F-B5B3-8171E96B4FBA}"/>
              </a:ext>
            </a:extLst>
          </p:cNvPr>
          <p:cNvSpPr txBox="1"/>
          <p:nvPr/>
        </p:nvSpPr>
        <p:spPr>
          <a:xfrm>
            <a:off x="-127855" y="68909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latin typeface="Aharoni"/>
                <a:cs typeface="Aharoni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9309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D44-A7F6-4C75-8577-02BE23C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Conclusion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BF1-4447-4147-BEE0-0ACE1336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we've learnt from this project.</a:t>
            </a:r>
          </a:p>
          <a:p>
            <a:endParaRPr lang="en-US"/>
          </a:p>
          <a:p>
            <a:pPr lvl="1"/>
            <a:r>
              <a:rPr lang="en-US"/>
              <a:t>The Importance of proper planning.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Importance of portable code.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D44-A7F6-4C75-8577-02BE23C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Conclusion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BF1-4447-4147-BEE0-0ACE1336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we want to improve on.</a:t>
            </a:r>
          </a:p>
          <a:p>
            <a:endParaRPr lang="en-US"/>
          </a:p>
          <a:p>
            <a:pPr lvl="1"/>
            <a:r>
              <a:rPr lang="en-US"/>
              <a:t>Time Management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Detailed Planning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FA4A-0B90-4757-98EB-1B9A92BC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i="0">
                <a:latin typeface="Aharoni"/>
                <a:ea typeface="+mj-lt"/>
                <a:cs typeface="+mj-lt"/>
              </a:rPr>
              <a:t>Overall Concept</a:t>
            </a:r>
            <a:endParaRPr lang="en-US">
              <a:latin typeface="Aharoni"/>
              <a:cs typeface="Arial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921D-F1F5-472F-AF20-7A3D6276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Time-based, platform type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Getting through traps, advancing to the end point to complete stage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D872-0DE1-457C-A6B4-5E73587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rial"/>
              </a:rPr>
              <a:t>Unique Selling Point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F2D9-DED9-47AC-AA1A-1DDB7147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Speed run</a:t>
            </a:r>
          </a:p>
          <a:p>
            <a:endParaRPr lang="en-US" dirty="0"/>
          </a:p>
          <a:p>
            <a:r>
              <a:rPr lang="en-US" dirty="0"/>
              <a:t>Appealing to both casual and competitive players</a:t>
            </a:r>
          </a:p>
          <a:p>
            <a:endParaRPr lang="en-US" dirty="0"/>
          </a:p>
          <a:p>
            <a:r>
              <a:rPr lang="en-US" dirty="0"/>
              <a:t>2D platform trap game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D44-A7F6-4C75-8577-02BE23C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Process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BF1-4447-4147-BEE0-0ACE1336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Character movement</a:t>
            </a:r>
          </a:p>
          <a:p>
            <a:pPr lvl="1"/>
            <a:r>
              <a:rPr lang="en-US"/>
              <a:t>Dash mechanic and jumping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Collision logic</a:t>
            </a:r>
          </a:p>
          <a:p>
            <a:pPr lvl="1"/>
            <a:r>
              <a:rPr lang="en-US"/>
              <a:t>Snapping issues</a:t>
            </a:r>
          </a:p>
          <a:p>
            <a:pPr lvl="1"/>
            <a:r>
              <a:rPr lang="en-US"/>
              <a:t>Affected movements</a:t>
            </a:r>
          </a:p>
        </p:txBody>
      </p:sp>
    </p:spTree>
    <p:extLst>
      <p:ext uri="{BB962C8B-B14F-4D97-AF65-F5344CB8AC3E}">
        <p14:creationId xmlns:p14="http://schemas.microsoft.com/office/powerpoint/2010/main" val="37866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D44-A7F6-4C75-8577-02BE23C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Process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BF1-4447-4147-BEE0-0ACE1336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Unique ways of coding for each member</a:t>
            </a:r>
          </a:p>
          <a:p>
            <a:endParaRPr lang="en-US"/>
          </a:p>
          <a:p>
            <a:r>
              <a:rPr lang="en-US"/>
              <a:t>Content required for coding, only learnt towards end of trimester</a:t>
            </a:r>
          </a:p>
          <a:p>
            <a:endParaRPr lang="en-US"/>
          </a:p>
          <a:p>
            <a:r>
              <a:rPr lang="en-US"/>
              <a:t>Underestimated amount of time we had 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5A414-E714-4652-B174-981F574D65D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1D9C-E6A4-4BA1-B0DE-BFFA95E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Playtest Reflection</a:t>
            </a:r>
          </a:p>
        </p:txBody>
      </p:sp>
    </p:spTree>
    <p:extLst>
      <p:ext uri="{BB962C8B-B14F-4D97-AF65-F5344CB8AC3E}">
        <p14:creationId xmlns:p14="http://schemas.microsoft.com/office/powerpoint/2010/main" val="19614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EA9-3EC2-45DC-A94E-EA6E18A2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8" y="384663"/>
            <a:ext cx="10515600" cy="1325563"/>
          </a:xfrm>
        </p:spPr>
        <p:txBody>
          <a:bodyPr/>
          <a:lstStyle/>
          <a:p>
            <a:r>
              <a:rPr lang="en-US" i="0">
                <a:latin typeface="Aharoni"/>
                <a:cs typeface="Aharoni"/>
              </a:rPr>
              <a:t>BUG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6CA7A2-C33C-463A-B53D-1A81FD9F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40" y="1532870"/>
            <a:ext cx="8526583" cy="4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8AC80CD-B85A-4251-8C5B-DF9A1B17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8" y="1520867"/>
            <a:ext cx="8482950" cy="4726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F34FB-0946-4F7F-89D2-033BB314E314}"/>
              </a:ext>
            </a:extLst>
          </p:cNvPr>
          <p:cNvSpPr txBox="1"/>
          <p:nvPr/>
        </p:nvSpPr>
        <p:spPr>
          <a:xfrm>
            <a:off x="-212725" y="676275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latin typeface="Aharoni"/>
                <a:cs typeface="Aharoni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0019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6DCABC6-82B5-48AC-ADB3-8DBF91D7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1" y="1762043"/>
            <a:ext cx="7999121" cy="44970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77AB42-4161-427F-B5B3-8171E96B4FBA}"/>
              </a:ext>
            </a:extLst>
          </p:cNvPr>
          <p:cNvSpPr txBox="1"/>
          <p:nvPr/>
        </p:nvSpPr>
        <p:spPr>
          <a:xfrm>
            <a:off x="-262792" y="76786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latin typeface="Aharoni"/>
                <a:cs typeface="Aharoni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253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0F3F3"/>
      </a:lt2>
      <a:accent1>
        <a:srgbClr val="E75729"/>
      </a:accent1>
      <a:accent2>
        <a:srgbClr val="D51738"/>
      </a:accent2>
      <a:accent3>
        <a:srgbClr val="E72999"/>
      </a:accent3>
      <a:accent4>
        <a:srgbClr val="D417D5"/>
      </a:accent4>
      <a:accent5>
        <a:srgbClr val="9629E7"/>
      </a:accent5>
      <a:accent6>
        <a:srgbClr val="553BDB"/>
      </a:accent6>
      <a:hlink>
        <a:srgbClr val="9E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Century Gothic</vt:lpstr>
      <vt:lpstr>Elephant</vt:lpstr>
      <vt:lpstr>BrushVTI</vt:lpstr>
      <vt:lpstr>Dodging Master</vt:lpstr>
      <vt:lpstr>Overall Concept </vt:lpstr>
      <vt:lpstr>Unique Selling Point </vt:lpstr>
      <vt:lpstr>Process Reflection</vt:lpstr>
      <vt:lpstr>Process Reflection</vt:lpstr>
      <vt:lpstr>Playtest Reflection</vt:lpstr>
      <vt:lpstr>BUG</vt:lpstr>
      <vt:lpstr>PowerPoint Presentation</vt:lpstr>
      <vt:lpstr>PowerPoint Presentation</vt:lpstr>
      <vt:lpstr>PowerPoint Presentation</vt:lpstr>
      <vt:lpstr>PowerPoint Presentation</vt:lpstr>
      <vt:lpstr>Conclusion Reflection</vt:lpstr>
      <vt:lpstr>Conclusion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Weeb</cp:lastModifiedBy>
  <cp:revision>2</cp:revision>
  <dcterms:created xsi:type="dcterms:W3CDTF">2021-11-30T06:30:51Z</dcterms:created>
  <dcterms:modified xsi:type="dcterms:W3CDTF">2021-12-05T14:25:16Z</dcterms:modified>
</cp:coreProperties>
</file>