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4" r:id="rId8"/>
    <p:sldId id="266" r:id="rId9"/>
    <p:sldId id="271" r:id="rId10"/>
    <p:sldId id="268" r:id="rId11"/>
    <p:sldId id="270" r:id="rId12"/>
    <p:sldId id="267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xóa</a:t>
            </a:r>
            <a:r>
              <a:rPr lang="en-US" dirty="0" smtClean="0"/>
              <a:t> –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10: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90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36" y="2505488"/>
            <a:ext cx="7858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smtClean="0"/>
              <a:t>13: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44454"/>
            <a:ext cx="8596312" cy="31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1, 2, 4, 5, 8, 16, 18, 19, 21, 28, 32, 34, 44, 51, 52, 53, 55, 57, 58</a:t>
            </a:r>
            <a:endParaRPr lang="en-US" dirty="0" smtClean="0"/>
          </a:p>
          <a:p>
            <a:r>
              <a:rPr lang="en-US" b="1" u="sng" dirty="0" err="1" smtClean="0"/>
              <a:t>Chú</a:t>
            </a:r>
            <a:r>
              <a:rPr lang="en-US" b="1" u="sng" dirty="0" smtClean="0"/>
              <a:t> ý: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hay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094" y="2584704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346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(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461" y="1085654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[3][5],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Nhập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mảng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n = số dòng, m = số cột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a[3][5];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b[3][4] = { {1,2,3,4},{5,6,7,8},{9,10,11,12} };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Xuất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mảng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46888"/>
              </p:ext>
            </p:extLst>
          </p:nvPr>
        </p:nvGraphicFramePr>
        <p:xfrm>
          <a:off x="881970" y="3653165"/>
          <a:ext cx="34452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51">
                  <a:extLst>
                    <a:ext uri="{9D8B030D-6E8A-4147-A177-3AD203B41FA5}">
                      <a16:colId xmlns:a16="http://schemas.microsoft.com/office/drawing/2014/main" val="2263227796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3681728977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2965824915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3622720370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53818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841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5206" y="5265525"/>
            <a:ext cx="344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Minh </a:t>
            </a:r>
            <a:r>
              <a:rPr lang="en-US" sz="1400" i="1" dirty="0" err="1" smtClean="0"/>
              <a:t>họa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mảng</a:t>
            </a:r>
            <a:r>
              <a:rPr lang="en-US" sz="1400" i="1" dirty="0" smtClean="0"/>
              <a:t> b </a:t>
            </a:r>
            <a:r>
              <a:rPr lang="en-US" sz="1400" i="1" dirty="0" err="1" smtClean="0"/>
              <a:t>trong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ví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dụ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5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1" dirty="0" err="1" smtClean="0"/>
              <a:t>Đường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chéo</a:t>
            </a:r>
            <a:r>
              <a:rPr lang="en-US" b="1" i="1" dirty="0" smtClean="0"/>
              <a:t> </a:t>
            </a:r>
            <a:r>
              <a:rPr lang="en-US" b="1" i="1" dirty="0" err="1" smtClean="0"/>
              <a:t>loại</a:t>
            </a:r>
            <a:r>
              <a:rPr lang="en-US" b="1" i="1" dirty="0" smtClean="0"/>
              <a:t> I</a:t>
            </a:r>
            <a:r>
              <a:rPr lang="en-US" dirty="0" smtClean="0"/>
              <a:t>: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cột</a:t>
            </a:r>
            <a:r>
              <a:rPr lang="en-US" dirty="0" smtClean="0">
                <a:solidFill>
                  <a:srgbClr val="0070C0"/>
                </a:solidFill>
              </a:rPr>
              <a:t> –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=  </a:t>
            </a:r>
            <a:r>
              <a:rPr lang="en-US" dirty="0" err="1" smtClean="0">
                <a:solidFill>
                  <a:srgbClr val="0070C0"/>
                </a:solidFill>
              </a:rPr>
              <a:t>hằng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i="1" dirty="0" err="1" smtClean="0"/>
              <a:t>Đường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chéo</a:t>
            </a:r>
            <a:r>
              <a:rPr lang="en-US" b="1" i="1" dirty="0" smtClean="0"/>
              <a:t> </a:t>
            </a:r>
            <a:r>
              <a:rPr lang="en-US" b="1" i="1" dirty="0" err="1" smtClean="0"/>
              <a:t>loại</a:t>
            </a:r>
            <a:r>
              <a:rPr lang="en-US" b="1" i="1" dirty="0" smtClean="0"/>
              <a:t> II</a:t>
            </a:r>
            <a:r>
              <a:rPr lang="en-US" dirty="0" smtClean="0"/>
              <a:t>: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cột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+ </a:t>
            </a:r>
            <a:r>
              <a:rPr lang="en-US" dirty="0" err="1">
                <a:solidFill>
                  <a:srgbClr val="0070C0"/>
                </a:solidFill>
              </a:rPr>
              <a:t>dòng</a:t>
            </a:r>
            <a:r>
              <a:rPr lang="en-US" dirty="0">
                <a:solidFill>
                  <a:srgbClr val="0070C0"/>
                </a:solidFill>
              </a:rPr>
              <a:t> =  </a:t>
            </a:r>
            <a:r>
              <a:rPr lang="en-US" dirty="0" err="1">
                <a:solidFill>
                  <a:srgbClr val="0070C0"/>
                </a:solidFill>
              </a:rPr>
              <a:t>hằng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github.com/nguyenchiemminhvu/CPP-Tutorial/blob/master/5-kieu-du-lieu-mang/5-4-cac-thao-tac-co-ban-voi-mang-hai-chieu/0.png?raw=tru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60591"/>
            <a:ext cx="4183062" cy="30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100 hay </a:t>
            </a:r>
            <a:r>
              <a:rPr lang="en-US" dirty="0" err="1" smtClean="0"/>
              <a:t>không</a:t>
            </a:r>
            <a:r>
              <a:rPr lang="en-US" dirty="0" smtClean="0"/>
              <a:t>? (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(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lính</a:t>
            </a:r>
            <a:r>
              <a:rPr lang="en-US" dirty="0" smtClean="0"/>
              <a:t> </a:t>
            </a:r>
            <a:r>
              <a:rPr lang="en-US" dirty="0" err="1" smtClean="0"/>
              <a:t>canh</a:t>
            </a:r>
            <a:r>
              <a:rPr lang="en-US" dirty="0" smtClean="0"/>
              <a:t>)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 (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6: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in tam </a:t>
            </a:r>
            <a:r>
              <a:rPr lang="en-US" dirty="0" err="1" smtClean="0"/>
              <a:t>giác</a:t>
            </a:r>
            <a:r>
              <a:rPr lang="en-US" dirty="0" smtClean="0"/>
              <a:t> Pascal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3856" y="2542032"/>
            <a:ext cx="3255264" cy="2423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75668" y="174648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Pascal(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][1] = 1;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a[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][j]=a[i-1][j-1]+a[i-1][j]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2; j &lt;=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a[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- 1][j - 1] +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- 1][j];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Print result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b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i; j++)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98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7: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qua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176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Xếp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mảng</a:t>
            </a:r>
            <a:r>
              <a:rPr lang="en-US" b="1" dirty="0" smtClean="0"/>
              <a:t> </a:t>
            </a:r>
            <a:r>
              <a:rPr lang="en-US" b="1" dirty="0" err="1" smtClean="0"/>
              <a:t>phụ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 err="1" smtClean="0"/>
              <a:t>Chuyển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sang 1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Xếp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mảng</a:t>
            </a:r>
            <a:r>
              <a:rPr lang="en-US" b="1" dirty="0" smtClean="0"/>
              <a:t> </a:t>
            </a:r>
            <a:r>
              <a:rPr lang="en-US" b="1" dirty="0" err="1" smtClean="0"/>
              <a:t>phụ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8453"/>
              </p:ext>
            </p:extLst>
          </p:nvPr>
        </p:nvGraphicFramePr>
        <p:xfrm>
          <a:off x="1046722" y="3359295"/>
          <a:ext cx="34452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51">
                  <a:extLst>
                    <a:ext uri="{9D8B030D-6E8A-4147-A177-3AD203B41FA5}">
                      <a16:colId xmlns:a16="http://schemas.microsoft.com/office/drawing/2014/main" val="2263227796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3681728977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2965824915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3622720370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53818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8411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22703"/>
              </p:ext>
            </p:extLst>
          </p:nvPr>
        </p:nvGraphicFramePr>
        <p:xfrm>
          <a:off x="1046721" y="4979641"/>
          <a:ext cx="34452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51">
                  <a:extLst>
                    <a:ext uri="{9D8B030D-6E8A-4147-A177-3AD203B41FA5}">
                      <a16:colId xmlns:a16="http://schemas.microsoft.com/office/drawing/2014/main" val="2263227796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3681728977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2965824915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3622720370"/>
                    </a:ext>
                  </a:extLst>
                </a:gridCol>
                <a:gridCol w="689051">
                  <a:extLst>
                    <a:ext uri="{9D8B030D-6E8A-4147-A177-3AD203B41FA5}">
                      <a16:colId xmlns:a16="http://schemas.microsoft.com/office/drawing/2014/main" val="53818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8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8: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ziczac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393" y="2474627"/>
            <a:ext cx="6686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smtClean="0"/>
              <a:t>9: </a:t>
            </a:r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B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lật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87" y="2772950"/>
            <a:ext cx="7391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565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Mảng đa chiều</vt:lpstr>
      <vt:lpstr>Mảng 2 chiều</vt:lpstr>
      <vt:lpstr>Thao tác cơ bản</vt:lpstr>
      <vt:lpstr>Ma trận vuông</vt:lpstr>
      <vt:lpstr>Luyện tập cơ bản</vt:lpstr>
      <vt:lpstr>Bài tập 6: Viết hàm in tam giác Pascal với chiều cao h</vt:lpstr>
      <vt:lpstr>Kỹ thuật sắp xếp</vt:lpstr>
      <vt:lpstr>Bài tập 8: Viết hàm sắp xếp ma trận theo đường ziczac ngang</vt:lpstr>
      <vt:lpstr>Bài tập 9: Cho ma trận A các số nguyên, hãy phát sinh ma trận B sao cho B là ma trận lật ngược của ma trận A</vt:lpstr>
      <vt:lpstr>Kỹ thuật thêm – xóa – thay thế</vt:lpstr>
      <vt:lpstr>Bài tập 12: Viết chương trình xoay ma trận 90 độ ngược chiều kim đồng hồ</vt:lpstr>
      <vt:lpstr>Bài tập 13: Viết hàm sắp xếp ma trận theo đường xoắn ốc từ ngoài vào trong theo chiều kim đồng hồ</vt:lpstr>
      <vt:lpstr>Danh sách bài về nhà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Mảng đa chiều</dc:title>
  <dc:creator>Windows User</dc:creator>
  <cp:lastModifiedBy>Windows User</cp:lastModifiedBy>
  <cp:revision>17</cp:revision>
  <dcterms:created xsi:type="dcterms:W3CDTF">2018-07-30T07:33:36Z</dcterms:created>
  <dcterms:modified xsi:type="dcterms:W3CDTF">2018-08-03T10:12:14Z</dcterms:modified>
</cp:coreProperties>
</file>