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5" r:id="rId4"/>
    <p:sldId id="282" r:id="rId5"/>
    <p:sldId id="283" r:id="rId6"/>
    <p:sldId id="284" r:id="rId7"/>
    <p:sldId id="258" r:id="rId8"/>
    <p:sldId id="259" r:id="rId9"/>
    <p:sldId id="288" r:id="rId10"/>
    <p:sldId id="287" r:id="rId11"/>
    <p:sldId id="286" r:id="rId12"/>
    <p:sldId id="261" r:id="rId13"/>
    <p:sldId id="289" r:id="rId14"/>
    <p:sldId id="263" r:id="rId15"/>
    <p:sldId id="262" r:id="rId16"/>
    <p:sldId id="260" r:id="rId17"/>
    <p:sldId id="264" r:id="rId18"/>
    <p:sldId id="265" r:id="rId19"/>
    <p:sldId id="266" r:id="rId20"/>
    <p:sldId id="267" r:id="rId21"/>
    <p:sldId id="268" r:id="rId22"/>
    <p:sldId id="290" r:id="rId23"/>
    <p:sldId id="269" r:id="rId24"/>
    <p:sldId id="270" r:id="rId25"/>
    <p:sldId id="271" r:id="rId26"/>
    <p:sldId id="272" r:id="rId27"/>
    <p:sldId id="278" r:id="rId28"/>
    <p:sldId id="279" r:id="rId29"/>
    <p:sldId id="281" r:id="rId30"/>
    <p:sldId id="280" r:id="rId31"/>
    <p:sldId id="291" r:id="rId32"/>
    <p:sldId id="292" r:id="rId33"/>
    <p:sldId id="293" r:id="rId34"/>
    <p:sldId id="295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313" r:id="rId48"/>
    <p:sldId id="308" r:id="rId49"/>
    <p:sldId id="309" r:id="rId50"/>
    <p:sldId id="311" r:id="rId51"/>
    <p:sldId id="310" r:id="rId52"/>
    <p:sldId id="312" r:id="rId53"/>
    <p:sldId id="306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960" units="cm"/>
          <inkml:channel name="Y" type="integer" max="1051" units="cm"/>
          <inkml:channel name="T" type="integer" max="2.14748E9" units="dev"/>
        </inkml:traceFormat>
        <inkml:channelProperties>
          <inkml:channelProperty channel="X" name="resolution" value="89.45148" units="1/cm"/>
          <inkml:channelProperty channel="Y" name="resolution" value="35.50676" units="1/cm"/>
          <inkml:channelProperty channel="T" name="resolution" value="1" units="1/dev"/>
        </inkml:channelProperties>
      </inkml:inkSource>
      <inkml:timestamp xml:id="ts0" timeString="2019-03-27T19:24:41.33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5477 15372 0,'26'-26'78,"80"-1"-62,-53 27-16,106-26 15,-53 26-15,158-27 16,-237 27-16,79 0 16,-54 0-16,-25 0 15,-1 0-15,-26-26 16,-26 26 156,-27 0-172,-53 0 0,-26 0 31,105 0-31,-105 0 16,106 0-1,-1 0 1,1 0 62,-1 0-47,1 0 32,26 26-16,26-26-32,212 0-15,-79 27 0,132-1 16,-79-26-16,26 27 16,-212-27-1,1 0-15,-80 0 78,27 0-78,-54 0 16,-52 0-16,-80 0 16,27 0-16,53 0 15,-80 0-15,186 0 16,-27 0-16,26 0 15,-26 0 1,0 0-16,27 0 31,52 0 110</inkml:trace>
  <inkml:trace contextRef="#ctx0" brushRef="#br0" timeOffset="4743.892">5900 15187 0,'0'26'62,"-26"-26"-46,-1 0 0,1 0-1,-1 0 16,1 0-15,-27 0-16,27 0 16,-27 0-1,26 0 1,1 0-16,-1 0 16,1 0 93,26-26-78,-27 26-31,1 0 16,26-27-16,-27 27 15,27-26-15,-26 26 16,26-27 0,0 1-1,-26-1 1,26 1 0,0 0-1,-27 26 1,27-27-16,0 1 31,0-27-15,0 26-1,-26 27 1,26-26-16,0-1 31,0 1-15,0-1-1,0 1 1,0 0 0,0-1-16,26 27 31,-26-26-31,0-1 31,27 27-31,-27-26 16,0-1-16,26 27 15,-26-26-15,26 26 16,-26-27 15,27 27-31,-1 0 16,1 0 0,-1 0 15,1 0-16,-1 0 1,1 0 0,26 0-1,-27 0 1,0 0 31,1 0 31,-1 0-62,1 0-1,-1 0 1,1 0-1,-27 27-15,26-27 32,-26 26-17,27 1 1,-1-27 0,-26 26-1,27-26 1,-1 27-1,1 26 17,-27-27-17,26-26 1,-26 53-16,0-27 16,0 1 15,0-1-16,0 1 1,0-1 0,0 1-1,0-1 1,0 1 15,0-1 0,-26 0 1,26 1-32,0-1 31,-27-26-15,1 0 46,26 27-46,-27-27-1,1 0-15,26 26 32,-27-26-32,27 27 15,-26-27 48,-1 26-48,1-26 1,-1 0 62,1 27-31,-1-27-31,1 0-1,0 0-15,-1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960" units="cm"/>
          <inkml:channel name="Y" type="integer" max="1051" units="cm"/>
          <inkml:channel name="T" type="integer" max="2.14748E9" units="dev"/>
        </inkml:traceFormat>
        <inkml:channelProperties>
          <inkml:channelProperty channel="X" name="resolution" value="89.45148" units="1/cm"/>
          <inkml:channelProperty channel="Y" name="resolution" value="35.50676" units="1/cm"/>
          <inkml:channelProperty channel="T" name="resolution" value="1" units="1/dev"/>
        </inkml:channelProperties>
      </inkml:inkSource>
      <inkml:timestamp xml:id="ts0" timeString="2019-03-27T19:25:11.25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3969 15372 0,'0'-26'16,"26"26"-1,1 0-15,-1 0 16,106 0-16,-105 0 16,52 0-16,1 0 15,-1 0 1,-53 0-16,27 0 16,-26 0-16,-1 0 15,54 0-15,-54 0 16,27 0-1,-26 0 1,-1 0 0,0 0-1,1 0 1,-1 0-16,1 0 16,-1 0 15,1 0-31,-1 0 31,27 0-15,-26 0-1,-1 0 1,0 0-16,1 0 16,-1 0-1,1 0-15,-1 0 16,27-27-16,-26 27 31,26-26-31,-27 26 16,1 0 15,-1 0-31,0 0 31,-26-27-31,27 27 16,-1-26-1,1 26 1,-27-27-16,26 27 16,1 0 15,-1-26 0,-26-1-15,27 1-1,-27-1 1,0 1 0,0-1-1,0 1-15,0 0 32,0-1-32,0 1 15,0-1 16,0 1-31,0-1 16,0 1 0,0-1-1,0 1 1,0-1 0,0 1 30,0 0-30,0-1 0,-27 27-16,27-26 15,-26 26 1,26-27 0,-27 27-1,1 0 1,26-26-16,0-1 15,-27 27 1,1 0-16,26-26 31,-53 26-31,27 0 0,-1-27 32,1 27-32,-1 0 15,27-26-15,-26 26 16,-1 0-16,-26 0 15,27-27 1,-27 27 0,26 0-1,1 0-15,0 0 16,-27 0-16,26 0 16,1 0-1,-1 0-15,1 0 16,-1 0-1,1 0 1,-1 0 0,1 0-1,-27 0 1,27 27-16,-27-27 16,26 0-1,1 0 1,-1 0 15,1 0-31,-1 26 16,1-26-1,-1 0 17,1 27-32,0-27 31,-1 0-16,1 0 1,-1 26-16,-26 1 16,27-27-1,-1 0 1,27 26 0,-26-26-16,-1 0 15,27 27 16,-26-27-31,26 26 16,-26 1 0,26-1 15,-27-26-15,27 26-16,0 1 31,-26-1-16,26 1 1,0-1 15,0 1-15,0-1 0,0 1 15,26-1-16,-26 1 1,0-1 0,27-26-16,-27 26 15,26-26 17,-26 27-32,0-1 31,0 1-16,0-1 17,26-26-17,-26 27 17,27-27-17,-27 26 1,0 1 15,26-27 0,-26 26-31,27-26 47,-27 27-47,0-1 110</inkml:trace>
  <inkml:trace contextRef="#ctx0" brushRef="#br0" timeOffset="4056.734">4471 15398 0,'27'0'78,"-1"0"-63,1-26 1,-1 26 0,27 0-16,-26-26 15,26 26-15,0 0 16,-27 0 0,27 0-16,-27-27 15,1 27 1,-1 0-1,1 0-15,-1 0 16,1 0-16,26 0 16,-1 0-1,1 0-15,-26 0 16,-1 0-16,27-26 16,-26 26-1,26 0-15,-27 0 31,1 0-15,-1 0 0,27 0-16,-27-27 15,54 27-15,-54 0 16,1 0 0,-1 0-16,1 0 15,-1 0 1,-26-26-1,53 26 1,-27 0-16,1 0 16,-1 0-1,1 0 1,-1 0 0,1 0-16,-1 0 15,1 0 1,-1 0-16,1 0 15,-1 0 1,0 0 0,1 0-1,-1 0 17,-26 26-17,27-26 63,-27 27-62,26-27 15,27 0 0,-53 26-15,53-26-16,-26 0 31,-27 27-15,26-27 0,0 0 15,1 0 0,-1 0 16,-26 26-47,27-26 0,-27 26 31,26-26-31,1 0 47,-27 27-31,26-27-1,-26 26-15,27-26 16,-27 27 0,26-1-1,1-26 1,-27 27 15,0-1 16,0 1-47,0-1 16,0 1-16,0-1 15,0 0-15,0 1 31,0-1-31,0 1 32,0-1-17,0 1 17,0-1-17,-27-26-15,27 27 16,0-1-16,-26-26 15,26 27-15,0-1 32,-27-26-17,27 27 1,-26-1 0,-1-26-1,27 26-15,-26-26 16,26 27-16,-27-27 15,1 26-15,-1 1 16,1-1 0,0-26-16,-27 27 15,26-1-15,1-26 16,-1 0-16,1 27 16,-27-1-1,26-26 1,-25 27-1,25-27-15,1 0 16,-1 0-16,1 26 16,-1-26-16,1 0 15,-1 0-15,1 0 16,-1 0 0,-26 0-1,27 0-15,26 26 16,-26-26-16,-1 0 15,1 0-15,26 27 16,-27-27-16,-26 0 16,27 0-1,-1 0-15,1 0 16,-1 0-16,1 0 16,0 0-16,-27 0 15,0 0 1,26 0-16,-26 0 31,27 0-31,-1-27 16,1 27-16,-27 0 31,27 0-31,-27 0 16,26-26-1,-26 26 1,27 0-16,-1 0 15,1 0-15,-1 0 16,1 0 0,0-26-16,-27 26 15,26 0 1,-26 0 0,27 0-16,-27 0 15,26 0 1,27-27-16,-53 27 15,27 0 1,-27 0 0,0 0-16,0-26 15,27 26 1,-1 0 46,27-27-46,-26 27 0,-1 0-1,1-26-15,0-1 32,26 1-32,0-1 15,-27 27 1,1-26 15,-1 26-15,27-27-1,0 1 1,0 0 0,0-1-1,-26 27-15,26-26 16,0-1-1,0 1 1,0-1 0,0 1 15,0-1 0,0 1 0,0-1 1,0 1-1,26-1-15,1 1-1,-27 0 16,0-1-15,26 1 31,-26-1-31,0 1 15,27 26 0,-27-27 0,26 27 16,0-26-16,-26-1 1,27 27-1,-1 0 0,-26-26-15,27 26 15,-1 0-15,1-27-1,-1 27 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960" units="cm"/>
          <inkml:channel name="Y" type="integer" max="1051" units="cm"/>
          <inkml:channel name="T" type="integer" max="2.14748E9" units="dev"/>
        </inkml:traceFormat>
        <inkml:channelProperties>
          <inkml:channelProperty channel="X" name="resolution" value="89.45148" units="1/cm"/>
          <inkml:channelProperty channel="Y" name="resolution" value="35.50676" units="1/cm"/>
          <inkml:channelProperty channel="T" name="resolution" value="1" units="1/dev"/>
        </inkml:channelProperties>
      </inkml:inkSource>
      <inkml:timestamp xml:id="ts0" timeString="2019-03-27T19:25:27.92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6324 16827 0,'26'0'63,"0"0"-63,27 0 16,-26 0-16,79 27 15,-80-27-15,1 0 16,-1 26-16,1-26 15,-1 0 17,0 0-1,1 0-15,-1 0-1,1 0-15,26 0 16,-27 0 78,1 0-94,26 0 15,-27 0 1,0 0-1,1 0 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960" units="cm"/>
          <inkml:channel name="Y" type="integer" max="1051" units="cm"/>
          <inkml:channel name="T" type="integer" max="2.14748E9" units="dev"/>
        </inkml:traceFormat>
        <inkml:channelProperties>
          <inkml:channelProperty channel="X" name="resolution" value="89.45148" units="1/cm"/>
          <inkml:channelProperty channel="Y" name="resolution" value="35.50676" units="1/cm"/>
          <inkml:channelProperty channel="T" name="resolution" value="1" units="1/dev"/>
        </inkml:channelProperties>
      </inkml:inkSource>
      <inkml:timestamp xml:id="ts0" timeString="2019-03-27T19:25:56.1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13838 13652 0,'0'0'0,"26"0"15,-26-26 1,27 26-16,-1-27 16,-26-26-16,0-26 15,27 53 1,-27-54 0,0 27-1,0 27 1,0-1-16,0 1 15,0-1 1,0-26 15,0 27-15,0-27 0,-27 53-16,1-53 15,26 27-15,-27 26 16,27-27-16,-26 27 15,26-26-15,-27 26 16,1-27 0,26 1-16,-27 26 31,27-27-31,-26 27 16,-1 0-1,1 0-15,0 0 16,-1 0-16,1 0 15,-80 0-15,79 0 16,-52 0-16,-80 0 16,53 27-16,27-1 15,-80 54-15,53-80 16,80 26-16,-106 1 16,105-1-16,-52-26 15,52 27 1,1-1-16,-1 27 15,27-27 1,-26 27 0,0-53-16,26 27 15,0-1-15,0 1 16,0-1-16,0 27 16,0-26-16,0-1 15,0 27-15,0-27 16,0 54-1,26-80-15,-26 26 16,26 27-16,1-53 16,26 53-16,-27-27 15,27-26 1,-53 27-16,106-1 16,-53-26-1,53 0-15,-53 0 16,26 27-1,-52-27-15,105 0 0,-106 26 16,27-26-16,0 0 16,106 0-1,-133 0-15,27 0 16,0 0-16,0 0 16,-26 0-1,-1 0 1,0-26-16,1-1 15,26 27-15,-27-26 16,27-27-16,0 27 16,-53-1-16,53-26 15,-27 27 1,1-1 0,-1 1-16,-26-27 15,0 26-15,0 1 16,0-27-16,0 27 15,0-27 1,0 26 0,0-26-16,0 27 15,0-1-15,0 1 16,0-1 0,0-25-16,0 25 15,0 1 1,0-1 15,0 1-15,-26-27-1,26 26 1,-27 1 0,27-1 15,-26 27-31,0 0 15,-1-26 1,1 26 0,-27 0-1,26 0 1,-26 0 0,27 0-1,-1 0-15,1 0 16,0 0-16,-27 0 15,26 0 1,1 0-16,-1 0 16,1 0-1,-1 0 1,1 26-16,-1-26 16,-26 27-16,27-1 15,0-26-15,-27 27 16,26-1-16,1-26 15,26 27 1,-27-1 0,1 1-1,26-1-15,-27 1 16,1-1-16,-1 0 16,-25 27-16,25-26 15,1 26 1,26-27-1,-27-26 1,27 27-16,0-1 16,-26 1-1,-1-1-15,27 1 16,0-1 0,0 0-1,0 1 1,-26-27 406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960" units="cm"/>
          <inkml:channel name="Y" type="integer" max="1051" units="cm"/>
          <inkml:channel name="T" type="integer" max="2.14748E9" units="dev"/>
        </inkml:traceFormat>
        <inkml:channelProperties>
          <inkml:channelProperty channel="X" name="resolution" value="89.45148" units="1/cm"/>
          <inkml:channelProperty channel="Y" name="resolution" value="35.50676" units="1/cm"/>
          <inkml:channelProperty channel="T" name="resolution" value="1" units="1/dev"/>
        </inkml:channelProperties>
      </inkml:inkSource>
      <inkml:timestamp xml:id="ts0" timeString="2019-03-27T19:27:20.6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6376 13493 0,'27'0'62,"-1"0"-46,-26 27-1,27-27-15,-27 26 16,26-26-16,1 0 16,-1 0-1,-26 27-15,53-27 16,-26 0-16,-1 0 15,-26 26-15,27-26 16,-1 0-16,0 0 31,-26 27-15,27-27 0,-27 26-1,26-26 1,1 0-16,-1 0 15,1 0 1,-27 27 0,26-27 15,1 0-15,-1 0-1,1 0 16,-1 0 32,0 0-32,1 0 0,-1 0 1,1 0 15,-1 0-32,1 0 63,-1 0-46,1 0-1,-1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F7B1-00A9-4BA8-9BD0-1F71B56C2CA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FB01-7AF2-46E9-9AB1-E697291D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Memory an array of characters or bytes, starting from index 0 up to the size of the memory of your </a:t>
            </a:r>
            <a:r>
              <a:rPr lang="en-CA" dirty="0" err="1"/>
              <a:t>comtpuer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This index is called an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creating a variable compiler request the OS for the space in memory reserved and tagged with the name you assigned to it, in this cate int var. </a:t>
            </a:r>
            <a:br>
              <a:rPr lang="en-CA" dirty="0"/>
            </a:br>
            <a:r>
              <a:rPr lang="en-CA" dirty="0"/>
              <a:t>Note that the variable “var” is sitting at address 108 which is totally by chance (the address changes every time you run your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Same here of </a:t>
            </a:r>
            <a:r>
              <a:rPr lang="en-CA" dirty="0" err="1"/>
              <a:t>dvar</a:t>
            </a:r>
            <a:r>
              <a:rPr lang="en-CA" dirty="0"/>
              <a:t> as a double that is sitting at the address 132.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you set the variable to a value, through its tag (its name) the value is being placed in memory where the variable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same for all the variables you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know how the variables are placed in memory lets go back where we created </a:t>
            </a:r>
            <a:r>
              <a:rPr lang="en-CA"/>
              <a:t>the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714143" y="1244717"/>
            <a:ext cx="74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732522" y="1762302"/>
            <a:ext cx="721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3BCFAA-F46B-41EB-86AE-728EFC173176}"/>
              </a:ext>
            </a:extLst>
          </p:cNvPr>
          <p:cNvCxnSpPr>
            <a:cxnSpLocks/>
          </p:cNvCxnSpPr>
          <p:nvPr/>
        </p:nvCxnSpPr>
        <p:spPr>
          <a:xfrm>
            <a:off x="882436" y="1762296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E1D96B-A34D-44D4-BC7A-6349CCB71358}"/>
              </a:ext>
            </a:extLst>
          </p:cNvPr>
          <p:cNvSpPr/>
          <p:nvPr/>
        </p:nvSpPr>
        <p:spPr>
          <a:xfrm>
            <a:off x="791677" y="124471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7E4786-0E03-4C7E-8EDB-7719B9B84448}"/>
              </a:ext>
            </a:extLst>
          </p:cNvPr>
          <p:cNvCxnSpPr>
            <a:cxnSpLocks/>
          </p:cNvCxnSpPr>
          <p:nvPr/>
        </p:nvCxnSpPr>
        <p:spPr>
          <a:xfrm>
            <a:off x="882436" y="1244712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FF788B-1FBA-42CF-AEE1-23FF8F2E7E78}"/>
              </a:ext>
            </a:extLst>
          </p:cNvPr>
          <p:cNvSpPr/>
          <p:nvPr/>
        </p:nvSpPr>
        <p:spPr>
          <a:xfrm>
            <a:off x="486876" y="124471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E81555-8823-4F2E-A59E-2FAD11572F10}"/>
              </a:ext>
            </a:extLst>
          </p:cNvPr>
          <p:cNvSpPr txBox="1"/>
          <p:nvPr/>
        </p:nvSpPr>
        <p:spPr>
          <a:xfrm>
            <a:off x="42186" y="967716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0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D70B1B-ED0F-4C91-9939-DB06EB5FC751}"/>
              </a:ext>
            </a:extLst>
          </p:cNvPr>
          <p:cNvSpPr txBox="1"/>
          <p:nvPr/>
        </p:nvSpPr>
        <p:spPr>
          <a:xfrm>
            <a:off x="668569" y="960949"/>
            <a:ext cx="22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endParaRPr lang="en-US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452A16-3000-4686-AB0C-DE5899FB088A}"/>
              </a:ext>
            </a:extLst>
          </p:cNvPr>
          <p:cNvSpPr/>
          <p:nvPr/>
        </p:nvSpPr>
        <p:spPr>
          <a:xfrm>
            <a:off x="170312" y="124471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FB3D6FF-434A-4F85-B112-7C00A1E4C8B5}"/>
              </a:ext>
            </a:extLst>
          </p:cNvPr>
          <p:cNvSpPr txBox="1"/>
          <p:nvPr/>
        </p:nvSpPr>
        <p:spPr>
          <a:xfrm>
            <a:off x="354245" y="1762292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0DBDCD-3B6F-42AB-8CF0-EF21E852DAA8}"/>
              </a:ext>
            </a:extLst>
          </p:cNvPr>
          <p:cNvSpPr txBox="1"/>
          <p:nvPr/>
        </p:nvSpPr>
        <p:spPr>
          <a:xfrm>
            <a:off x="987839" y="1775828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C28AE5-2EA1-4439-B57A-588A025BE88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1E29A6-13A6-4251-8DCA-2233CD633A2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4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73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92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C06782-0303-4D94-9E42-235394774C2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037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342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1772FD-0083-4BAE-BC69-DCD9AA67F3B4}"/>
              </a:ext>
            </a:extLst>
          </p:cNvPr>
          <p:cNvSpPr txBox="1"/>
          <p:nvPr/>
        </p:nvSpPr>
        <p:spPr>
          <a:xfrm>
            <a:off x="4946168" y="4006184"/>
            <a:ext cx="372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?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1B982-66B8-4ADB-849E-8A849D0E3380}"/>
              </a:ext>
            </a:extLst>
          </p:cNvPr>
          <p:cNvCxnSpPr>
            <a:cxnSpLocks/>
          </p:cNvCxnSpPr>
          <p:nvPr/>
        </p:nvCxnSpPr>
        <p:spPr>
          <a:xfrm>
            <a:off x="4811500" y="4562764"/>
            <a:ext cx="3622485" cy="5856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C43CAE6-C5E5-4777-BE7F-16F21AC4CA9A}"/>
              </a:ext>
            </a:extLst>
          </p:cNvPr>
          <p:cNvCxnSpPr>
            <a:cxnSpLocks/>
          </p:cNvCxnSpPr>
          <p:nvPr/>
        </p:nvCxnSpPr>
        <p:spPr>
          <a:xfrm flipV="1">
            <a:off x="4819293" y="4599971"/>
            <a:ext cx="3641781" cy="5822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B15BFF1-A55A-47BA-906B-276D64DF9FA2}"/>
              </a:ext>
            </a:extLst>
          </p:cNvPr>
          <p:cNvCxnSpPr>
            <a:cxnSpLocks/>
          </p:cNvCxnSpPr>
          <p:nvPr/>
        </p:nvCxnSpPr>
        <p:spPr>
          <a:xfrm>
            <a:off x="5226498" y="3643349"/>
            <a:ext cx="2345065" cy="3628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7E248BE-6C8F-46C6-87D4-737BDFCDACD6}"/>
              </a:ext>
            </a:extLst>
          </p:cNvPr>
          <p:cNvCxnSpPr>
            <a:cxnSpLocks/>
          </p:cNvCxnSpPr>
          <p:nvPr/>
        </p:nvCxnSpPr>
        <p:spPr>
          <a:xfrm flipV="1">
            <a:off x="5243971" y="3678790"/>
            <a:ext cx="2338197" cy="358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0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53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5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Arrow: U-Turn 126">
            <a:extLst>
              <a:ext uri="{FF2B5EF4-FFF2-40B4-BE49-F238E27FC236}">
                <a16:creationId xmlns:a16="http://schemas.microsoft.com/office/drawing/2014/main" id="{50B74EC8-C3BD-4CB7-BE4E-3A51E23BFECD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763B17-7A5B-4F1E-AF15-CCD83092FFAB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8C80CD-F8D8-4328-89CB-F31D64396B89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14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0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5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77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621024" y="3132820"/>
            <a:ext cx="41117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“Pointer”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732777" y="2971276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64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A5E75A-F719-4A31-AF8A-2282573D6EF7}"/>
                  </a:ext>
                </a:extLst>
              </p14:cNvPr>
              <p14:cNvContentPartPr/>
              <p14:nvPr/>
            </p14:nvContentPartPr>
            <p14:xfrm>
              <a:off x="1924200" y="5229000"/>
              <a:ext cx="609840" cy="305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A5E75A-F719-4A31-AF8A-2282573D6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4840" y="5219640"/>
                <a:ext cx="62856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28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352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893BA5-02A3-428E-9EB7-6C83E3D419C6}"/>
                  </a:ext>
                </a:extLst>
              </p14:cNvPr>
              <p14:cNvContentPartPr/>
              <p14:nvPr/>
            </p14:nvContentPartPr>
            <p14:xfrm>
              <a:off x="1428840" y="5209920"/>
              <a:ext cx="952920" cy="676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893BA5-02A3-428E-9EB7-6C83E3D41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5200560"/>
                <a:ext cx="971640" cy="6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02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4" y="3132820"/>
            <a:ext cx="45689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513321" y="2855821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796A6A-AD3B-4DFE-9BBA-AA20E8CFEB34}"/>
                  </a:ext>
                </a:extLst>
              </p14:cNvPr>
              <p14:cNvContentPartPr/>
              <p14:nvPr/>
            </p14:nvContentPartPr>
            <p14:xfrm>
              <a:off x="2276640" y="6057720"/>
              <a:ext cx="257400" cy="19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796A6A-AD3B-4DFE-9BBA-AA20E8CFE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7280" y="6048360"/>
                <a:ext cx="27612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790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30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5" y="3132820"/>
            <a:ext cx="4133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296913" y="296733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8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07A90C-407D-44BD-9E5B-C0649A813C17}"/>
                  </a:ext>
                </a:extLst>
              </p14:cNvPr>
              <p14:cNvContentPartPr/>
              <p14:nvPr/>
            </p14:nvContentPartPr>
            <p14:xfrm>
              <a:off x="4457880" y="4619520"/>
              <a:ext cx="600120" cy="38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07A90C-407D-44BD-9E5B-C0649A813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8520" y="4610160"/>
                <a:ext cx="61884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558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46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64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73151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D7403-1BFB-45DE-BC7B-971A2CB91C4F}"/>
              </a:ext>
            </a:extLst>
          </p:cNvPr>
          <p:cNvSpPr txBox="1"/>
          <p:nvPr/>
        </p:nvSpPr>
        <p:spPr>
          <a:xfrm>
            <a:off x="7717535" y="956548"/>
            <a:ext cx="7223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1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3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7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</a:p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9876.5432;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9876.5432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0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18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97610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 (t is a pointer, x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// A is B are variables but C is a pointer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5AC352-A8F3-426B-AD68-C560EBC1E876}"/>
                  </a:ext>
                </a:extLst>
              </p14:cNvPr>
              <p14:cNvContentPartPr/>
              <p14:nvPr/>
            </p14:nvContentPartPr>
            <p14:xfrm>
              <a:off x="2295360" y="4857480"/>
              <a:ext cx="305280" cy="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5AC352-A8F3-426B-AD68-C560EBC1E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0" y="4848120"/>
                <a:ext cx="32400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44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B are variables but C is a pointer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= *M * C * C;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// E is set to target of M multiply by C multiply by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 and C are variables but M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01B51-4309-495F-8935-CE9BBC05590E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4E304A-0E43-412F-B926-93514940A901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8A54DE-20BD-479A-8D5F-E47B0FFB528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2730600" y="1648752"/>
            <a:ext cx="5336379" cy="75083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179BEB-F002-46D7-9CFD-5F95A6EA86AD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3903</Words>
  <Application>Microsoft Office PowerPoint</Application>
  <PresentationFormat>Widescreen</PresentationFormat>
  <Paragraphs>2636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27</cp:revision>
  <dcterms:created xsi:type="dcterms:W3CDTF">2018-06-19T16:34:11Z</dcterms:created>
  <dcterms:modified xsi:type="dcterms:W3CDTF">2019-03-27T20:34:32Z</dcterms:modified>
</cp:coreProperties>
</file>