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5" r:id="rId9"/>
    <p:sldId id="264" r:id="rId10"/>
    <p:sldId id="263" r:id="rId11"/>
    <p:sldId id="270" r:id="rId12"/>
    <p:sldId id="259" r:id="rId13"/>
    <p:sldId id="260" r:id="rId14"/>
    <p:sldId id="266" r:id="rId15"/>
    <p:sldId id="272" r:id="rId16"/>
    <p:sldId id="273" r:id="rId17"/>
    <p:sldId id="27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683" autoAdjust="0"/>
  </p:normalViewPr>
  <p:slideViewPr>
    <p:cSldViewPr snapToGrid="0">
      <p:cViewPr>
        <p:scale>
          <a:sx n="75" d="100"/>
          <a:sy n="75" d="100"/>
        </p:scale>
        <p:origin x="300" y="-2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41FA9-725C-49AC-BF28-3F486336E5E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E734C80-3D70-4077-9148-CB8D683BD9F5}">
      <dgm:prSet custT="1"/>
      <dgm:spPr/>
      <dgm:t>
        <a:bodyPr/>
        <a:lstStyle/>
        <a:p>
          <a:r>
            <a:rPr lang="en-US" sz="2000" dirty="0">
              <a:latin typeface="Arial" panose="020B0604020202020204" pitchFamily="34" charset="0"/>
              <a:cs typeface="Arial" panose="020B0604020202020204" pitchFamily="34" charset="0"/>
            </a:rPr>
            <a:t>1. </a:t>
          </a:r>
          <a:r>
            <a:rPr lang="en-US" sz="2000" dirty="0" err="1" smtClean="0">
              <a:latin typeface="Arial" panose="020B0604020202020204" pitchFamily="34" charset="0"/>
              <a:cs typeface="Arial" panose="020B0604020202020204" pitchFamily="34" charset="0"/>
            </a:rPr>
            <a:t>Giới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chung</a:t>
          </a:r>
          <a:endParaRPr lang="en-US" sz="2000" dirty="0">
            <a:latin typeface="Arial" panose="020B0604020202020204" pitchFamily="34" charset="0"/>
            <a:cs typeface="Arial" panose="020B0604020202020204" pitchFamily="34" charset="0"/>
          </a:endParaRPr>
        </a:p>
      </dgm:t>
    </dgm:pt>
    <dgm:pt modelId="{E4DC9951-9EBD-4B46-ABEE-EEFD03A4A2A8}" type="parTrans" cxnId="{3FAC96C0-0FC1-4DD5-8A81-0F522BC3FD27}">
      <dgm:prSet/>
      <dgm:spPr/>
      <dgm:t>
        <a:bodyPr/>
        <a:lstStyle/>
        <a:p>
          <a:endParaRPr lang="en-US"/>
        </a:p>
      </dgm:t>
    </dgm:pt>
    <dgm:pt modelId="{EDEC91F8-37B9-4983-A268-7C1B9316E070}" type="sibTrans" cxnId="{3FAC96C0-0FC1-4DD5-8A81-0F522BC3FD27}">
      <dgm:prSet/>
      <dgm:spPr/>
      <dgm:t>
        <a:bodyPr/>
        <a:lstStyle/>
        <a:p>
          <a:endParaRPr lang="en-US"/>
        </a:p>
      </dgm:t>
    </dgm:pt>
    <dgm:pt modelId="{4956E9B8-9889-48B2-B620-258EBE17D3F9}">
      <dgm:prSet custT="1"/>
      <dgm:spPr/>
      <dgm:t>
        <a:bodyPr/>
        <a:lstStyle/>
        <a:p>
          <a:r>
            <a:rPr lang="en-US" sz="2000" dirty="0">
              <a:latin typeface="Arial" panose="020B0604020202020204" pitchFamily="34" charset="0"/>
              <a:cs typeface="Arial" panose="020B0604020202020204" pitchFamily="34" charset="0"/>
            </a:rPr>
            <a:t>2. </a:t>
          </a:r>
          <a:r>
            <a:rPr lang="en-US" sz="2000" dirty="0" err="1" smtClean="0">
              <a:latin typeface="Arial" panose="020B0604020202020204" pitchFamily="34" charset="0"/>
              <a:cs typeface="Arial" panose="020B0604020202020204" pitchFamily="34" charset="0"/>
            </a:rPr>
            <a:t>Kiến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chung</a:t>
          </a:r>
          <a:endParaRPr lang="en-US" sz="2000" dirty="0">
            <a:latin typeface="Arial" panose="020B0604020202020204" pitchFamily="34" charset="0"/>
            <a:cs typeface="Arial" panose="020B0604020202020204" pitchFamily="34" charset="0"/>
          </a:endParaRPr>
        </a:p>
      </dgm:t>
    </dgm:pt>
    <dgm:pt modelId="{7D522E47-90A6-4E22-9185-17556E981A99}" type="parTrans" cxnId="{F09C2E68-DA9F-48BB-8D2B-058CC3BDC7B1}">
      <dgm:prSet/>
      <dgm:spPr/>
      <dgm:t>
        <a:bodyPr/>
        <a:lstStyle/>
        <a:p>
          <a:endParaRPr lang="en-US"/>
        </a:p>
      </dgm:t>
    </dgm:pt>
    <dgm:pt modelId="{439C4D7A-9410-476D-860F-ED0E699AEA93}" type="sibTrans" cxnId="{F09C2E68-DA9F-48BB-8D2B-058CC3BDC7B1}">
      <dgm:prSet/>
      <dgm:spPr/>
      <dgm:t>
        <a:bodyPr/>
        <a:lstStyle/>
        <a:p>
          <a:endParaRPr lang="en-US"/>
        </a:p>
      </dgm:t>
    </dgm:pt>
    <dgm:pt modelId="{E0DCE302-68F3-4D86-9DAC-F3F22DE5C939}">
      <dgm:prSet custT="1"/>
      <dgm:spPr/>
      <dgm:t>
        <a:bodyPr/>
        <a:lstStyle/>
        <a:p>
          <a:r>
            <a:rPr lang="en-US" sz="2000" dirty="0">
              <a:latin typeface="Arial" panose="020B0604020202020204" pitchFamily="34" charset="0"/>
              <a:cs typeface="Arial" panose="020B0604020202020204" pitchFamily="34" charset="0"/>
            </a:rPr>
            <a:t>3.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thống</a:t>
          </a:r>
          <a:endParaRPr lang="en-US" sz="2000" dirty="0">
            <a:latin typeface="Arial" panose="020B0604020202020204" pitchFamily="34" charset="0"/>
            <a:cs typeface="Arial" panose="020B0604020202020204" pitchFamily="34" charset="0"/>
          </a:endParaRPr>
        </a:p>
      </dgm:t>
    </dgm:pt>
    <dgm:pt modelId="{1FDFE55A-5430-4102-B673-76BA1D8B8B0C}" type="parTrans" cxnId="{BE1C507F-47A2-462D-9848-BE8CF60F9CAC}">
      <dgm:prSet/>
      <dgm:spPr/>
      <dgm:t>
        <a:bodyPr/>
        <a:lstStyle/>
        <a:p>
          <a:endParaRPr lang="en-US"/>
        </a:p>
      </dgm:t>
    </dgm:pt>
    <dgm:pt modelId="{46EDEBE9-1031-4278-84E3-66978F183EB8}" type="sibTrans" cxnId="{BE1C507F-47A2-462D-9848-BE8CF60F9CAC}">
      <dgm:prSet/>
      <dgm:spPr/>
      <dgm:t>
        <a:bodyPr/>
        <a:lstStyle/>
        <a:p>
          <a:endParaRPr lang="en-US"/>
        </a:p>
      </dgm:t>
    </dgm:pt>
    <dgm:pt modelId="{CC97D31D-ED9D-4A5E-B70D-9CBEB49B5E87}">
      <dgm:prSet custT="1"/>
      <dgm:spPr/>
      <dgm:t>
        <a:bodyPr/>
        <a:lstStyle/>
        <a:p>
          <a:r>
            <a:rPr lang="en-US" sz="2000" dirty="0">
              <a:latin typeface="Arial" panose="020B0604020202020204" pitchFamily="34" charset="0"/>
              <a:cs typeface="Arial" panose="020B0604020202020204" pitchFamily="34" charset="0"/>
            </a:rPr>
            <a:t>4.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luận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endParaRPr lang="en-US" sz="2000" dirty="0">
            <a:latin typeface="Arial" panose="020B0604020202020204" pitchFamily="34" charset="0"/>
            <a:cs typeface="Arial" panose="020B0604020202020204" pitchFamily="34" charset="0"/>
          </a:endParaRPr>
        </a:p>
      </dgm:t>
    </dgm:pt>
    <dgm:pt modelId="{770BB320-EE40-4CCB-93E5-FCF355273893}" type="parTrans" cxnId="{5A5AC706-FE3B-4E3C-86C2-55EDDFD7D4F6}">
      <dgm:prSet/>
      <dgm:spPr/>
      <dgm:t>
        <a:bodyPr/>
        <a:lstStyle/>
        <a:p>
          <a:endParaRPr lang="en-US"/>
        </a:p>
      </dgm:t>
    </dgm:pt>
    <dgm:pt modelId="{BFC21FCE-DC57-46CE-82E4-76B0909016D9}" type="sibTrans" cxnId="{5A5AC706-FE3B-4E3C-86C2-55EDDFD7D4F6}">
      <dgm:prSet/>
      <dgm:spPr/>
      <dgm:t>
        <a:bodyPr/>
        <a:lstStyle/>
        <a:p>
          <a:endParaRPr lang="en-US"/>
        </a:p>
      </dgm:t>
    </dgm:pt>
    <dgm:pt modelId="{A1B906F7-D270-E241-A7F0-A4D19BE2A46A}" type="pres">
      <dgm:prSet presAssocID="{F8B41FA9-725C-49AC-BF28-3F486336E5E7}" presName="linear" presStyleCnt="0">
        <dgm:presLayoutVars>
          <dgm:dir/>
          <dgm:animLvl val="lvl"/>
          <dgm:resizeHandles val="exact"/>
        </dgm:presLayoutVars>
      </dgm:prSet>
      <dgm:spPr/>
      <dgm:t>
        <a:bodyPr/>
        <a:lstStyle/>
        <a:p>
          <a:endParaRPr lang="en-US"/>
        </a:p>
      </dgm:t>
    </dgm:pt>
    <dgm:pt modelId="{18104EEC-61CE-854E-9685-C4379084C4BA}" type="pres">
      <dgm:prSet presAssocID="{AE734C80-3D70-4077-9148-CB8D683BD9F5}" presName="parentLin" presStyleCnt="0"/>
      <dgm:spPr/>
    </dgm:pt>
    <dgm:pt modelId="{4BC8F4CF-6671-F54F-9FC2-30CA99B59275}" type="pres">
      <dgm:prSet presAssocID="{AE734C80-3D70-4077-9148-CB8D683BD9F5}" presName="parentLeftMargin" presStyleLbl="node1" presStyleIdx="0" presStyleCnt="4"/>
      <dgm:spPr/>
      <dgm:t>
        <a:bodyPr/>
        <a:lstStyle/>
        <a:p>
          <a:endParaRPr lang="en-US"/>
        </a:p>
      </dgm:t>
    </dgm:pt>
    <dgm:pt modelId="{CA0EEA7D-2D57-1B47-BA95-A0E5FD5EE735}" type="pres">
      <dgm:prSet presAssocID="{AE734C80-3D70-4077-9148-CB8D683BD9F5}" presName="parentText" presStyleLbl="node1" presStyleIdx="0" presStyleCnt="4" custLinFactNeighborX="-4829">
        <dgm:presLayoutVars>
          <dgm:chMax val="0"/>
          <dgm:bulletEnabled val="1"/>
        </dgm:presLayoutVars>
      </dgm:prSet>
      <dgm:spPr/>
      <dgm:t>
        <a:bodyPr/>
        <a:lstStyle/>
        <a:p>
          <a:endParaRPr lang="en-US"/>
        </a:p>
      </dgm:t>
    </dgm:pt>
    <dgm:pt modelId="{D0791815-383D-C04F-B991-B229713CED9C}" type="pres">
      <dgm:prSet presAssocID="{AE734C80-3D70-4077-9148-CB8D683BD9F5}" presName="negativeSpace" presStyleCnt="0"/>
      <dgm:spPr/>
    </dgm:pt>
    <dgm:pt modelId="{CDA88445-25CC-6040-9A4E-1DFEDA2FA5B7}" type="pres">
      <dgm:prSet presAssocID="{AE734C80-3D70-4077-9148-CB8D683BD9F5}" presName="childText" presStyleLbl="conFgAcc1" presStyleIdx="0" presStyleCnt="4">
        <dgm:presLayoutVars>
          <dgm:bulletEnabled val="1"/>
        </dgm:presLayoutVars>
      </dgm:prSet>
      <dgm:spPr/>
    </dgm:pt>
    <dgm:pt modelId="{F8908011-E2FA-0343-A347-1254AB539D42}" type="pres">
      <dgm:prSet presAssocID="{EDEC91F8-37B9-4983-A268-7C1B9316E070}" presName="spaceBetweenRectangles" presStyleCnt="0"/>
      <dgm:spPr/>
    </dgm:pt>
    <dgm:pt modelId="{EEDDD648-D4B6-4C41-B00C-E7FEF79203A4}" type="pres">
      <dgm:prSet presAssocID="{4956E9B8-9889-48B2-B620-258EBE17D3F9}" presName="parentLin" presStyleCnt="0"/>
      <dgm:spPr/>
    </dgm:pt>
    <dgm:pt modelId="{1BF9BD18-DC07-F743-8DC9-37CB3FAF2BF7}" type="pres">
      <dgm:prSet presAssocID="{4956E9B8-9889-48B2-B620-258EBE17D3F9}" presName="parentLeftMargin" presStyleLbl="node1" presStyleIdx="0" presStyleCnt="4"/>
      <dgm:spPr/>
      <dgm:t>
        <a:bodyPr/>
        <a:lstStyle/>
        <a:p>
          <a:endParaRPr lang="en-US"/>
        </a:p>
      </dgm:t>
    </dgm:pt>
    <dgm:pt modelId="{756093DF-3507-7243-B098-0C3F125D1D82}" type="pres">
      <dgm:prSet presAssocID="{4956E9B8-9889-48B2-B620-258EBE17D3F9}" presName="parentText" presStyleLbl="node1" presStyleIdx="1" presStyleCnt="4" custLinFactNeighborX="0">
        <dgm:presLayoutVars>
          <dgm:chMax val="0"/>
          <dgm:bulletEnabled val="1"/>
        </dgm:presLayoutVars>
      </dgm:prSet>
      <dgm:spPr/>
      <dgm:t>
        <a:bodyPr/>
        <a:lstStyle/>
        <a:p>
          <a:endParaRPr lang="en-US"/>
        </a:p>
      </dgm:t>
    </dgm:pt>
    <dgm:pt modelId="{F0E48AD4-D6BE-6447-92FD-9CE87D69C19A}" type="pres">
      <dgm:prSet presAssocID="{4956E9B8-9889-48B2-B620-258EBE17D3F9}" presName="negativeSpace" presStyleCnt="0"/>
      <dgm:spPr/>
    </dgm:pt>
    <dgm:pt modelId="{B603906D-66FF-ED46-8F7D-9AA8C24798CA}" type="pres">
      <dgm:prSet presAssocID="{4956E9B8-9889-48B2-B620-258EBE17D3F9}" presName="childText" presStyleLbl="conFgAcc1" presStyleIdx="1" presStyleCnt="4">
        <dgm:presLayoutVars>
          <dgm:bulletEnabled val="1"/>
        </dgm:presLayoutVars>
      </dgm:prSet>
      <dgm:spPr/>
    </dgm:pt>
    <dgm:pt modelId="{DD261AE7-680C-7846-936E-239CE880E920}" type="pres">
      <dgm:prSet presAssocID="{439C4D7A-9410-476D-860F-ED0E699AEA93}" presName="spaceBetweenRectangles" presStyleCnt="0"/>
      <dgm:spPr/>
    </dgm:pt>
    <dgm:pt modelId="{9859B8E3-239B-E04F-9BF4-2A61A9FFB60D}" type="pres">
      <dgm:prSet presAssocID="{E0DCE302-68F3-4D86-9DAC-F3F22DE5C939}" presName="parentLin" presStyleCnt="0"/>
      <dgm:spPr/>
    </dgm:pt>
    <dgm:pt modelId="{818D19BC-9C8C-2F45-8CD7-CA4CBACC18DE}" type="pres">
      <dgm:prSet presAssocID="{E0DCE302-68F3-4D86-9DAC-F3F22DE5C939}" presName="parentLeftMargin" presStyleLbl="node1" presStyleIdx="1" presStyleCnt="4"/>
      <dgm:spPr/>
      <dgm:t>
        <a:bodyPr/>
        <a:lstStyle/>
        <a:p>
          <a:endParaRPr lang="en-US"/>
        </a:p>
      </dgm:t>
    </dgm:pt>
    <dgm:pt modelId="{49A85BA8-17A4-1848-9B0D-A6CAC837D924}" type="pres">
      <dgm:prSet presAssocID="{E0DCE302-68F3-4D86-9DAC-F3F22DE5C939}" presName="parentText" presStyleLbl="node1" presStyleIdx="2" presStyleCnt="4">
        <dgm:presLayoutVars>
          <dgm:chMax val="0"/>
          <dgm:bulletEnabled val="1"/>
        </dgm:presLayoutVars>
      </dgm:prSet>
      <dgm:spPr/>
      <dgm:t>
        <a:bodyPr/>
        <a:lstStyle/>
        <a:p>
          <a:endParaRPr lang="en-US"/>
        </a:p>
      </dgm:t>
    </dgm:pt>
    <dgm:pt modelId="{CF3B5918-CA24-424C-BACA-D1ADD349553E}" type="pres">
      <dgm:prSet presAssocID="{E0DCE302-68F3-4D86-9DAC-F3F22DE5C939}" presName="negativeSpace" presStyleCnt="0"/>
      <dgm:spPr/>
    </dgm:pt>
    <dgm:pt modelId="{70E41955-FB4F-504F-BFF7-B8EC9A56CB7D}" type="pres">
      <dgm:prSet presAssocID="{E0DCE302-68F3-4D86-9DAC-F3F22DE5C939}" presName="childText" presStyleLbl="conFgAcc1" presStyleIdx="2" presStyleCnt="4">
        <dgm:presLayoutVars>
          <dgm:bulletEnabled val="1"/>
        </dgm:presLayoutVars>
      </dgm:prSet>
      <dgm:spPr/>
    </dgm:pt>
    <dgm:pt modelId="{B31A35DF-C625-4642-9407-18BB33F4C385}" type="pres">
      <dgm:prSet presAssocID="{46EDEBE9-1031-4278-84E3-66978F183EB8}" presName="spaceBetweenRectangles" presStyleCnt="0"/>
      <dgm:spPr/>
    </dgm:pt>
    <dgm:pt modelId="{CCBE8802-5B19-CA45-BDDA-03DB4C031F0A}" type="pres">
      <dgm:prSet presAssocID="{CC97D31D-ED9D-4A5E-B70D-9CBEB49B5E87}" presName="parentLin" presStyleCnt="0"/>
      <dgm:spPr/>
    </dgm:pt>
    <dgm:pt modelId="{14999656-8E7D-CC49-9D9A-5E31BA961FC1}" type="pres">
      <dgm:prSet presAssocID="{CC97D31D-ED9D-4A5E-B70D-9CBEB49B5E87}" presName="parentLeftMargin" presStyleLbl="node1" presStyleIdx="2" presStyleCnt="4"/>
      <dgm:spPr/>
      <dgm:t>
        <a:bodyPr/>
        <a:lstStyle/>
        <a:p>
          <a:endParaRPr lang="en-US"/>
        </a:p>
      </dgm:t>
    </dgm:pt>
    <dgm:pt modelId="{F1B356CD-A740-884B-B9BD-E936C93E4E2E}" type="pres">
      <dgm:prSet presAssocID="{CC97D31D-ED9D-4A5E-B70D-9CBEB49B5E87}" presName="parentText" presStyleLbl="node1" presStyleIdx="3" presStyleCnt="4">
        <dgm:presLayoutVars>
          <dgm:chMax val="0"/>
          <dgm:bulletEnabled val="1"/>
        </dgm:presLayoutVars>
      </dgm:prSet>
      <dgm:spPr/>
      <dgm:t>
        <a:bodyPr/>
        <a:lstStyle/>
        <a:p>
          <a:endParaRPr lang="en-US"/>
        </a:p>
      </dgm:t>
    </dgm:pt>
    <dgm:pt modelId="{9B8143CB-94FE-E84A-87B1-E481D2E26B0D}" type="pres">
      <dgm:prSet presAssocID="{CC97D31D-ED9D-4A5E-B70D-9CBEB49B5E87}" presName="negativeSpace" presStyleCnt="0"/>
      <dgm:spPr/>
    </dgm:pt>
    <dgm:pt modelId="{8B5E45FE-156A-2A4E-A762-197AC536CBB5}" type="pres">
      <dgm:prSet presAssocID="{CC97D31D-ED9D-4A5E-B70D-9CBEB49B5E87}" presName="childText" presStyleLbl="conFgAcc1" presStyleIdx="3" presStyleCnt="4">
        <dgm:presLayoutVars>
          <dgm:bulletEnabled val="1"/>
        </dgm:presLayoutVars>
      </dgm:prSet>
      <dgm:spPr/>
    </dgm:pt>
  </dgm:ptLst>
  <dgm:cxnLst>
    <dgm:cxn modelId="{EABD070F-6123-A043-BE8D-C42D949FCF0B}" type="presOf" srcId="{CC97D31D-ED9D-4A5E-B70D-9CBEB49B5E87}" destId="{14999656-8E7D-CC49-9D9A-5E31BA961FC1}" srcOrd="0" destOrd="0" presId="urn:microsoft.com/office/officeart/2005/8/layout/list1"/>
    <dgm:cxn modelId="{F09C2E68-DA9F-48BB-8D2B-058CC3BDC7B1}" srcId="{F8B41FA9-725C-49AC-BF28-3F486336E5E7}" destId="{4956E9B8-9889-48B2-B620-258EBE17D3F9}" srcOrd="1" destOrd="0" parTransId="{7D522E47-90A6-4E22-9185-17556E981A99}" sibTransId="{439C4D7A-9410-476D-860F-ED0E699AEA93}"/>
    <dgm:cxn modelId="{CE8522CA-35DE-E94E-B96D-F9C3E513DD31}" type="presOf" srcId="{AE734C80-3D70-4077-9148-CB8D683BD9F5}" destId="{4BC8F4CF-6671-F54F-9FC2-30CA99B59275}" srcOrd="0" destOrd="0" presId="urn:microsoft.com/office/officeart/2005/8/layout/list1"/>
    <dgm:cxn modelId="{98C42453-D788-A144-BC89-7A594ABCE5F5}" type="presOf" srcId="{AE734C80-3D70-4077-9148-CB8D683BD9F5}" destId="{CA0EEA7D-2D57-1B47-BA95-A0E5FD5EE735}" srcOrd="1" destOrd="0" presId="urn:microsoft.com/office/officeart/2005/8/layout/list1"/>
    <dgm:cxn modelId="{4D485121-6ABC-A549-893C-F140D259A76C}" type="presOf" srcId="{4956E9B8-9889-48B2-B620-258EBE17D3F9}" destId="{1BF9BD18-DC07-F743-8DC9-37CB3FAF2BF7}" srcOrd="0" destOrd="0" presId="urn:microsoft.com/office/officeart/2005/8/layout/list1"/>
    <dgm:cxn modelId="{BE1C507F-47A2-462D-9848-BE8CF60F9CAC}" srcId="{F8B41FA9-725C-49AC-BF28-3F486336E5E7}" destId="{E0DCE302-68F3-4D86-9DAC-F3F22DE5C939}" srcOrd="2" destOrd="0" parTransId="{1FDFE55A-5430-4102-B673-76BA1D8B8B0C}" sibTransId="{46EDEBE9-1031-4278-84E3-66978F183EB8}"/>
    <dgm:cxn modelId="{5A5AC706-FE3B-4E3C-86C2-55EDDFD7D4F6}" srcId="{F8B41FA9-725C-49AC-BF28-3F486336E5E7}" destId="{CC97D31D-ED9D-4A5E-B70D-9CBEB49B5E87}" srcOrd="3" destOrd="0" parTransId="{770BB320-EE40-4CCB-93E5-FCF355273893}" sibTransId="{BFC21FCE-DC57-46CE-82E4-76B0909016D9}"/>
    <dgm:cxn modelId="{06579A77-A13D-7E41-A77B-B44DD6904548}" type="presOf" srcId="{E0DCE302-68F3-4D86-9DAC-F3F22DE5C939}" destId="{818D19BC-9C8C-2F45-8CD7-CA4CBACC18DE}" srcOrd="0" destOrd="0" presId="urn:microsoft.com/office/officeart/2005/8/layout/list1"/>
    <dgm:cxn modelId="{0834DFA0-0635-1342-B69A-B2D218CAB958}" type="presOf" srcId="{CC97D31D-ED9D-4A5E-B70D-9CBEB49B5E87}" destId="{F1B356CD-A740-884B-B9BD-E936C93E4E2E}" srcOrd="1" destOrd="0" presId="urn:microsoft.com/office/officeart/2005/8/layout/list1"/>
    <dgm:cxn modelId="{75843F06-FDF6-3440-8C7C-CFB47FEC57FF}" type="presOf" srcId="{F8B41FA9-725C-49AC-BF28-3F486336E5E7}" destId="{A1B906F7-D270-E241-A7F0-A4D19BE2A46A}" srcOrd="0" destOrd="0" presId="urn:microsoft.com/office/officeart/2005/8/layout/list1"/>
    <dgm:cxn modelId="{3FAC96C0-0FC1-4DD5-8A81-0F522BC3FD27}" srcId="{F8B41FA9-725C-49AC-BF28-3F486336E5E7}" destId="{AE734C80-3D70-4077-9148-CB8D683BD9F5}" srcOrd="0" destOrd="0" parTransId="{E4DC9951-9EBD-4B46-ABEE-EEFD03A4A2A8}" sibTransId="{EDEC91F8-37B9-4983-A268-7C1B9316E070}"/>
    <dgm:cxn modelId="{95192A06-DFAE-D844-BF46-BB1F1FBA3983}" type="presOf" srcId="{E0DCE302-68F3-4D86-9DAC-F3F22DE5C939}" destId="{49A85BA8-17A4-1848-9B0D-A6CAC837D924}" srcOrd="1" destOrd="0" presId="urn:microsoft.com/office/officeart/2005/8/layout/list1"/>
    <dgm:cxn modelId="{1C7119F3-C040-6340-8B75-97C7904AD469}" type="presOf" srcId="{4956E9B8-9889-48B2-B620-258EBE17D3F9}" destId="{756093DF-3507-7243-B098-0C3F125D1D82}" srcOrd="1" destOrd="0" presId="urn:microsoft.com/office/officeart/2005/8/layout/list1"/>
    <dgm:cxn modelId="{EFA2D98E-5EF5-C443-8975-F569274253E2}" type="presParOf" srcId="{A1B906F7-D270-E241-A7F0-A4D19BE2A46A}" destId="{18104EEC-61CE-854E-9685-C4379084C4BA}" srcOrd="0" destOrd="0" presId="urn:microsoft.com/office/officeart/2005/8/layout/list1"/>
    <dgm:cxn modelId="{67BD5FAC-DBAC-FB4F-81F3-74B8B544BB67}" type="presParOf" srcId="{18104EEC-61CE-854E-9685-C4379084C4BA}" destId="{4BC8F4CF-6671-F54F-9FC2-30CA99B59275}" srcOrd="0" destOrd="0" presId="urn:microsoft.com/office/officeart/2005/8/layout/list1"/>
    <dgm:cxn modelId="{93A480B1-B054-5441-9851-AAA12F922FD6}" type="presParOf" srcId="{18104EEC-61CE-854E-9685-C4379084C4BA}" destId="{CA0EEA7D-2D57-1B47-BA95-A0E5FD5EE735}" srcOrd="1" destOrd="0" presId="urn:microsoft.com/office/officeart/2005/8/layout/list1"/>
    <dgm:cxn modelId="{59DF5370-4C2B-1449-938A-51BB62B53CA5}" type="presParOf" srcId="{A1B906F7-D270-E241-A7F0-A4D19BE2A46A}" destId="{D0791815-383D-C04F-B991-B229713CED9C}" srcOrd="1" destOrd="0" presId="urn:microsoft.com/office/officeart/2005/8/layout/list1"/>
    <dgm:cxn modelId="{8D1E4246-5DDC-FD4A-9CE6-2A6B1665D104}" type="presParOf" srcId="{A1B906F7-D270-E241-A7F0-A4D19BE2A46A}" destId="{CDA88445-25CC-6040-9A4E-1DFEDA2FA5B7}" srcOrd="2" destOrd="0" presId="urn:microsoft.com/office/officeart/2005/8/layout/list1"/>
    <dgm:cxn modelId="{E700A124-BC4A-7140-AA12-238957EFEE23}" type="presParOf" srcId="{A1B906F7-D270-E241-A7F0-A4D19BE2A46A}" destId="{F8908011-E2FA-0343-A347-1254AB539D42}" srcOrd="3" destOrd="0" presId="urn:microsoft.com/office/officeart/2005/8/layout/list1"/>
    <dgm:cxn modelId="{063F014E-02F2-5446-A7C5-C978F72FB081}" type="presParOf" srcId="{A1B906F7-D270-E241-A7F0-A4D19BE2A46A}" destId="{EEDDD648-D4B6-4C41-B00C-E7FEF79203A4}" srcOrd="4" destOrd="0" presId="urn:microsoft.com/office/officeart/2005/8/layout/list1"/>
    <dgm:cxn modelId="{80FFE736-90C9-4448-BEDC-4E12C8EE072D}" type="presParOf" srcId="{EEDDD648-D4B6-4C41-B00C-E7FEF79203A4}" destId="{1BF9BD18-DC07-F743-8DC9-37CB3FAF2BF7}" srcOrd="0" destOrd="0" presId="urn:microsoft.com/office/officeart/2005/8/layout/list1"/>
    <dgm:cxn modelId="{8F0F9DF3-5E98-2548-AA7A-39965FB656BC}" type="presParOf" srcId="{EEDDD648-D4B6-4C41-B00C-E7FEF79203A4}" destId="{756093DF-3507-7243-B098-0C3F125D1D82}" srcOrd="1" destOrd="0" presId="urn:microsoft.com/office/officeart/2005/8/layout/list1"/>
    <dgm:cxn modelId="{E6AC80F6-17E0-A346-B805-D0ADD5DE6C26}" type="presParOf" srcId="{A1B906F7-D270-E241-A7F0-A4D19BE2A46A}" destId="{F0E48AD4-D6BE-6447-92FD-9CE87D69C19A}" srcOrd="5" destOrd="0" presId="urn:microsoft.com/office/officeart/2005/8/layout/list1"/>
    <dgm:cxn modelId="{FE5C1B71-128E-8647-87D4-A2F1763AA3D1}" type="presParOf" srcId="{A1B906F7-D270-E241-A7F0-A4D19BE2A46A}" destId="{B603906D-66FF-ED46-8F7D-9AA8C24798CA}" srcOrd="6" destOrd="0" presId="urn:microsoft.com/office/officeart/2005/8/layout/list1"/>
    <dgm:cxn modelId="{8D5795F6-683E-364D-BCC9-73BADB3C449B}" type="presParOf" srcId="{A1B906F7-D270-E241-A7F0-A4D19BE2A46A}" destId="{DD261AE7-680C-7846-936E-239CE880E920}" srcOrd="7" destOrd="0" presId="urn:microsoft.com/office/officeart/2005/8/layout/list1"/>
    <dgm:cxn modelId="{02B80027-10E4-EE46-8384-11127A2F7090}" type="presParOf" srcId="{A1B906F7-D270-E241-A7F0-A4D19BE2A46A}" destId="{9859B8E3-239B-E04F-9BF4-2A61A9FFB60D}" srcOrd="8" destOrd="0" presId="urn:microsoft.com/office/officeart/2005/8/layout/list1"/>
    <dgm:cxn modelId="{0FB60D3D-8992-5847-8702-F0D15DAB76DC}" type="presParOf" srcId="{9859B8E3-239B-E04F-9BF4-2A61A9FFB60D}" destId="{818D19BC-9C8C-2F45-8CD7-CA4CBACC18DE}" srcOrd="0" destOrd="0" presId="urn:microsoft.com/office/officeart/2005/8/layout/list1"/>
    <dgm:cxn modelId="{95989F1B-768E-BA42-BAD0-85112F53432C}" type="presParOf" srcId="{9859B8E3-239B-E04F-9BF4-2A61A9FFB60D}" destId="{49A85BA8-17A4-1848-9B0D-A6CAC837D924}" srcOrd="1" destOrd="0" presId="urn:microsoft.com/office/officeart/2005/8/layout/list1"/>
    <dgm:cxn modelId="{3BCBA283-606F-5C44-AC80-27676AAED5C4}" type="presParOf" srcId="{A1B906F7-D270-E241-A7F0-A4D19BE2A46A}" destId="{CF3B5918-CA24-424C-BACA-D1ADD349553E}" srcOrd="9" destOrd="0" presId="urn:microsoft.com/office/officeart/2005/8/layout/list1"/>
    <dgm:cxn modelId="{41F75154-18B2-E64B-AE11-AEF665E0C893}" type="presParOf" srcId="{A1B906F7-D270-E241-A7F0-A4D19BE2A46A}" destId="{70E41955-FB4F-504F-BFF7-B8EC9A56CB7D}" srcOrd="10" destOrd="0" presId="urn:microsoft.com/office/officeart/2005/8/layout/list1"/>
    <dgm:cxn modelId="{89654BC2-FD04-3540-950D-F6891C07A1EB}" type="presParOf" srcId="{A1B906F7-D270-E241-A7F0-A4D19BE2A46A}" destId="{B31A35DF-C625-4642-9407-18BB33F4C385}" srcOrd="11" destOrd="0" presId="urn:microsoft.com/office/officeart/2005/8/layout/list1"/>
    <dgm:cxn modelId="{8EF5A700-2254-8646-8908-99B9E1FF06B5}" type="presParOf" srcId="{A1B906F7-D270-E241-A7F0-A4D19BE2A46A}" destId="{CCBE8802-5B19-CA45-BDDA-03DB4C031F0A}" srcOrd="12" destOrd="0" presId="urn:microsoft.com/office/officeart/2005/8/layout/list1"/>
    <dgm:cxn modelId="{95691622-3111-3844-9D32-16E3E92B17F1}" type="presParOf" srcId="{CCBE8802-5B19-CA45-BDDA-03DB4C031F0A}" destId="{14999656-8E7D-CC49-9D9A-5E31BA961FC1}" srcOrd="0" destOrd="0" presId="urn:microsoft.com/office/officeart/2005/8/layout/list1"/>
    <dgm:cxn modelId="{4AEFCA59-C30B-7E44-B771-70A7946A4ECF}" type="presParOf" srcId="{CCBE8802-5B19-CA45-BDDA-03DB4C031F0A}" destId="{F1B356CD-A740-884B-B9BD-E936C93E4E2E}" srcOrd="1" destOrd="0" presId="urn:microsoft.com/office/officeart/2005/8/layout/list1"/>
    <dgm:cxn modelId="{D60D68EE-C89D-5240-8B58-A42237A54CF0}" type="presParOf" srcId="{A1B906F7-D270-E241-A7F0-A4D19BE2A46A}" destId="{9B8143CB-94FE-E84A-87B1-E481D2E26B0D}" srcOrd="13" destOrd="0" presId="urn:microsoft.com/office/officeart/2005/8/layout/list1"/>
    <dgm:cxn modelId="{B25D5245-1EEA-3248-B5AC-986B59AFB43F}" type="presParOf" srcId="{A1B906F7-D270-E241-A7F0-A4D19BE2A46A}" destId="{8B5E45FE-156A-2A4E-A762-197AC536CBB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88445-25CC-6040-9A4E-1DFEDA2FA5B7}">
      <dsp:nvSpPr>
        <dsp:cNvPr id="0" name=""/>
        <dsp:cNvSpPr/>
      </dsp:nvSpPr>
      <dsp:spPr>
        <a:xfrm>
          <a:off x="0" y="438381"/>
          <a:ext cx="5918184"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0EEA7D-2D57-1B47-BA95-A0E5FD5EE735}">
      <dsp:nvSpPr>
        <dsp:cNvPr id="0" name=""/>
        <dsp:cNvSpPr/>
      </dsp:nvSpPr>
      <dsp:spPr>
        <a:xfrm>
          <a:off x="281619" y="25101"/>
          <a:ext cx="4142728"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1. </a:t>
          </a:r>
          <a:r>
            <a:rPr lang="en-US" sz="2000" kern="1200" dirty="0" err="1" smtClean="0">
              <a:latin typeface="Arial" panose="020B0604020202020204" pitchFamily="34" charset="0"/>
              <a:cs typeface="Arial" panose="020B0604020202020204" pitchFamily="34" charset="0"/>
            </a:rPr>
            <a:t>Giới</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thiệu</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chung</a:t>
          </a:r>
          <a:endParaRPr lang="en-US" sz="2000" kern="1200" dirty="0">
            <a:latin typeface="Arial" panose="020B0604020202020204" pitchFamily="34" charset="0"/>
            <a:cs typeface="Arial" panose="020B0604020202020204" pitchFamily="34" charset="0"/>
          </a:endParaRPr>
        </a:p>
      </dsp:txBody>
      <dsp:txXfrm>
        <a:off x="321968" y="65450"/>
        <a:ext cx="4062030" cy="745862"/>
      </dsp:txXfrm>
    </dsp:sp>
    <dsp:sp modelId="{B603906D-66FF-ED46-8F7D-9AA8C24798CA}">
      <dsp:nvSpPr>
        <dsp:cNvPr id="0" name=""/>
        <dsp:cNvSpPr/>
      </dsp:nvSpPr>
      <dsp:spPr>
        <a:xfrm>
          <a:off x="0" y="1708462"/>
          <a:ext cx="5918184" cy="705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6093DF-3507-7243-B098-0C3F125D1D82}">
      <dsp:nvSpPr>
        <dsp:cNvPr id="0" name=""/>
        <dsp:cNvSpPr/>
      </dsp:nvSpPr>
      <dsp:spPr>
        <a:xfrm>
          <a:off x="295909" y="1295181"/>
          <a:ext cx="4142728" cy="8265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2. </a:t>
          </a:r>
          <a:r>
            <a:rPr lang="en-US" sz="2000" kern="1200" dirty="0" err="1" smtClean="0">
              <a:latin typeface="Arial" panose="020B0604020202020204" pitchFamily="34" charset="0"/>
              <a:cs typeface="Arial" panose="020B0604020202020204" pitchFamily="34" charset="0"/>
            </a:rPr>
            <a:t>Kiến</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thức</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chung</a:t>
          </a:r>
          <a:endParaRPr lang="en-US" sz="2000" kern="1200" dirty="0">
            <a:latin typeface="Arial" panose="020B0604020202020204" pitchFamily="34" charset="0"/>
            <a:cs typeface="Arial" panose="020B0604020202020204" pitchFamily="34" charset="0"/>
          </a:endParaRPr>
        </a:p>
      </dsp:txBody>
      <dsp:txXfrm>
        <a:off x="336258" y="1335530"/>
        <a:ext cx="4062030" cy="745862"/>
      </dsp:txXfrm>
    </dsp:sp>
    <dsp:sp modelId="{70E41955-FB4F-504F-BFF7-B8EC9A56CB7D}">
      <dsp:nvSpPr>
        <dsp:cNvPr id="0" name=""/>
        <dsp:cNvSpPr/>
      </dsp:nvSpPr>
      <dsp:spPr>
        <a:xfrm>
          <a:off x="0" y="2978542"/>
          <a:ext cx="5918184" cy="705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A85BA8-17A4-1848-9B0D-A6CAC837D924}">
      <dsp:nvSpPr>
        <dsp:cNvPr id="0" name=""/>
        <dsp:cNvSpPr/>
      </dsp:nvSpPr>
      <dsp:spPr>
        <a:xfrm>
          <a:off x="295909" y="2565262"/>
          <a:ext cx="4142728" cy="8265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3. </a:t>
          </a:r>
          <a:r>
            <a:rPr lang="en-US" sz="2000" kern="1200" dirty="0" err="1" smtClean="0">
              <a:latin typeface="Arial" panose="020B0604020202020204" pitchFamily="34" charset="0"/>
              <a:cs typeface="Arial" panose="020B0604020202020204" pitchFamily="34" charset="0"/>
            </a:rPr>
            <a:t>Phát</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triển</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hệ</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thống</a:t>
          </a:r>
          <a:endParaRPr lang="en-US" sz="2000" kern="1200" dirty="0">
            <a:latin typeface="Arial" panose="020B0604020202020204" pitchFamily="34" charset="0"/>
            <a:cs typeface="Arial" panose="020B0604020202020204" pitchFamily="34" charset="0"/>
          </a:endParaRPr>
        </a:p>
      </dsp:txBody>
      <dsp:txXfrm>
        <a:off x="336258" y="2605611"/>
        <a:ext cx="4062030" cy="745862"/>
      </dsp:txXfrm>
    </dsp:sp>
    <dsp:sp modelId="{8B5E45FE-156A-2A4E-A762-197AC536CBB5}">
      <dsp:nvSpPr>
        <dsp:cNvPr id="0" name=""/>
        <dsp:cNvSpPr/>
      </dsp:nvSpPr>
      <dsp:spPr>
        <a:xfrm>
          <a:off x="0" y="4248622"/>
          <a:ext cx="5918184" cy="705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356CD-A740-884B-B9BD-E936C93E4E2E}">
      <dsp:nvSpPr>
        <dsp:cNvPr id="0" name=""/>
        <dsp:cNvSpPr/>
      </dsp:nvSpPr>
      <dsp:spPr>
        <a:xfrm>
          <a:off x="295909" y="3835342"/>
          <a:ext cx="4142728"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4. </a:t>
          </a:r>
          <a:r>
            <a:rPr lang="en-US" sz="2000" kern="1200" dirty="0" err="1" smtClean="0">
              <a:latin typeface="Arial" panose="020B0604020202020204" pitchFamily="34" charset="0"/>
              <a:cs typeface="Arial" panose="020B0604020202020204" pitchFamily="34" charset="0"/>
            </a:rPr>
            <a:t>Kết</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luận</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và</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hướng</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phát</a:t>
          </a:r>
          <a:r>
            <a:rPr lang="en-US" sz="2000" kern="1200" dirty="0" smtClean="0">
              <a:latin typeface="Arial" panose="020B0604020202020204" pitchFamily="34" charset="0"/>
              <a:cs typeface="Arial" panose="020B0604020202020204" pitchFamily="34" charset="0"/>
            </a:rPr>
            <a:t> </a:t>
          </a:r>
          <a:r>
            <a:rPr lang="en-US" sz="2000" kern="1200" dirty="0" err="1" smtClean="0">
              <a:latin typeface="Arial" panose="020B0604020202020204" pitchFamily="34" charset="0"/>
              <a:cs typeface="Arial" panose="020B0604020202020204" pitchFamily="34" charset="0"/>
            </a:rPr>
            <a:t>triển</a:t>
          </a:r>
          <a:endParaRPr lang="en-US" sz="2000" kern="1200" dirty="0">
            <a:latin typeface="Arial" panose="020B0604020202020204" pitchFamily="34" charset="0"/>
            <a:cs typeface="Arial" panose="020B0604020202020204" pitchFamily="34" charset="0"/>
          </a:endParaRPr>
        </a:p>
      </dsp:txBody>
      <dsp:txXfrm>
        <a:off x="336258" y="3875691"/>
        <a:ext cx="4062030"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EF0AA8-4D64-4C53-B384-57D2EF3822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AD19E66-9A79-42B6-9AA2-CC264BEC83C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2" name="Freeform 6">
              <a:extLst>
                <a:ext uri="{FF2B5EF4-FFF2-40B4-BE49-F238E27FC236}">
                  <a16:creationId xmlns:a16="http://schemas.microsoft.com/office/drawing/2014/main" id="{DE739263-30CB-4935-9D21-618840D57E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7" name="Freeform 6">
              <a:extLst>
                <a:ext uri="{FF2B5EF4-FFF2-40B4-BE49-F238E27FC236}">
                  <a16:creationId xmlns:a16="http://schemas.microsoft.com/office/drawing/2014/main" id="{A18249B2-7974-4616-94C1-414335D007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4" name="Google Shape;55;p13">
            <a:extLst>
              <a:ext uri="{FF2B5EF4-FFF2-40B4-BE49-F238E27FC236}">
                <a16:creationId xmlns:a16="http://schemas.microsoft.com/office/drawing/2014/main" id="{0D64E9BD-1C66-52F9-A9A8-5F51760472B4}"/>
              </a:ext>
            </a:extLst>
          </p:cNvPr>
          <p:cNvPicPr preferRelativeResize="0"/>
          <p:nvPr/>
        </p:nvPicPr>
        <p:blipFill>
          <a:blip r:embed="rId2"/>
          <a:stretch>
            <a:fillRect/>
          </a:stretch>
        </p:blipFill>
        <p:spPr>
          <a:xfrm>
            <a:off x="1060333" y="446357"/>
            <a:ext cx="2432167" cy="1649284"/>
          </a:xfrm>
          <a:prstGeom prst="rect">
            <a:avLst/>
          </a:prstGeom>
          <a:noFill/>
        </p:spPr>
      </p:pic>
      <p:sp>
        <p:nvSpPr>
          <p:cNvPr id="6" name="TextBox 5">
            <a:extLst>
              <a:ext uri="{FF2B5EF4-FFF2-40B4-BE49-F238E27FC236}">
                <a16:creationId xmlns:a16="http://schemas.microsoft.com/office/drawing/2014/main" id="{536B501D-CAD6-B94F-8A9A-EDD7E43785E8}"/>
              </a:ext>
            </a:extLst>
          </p:cNvPr>
          <p:cNvSpPr txBox="1"/>
          <p:nvPr/>
        </p:nvSpPr>
        <p:spPr>
          <a:xfrm>
            <a:off x="5535637" y="888797"/>
            <a:ext cx="6100762" cy="646331"/>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vi-VN" sz="1800" b="1" dirty="0">
                <a:solidFill>
                  <a:schemeClr val="dk1"/>
                </a:solidFill>
                <a:latin typeface="Times New Roman"/>
                <a:ea typeface="Times New Roman"/>
                <a:cs typeface="Times New Roman"/>
                <a:sym typeface="Times New Roman"/>
              </a:rPr>
              <a:t>TRƯỜNG ĐẠI HỌC THUỶ LỢI</a:t>
            </a:r>
          </a:p>
          <a:p>
            <a:pPr marL="0" lvl="0" indent="0" algn="ctr" rtl="0">
              <a:spcBef>
                <a:spcPts val="0"/>
              </a:spcBef>
              <a:spcAft>
                <a:spcPts val="0"/>
              </a:spcAft>
              <a:buNone/>
            </a:pPr>
            <a:r>
              <a:rPr lang="vi-VN" sz="1800" b="1" dirty="0">
                <a:solidFill>
                  <a:schemeClr val="dk1"/>
                </a:solidFill>
                <a:latin typeface="Times New Roman"/>
                <a:ea typeface="Times New Roman"/>
                <a:cs typeface="Times New Roman"/>
                <a:sym typeface="Times New Roman"/>
              </a:rPr>
              <a:t>KHOA CÔNG NGHỆ THÔNG TIN</a:t>
            </a:r>
            <a:endParaRPr lang="vi-VN" sz="1800"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75819C4D-E52D-5EA8-60DD-DCAACDCF489B}"/>
              </a:ext>
            </a:extLst>
          </p:cNvPr>
          <p:cNvSpPr txBox="1"/>
          <p:nvPr/>
        </p:nvSpPr>
        <p:spPr>
          <a:xfrm>
            <a:off x="2054832" y="2602293"/>
            <a:ext cx="8527551" cy="958660"/>
          </a:xfrm>
          <a:prstGeom prst="rect">
            <a:avLst/>
          </a:prstGeom>
          <a:noFill/>
        </p:spPr>
        <p:txBody>
          <a:bodyPr wrap="square">
            <a:spAutoFit/>
          </a:bodyPr>
          <a:lstStyle/>
          <a:p>
            <a:pPr lvl="0" algn="ctr">
              <a:lnSpc>
                <a:spcPct val="150000"/>
              </a:lnSpc>
              <a:spcBef>
                <a:spcPts val="1200"/>
              </a:spcBef>
              <a:buClr>
                <a:schemeClr val="dk1"/>
              </a:buClr>
              <a:buSzPts val="852"/>
            </a:pPr>
            <a:r>
              <a:rPr lang="vi-VN" sz="2000" dirty="0">
                <a:latin typeface="Arial" panose="020B0604020202020204" pitchFamily="34" charset="0"/>
                <a:ea typeface="Times New Roman"/>
                <a:cs typeface="Arial" panose="020B0604020202020204" pitchFamily="34" charset="0"/>
                <a:sym typeface="Times New Roman"/>
              </a:rPr>
              <a:t>PHÁT TRIỂN HỆ THỐNG QUẢN LÝ THƯ VIỆN CỦA TRƯỜNG ĐẠI HỌC THỦY LỢI SỬ DỤNG CÔNG NGHỆ NODEJS VÀ REACTJS</a:t>
            </a:r>
            <a:endParaRPr lang="vi-VN"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C4D31B6D-78CD-9BCC-E795-9C0B254F0F25}"/>
              </a:ext>
            </a:extLst>
          </p:cNvPr>
          <p:cNvSpPr txBox="1"/>
          <p:nvPr/>
        </p:nvSpPr>
        <p:spPr>
          <a:xfrm>
            <a:off x="3048000" y="4408781"/>
            <a:ext cx="6096000" cy="2062103"/>
          </a:xfrm>
          <a:prstGeom prst="rect">
            <a:avLst/>
          </a:prstGeom>
          <a:noFill/>
        </p:spPr>
        <p:txBody>
          <a:bodyPr wrap="square">
            <a:spAutoFit/>
          </a:bodyPr>
          <a:lstStyle/>
          <a:p>
            <a:pPr marL="0" lvl="0" indent="0" algn="ctr" rtl="0">
              <a:lnSpc>
                <a:spcPct val="150000"/>
              </a:lnSpc>
              <a:spcBef>
                <a:spcPts val="0"/>
              </a:spcBef>
              <a:spcAft>
                <a:spcPts val="0"/>
              </a:spcAft>
              <a:buClr>
                <a:schemeClr val="dk1"/>
              </a:buClr>
              <a:buSzPts val="1100"/>
              <a:buFont typeface="Arial"/>
              <a:buNone/>
            </a:pPr>
            <a:r>
              <a:rPr lang="vi-VN" sz="1600" dirty="0">
                <a:solidFill>
                  <a:schemeClr val="dk1"/>
                </a:solidFill>
                <a:latin typeface="Arial" panose="020B0604020202020204" pitchFamily="34" charset="0"/>
                <a:ea typeface="Times New Roman"/>
                <a:cs typeface="Arial" panose="020B0604020202020204" pitchFamily="34" charset="0"/>
                <a:sym typeface="Times New Roman"/>
              </a:rPr>
              <a:t>Sinh viên thực hiện: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Nguyễn</a:t>
            </a:r>
            <a:r>
              <a:rPr lang="en-US"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Đình</a:t>
            </a:r>
            <a:r>
              <a:rPr lang="en-US"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Vũ</a:t>
            </a:r>
            <a:endParaRPr lang="vi-VN" sz="1600" dirty="0">
              <a:solidFill>
                <a:schemeClr val="dk1"/>
              </a:solidFill>
              <a:latin typeface="Arial" panose="020B0604020202020204" pitchFamily="34" charset="0"/>
              <a:ea typeface="Times New Roman"/>
              <a:cs typeface="Arial" panose="020B0604020202020204" pitchFamily="34" charset="0"/>
              <a:sym typeface="Times New Roman"/>
            </a:endParaRPr>
          </a:p>
          <a:p>
            <a:pPr marL="0" lvl="0" indent="0" algn="ctr" rtl="0">
              <a:lnSpc>
                <a:spcPct val="150000"/>
              </a:lnSpc>
              <a:spcBef>
                <a:spcPts val="0"/>
              </a:spcBef>
              <a:spcAft>
                <a:spcPts val="0"/>
              </a:spcAft>
              <a:buClr>
                <a:schemeClr val="dk1"/>
              </a:buClr>
              <a:buSzPts val="1100"/>
              <a:buFont typeface="Arial"/>
              <a:buNone/>
            </a:pPr>
            <a:r>
              <a:rPr lang="vi-VN" sz="1600" dirty="0">
                <a:solidFill>
                  <a:schemeClr val="dk1"/>
                </a:solidFill>
                <a:latin typeface="Arial" panose="020B0604020202020204" pitchFamily="34" charset="0"/>
                <a:ea typeface="Times New Roman"/>
                <a:cs typeface="Arial" panose="020B0604020202020204" pitchFamily="34" charset="0"/>
                <a:sym typeface="Times New Roman"/>
              </a:rPr>
              <a:t>Lớp: 60TH2</a:t>
            </a:r>
          </a:p>
          <a:p>
            <a:pPr marL="0" lvl="0" indent="0" algn="ctr" rtl="0">
              <a:lnSpc>
                <a:spcPct val="150000"/>
              </a:lnSpc>
              <a:spcBef>
                <a:spcPts val="0"/>
              </a:spcBef>
              <a:spcAft>
                <a:spcPts val="0"/>
              </a:spcAft>
              <a:buClr>
                <a:schemeClr val="dk1"/>
              </a:buClr>
              <a:buSzPts val="1100"/>
              <a:buFont typeface="Arial"/>
              <a:buNone/>
            </a:pPr>
            <a:r>
              <a:rPr lang="vi-VN" sz="1600" dirty="0">
                <a:solidFill>
                  <a:schemeClr val="dk1"/>
                </a:solidFill>
                <a:latin typeface="Arial" panose="020B0604020202020204" pitchFamily="34" charset="0"/>
                <a:ea typeface="Times New Roman"/>
                <a:cs typeface="Arial" panose="020B0604020202020204" pitchFamily="34" charset="0"/>
                <a:sym typeface="Times New Roman"/>
              </a:rPr>
              <a:t>Ngành: Công nghệ thông tin</a:t>
            </a:r>
          </a:p>
          <a:p>
            <a:pPr marL="0" lvl="0" indent="0" algn="ctr" rtl="0">
              <a:lnSpc>
                <a:spcPct val="150000"/>
              </a:lnSpc>
              <a:spcBef>
                <a:spcPts val="0"/>
              </a:spcBef>
              <a:spcAft>
                <a:spcPts val="0"/>
              </a:spcAft>
              <a:buClr>
                <a:schemeClr val="dk1"/>
              </a:buClr>
              <a:buSzPts val="1100"/>
              <a:buFont typeface="Arial"/>
              <a:buNone/>
            </a:pPr>
            <a:r>
              <a:rPr lang="vi-VN" sz="1600" dirty="0">
                <a:solidFill>
                  <a:schemeClr val="dk1"/>
                </a:solidFill>
                <a:latin typeface="Arial" panose="020B0604020202020204" pitchFamily="34" charset="0"/>
                <a:ea typeface="Times New Roman"/>
                <a:cs typeface="Arial" panose="020B0604020202020204" pitchFamily="34" charset="0"/>
                <a:sym typeface="Times New Roman"/>
              </a:rPr>
              <a:t>Mã sinh viên: </a:t>
            </a:r>
            <a:r>
              <a:rPr lang="vi-VN" sz="1600" dirty="0" smtClean="0">
                <a:solidFill>
                  <a:schemeClr val="dk1"/>
                </a:solidFill>
                <a:latin typeface="Arial" panose="020B0604020202020204" pitchFamily="34" charset="0"/>
                <a:ea typeface="Times New Roman"/>
                <a:cs typeface="Arial" panose="020B0604020202020204" pitchFamily="34" charset="0"/>
                <a:sym typeface="Times New Roman"/>
              </a:rPr>
              <a:t>1851061</a:t>
            </a:r>
            <a:r>
              <a:rPr lang="en-US" sz="1600" dirty="0" smtClean="0">
                <a:solidFill>
                  <a:schemeClr val="dk1"/>
                </a:solidFill>
                <a:latin typeface="Arial" panose="020B0604020202020204" pitchFamily="34" charset="0"/>
                <a:ea typeface="Times New Roman"/>
                <a:cs typeface="Arial" panose="020B0604020202020204" pitchFamily="34" charset="0"/>
                <a:sym typeface="Times New Roman"/>
              </a:rPr>
              <a:t>889</a:t>
            </a:r>
            <a:endParaRPr lang="vi-VN" sz="1600" dirty="0">
              <a:solidFill>
                <a:schemeClr val="dk1"/>
              </a:solidFill>
              <a:latin typeface="Arial" panose="020B0604020202020204" pitchFamily="34" charset="0"/>
              <a:ea typeface="Times New Roman"/>
              <a:cs typeface="Arial" panose="020B0604020202020204" pitchFamily="34" charset="0"/>
              <a:sym typeface="Times New Roman"/>
            </a:endParaRPr>
          </a:p>
          <a:p>
            <a:pPr algn="ctr"/>
            <a:r>
              <a:rPr lang="vi-VN" sz="1600" dirty="0">
                <a:solidFill>
                  <a:schemeClr val="dk1"/>
                </a:solidFill>
                <a:latin typeface="Arial" panose="020B0604020202020204" pitchFamily="34" charset="0"/>
                <a:ea typeface="Times New Roman"/>
                <a:cs typeface="Arial" panose="020B0604020202020204" pitchFamily="34" charset="0"/>
                <a:sym typeface="Times New Roman"/>
              </a:rPr>
              <a:t>Giảng viên hướng dẫn : </a:t>
            </a:r>
            <a:r>
              <a:rPr lang="vi-VN" sz="1600" dirty="0" smtClean="0">
                <a:solidFill>
                  <a:schemeClr val="dk1"/>
                </a:solidFill>
                <a:latin typeface="Arial" panose="020B0604020202020204" pitchFamily="34" charset="0"/>
                <a:ea typeface="Times New Roman"/>
                <a:cs typeface="Arial" panose="020B0604020202020204" pitchFamily="34" charset="0"/>
                <a:sym typeface="Times New Roman"/>
              </a:rPr>
              <a:t>TS</a:t>
            </a:r>
            <a:r>
              <a:rPr lang="vi-VN" sz="1600" dirty="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Nguyễn</a:t>
            </a:r>
            <a:r>
              <a:rPr lang="en-US"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Văn</a:t>
            </a:r>
            <a:r>
              <a:rPr lang="en-US"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err="1" smtClean="0">
                <a:solidFill>
                  <a:schemeClr val="dk1"/>
                </a:solidFill>
                <a:latin typeface="Arial" panose="020B0604020202020204" pitchFamily="34" charset="0"/>
                <a:ea typeface="Times New Roman"/>
                <a:cs typeface="Arial" panose="020B0604020202020204" pitchFamily="34" charset="0"/>
                <a:sym typeface="Times New Roman"/>
              </a:rPr>
              <a:t>Thẩm</a:t>
            </a:r>
            <a:endParaRPr lang="vi-VN" sz="1600" dirty="0">
              <a:solidFill>
                <a:schemeClr val="dk1"/>
              </a:solidFill>
              <a:latin typeface="Arial" panose="020B0604020202020204" pitchFamily="34" charset="0"/>
              <a:ea typeface="Times New Roman"/>
              <a:cs typeface="Arial" panose="020B0604020202020204" pitchFamily="34" charset="0"/>
              <a:sym typeface="Times New Roman"/>
            </a:endParaRPr>
          </a:p>
          <a:p>
            <a:pPr marL="0" lvl="0" indent="0" algn="l" rtl="0">
              <a:spcBef>
                <a:spcPts val="0"/>
              </a:spcBef>
              <a:spcAft>
                <a:spcPts val="0"/>
              </a:spcAft>
              <a:buNone/>
            </a:pPr>
            <a:endParaRPr lang="vi-V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05881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56BBED-22F7-A2D0-B8A5-FE72999C8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840CFB-1E46-C431-C1BB-7C07BB5250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963C61-979D-5B4C-1727-D21807580149}"/>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Biểu đồ Usecase phân rã Quản trị viên</a:t>
            </a:r>
          </a:p>
        </p:txBody>
      </p:sp>
      <p:sp>
        <p:nvSpPr>
          <p:cNvPr id="22" name="Rectangle 21">
            <a:extLst>
              <a:ext uri="{FF2B5EF4-FFF2-40B4-BE49-F238E27FC236}">
                <a16:creationId xmlns:a16="http://schemas.microsoft.com/office/drawing/2014/main" id="{0B139694-B2D8-A3D0-8B86-18BDA52328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A64ED9-EA29-F878-5B9E-D29BD1E0B5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6CCD340-604B-27B8-0176-211B30809D5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smtClean="0">
                <a:solidFill>
                  <a:srgbClr val="FFFFFF"/>
                </a:solidFill>
                <a:latin typeface="Arial" panose="020B0604020202020204" pitchFamily="34" charset="0"/>
                <a:ea typeface="+mj-ea"/>
                <a:cs typeface="Arial" panose="020B0604020202020204" pitchFamily="34" charset="0"/>
              </a:rPr>
              <a:t>Mô</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hình</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thực</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thể</a:t>
            </a:r>
            <a:endParaRPr lang="en-US" sz="2600" b="1" kern="1200" dirty="0" smtClean="0">
              <a:solidFill>
                <a:srgbClr val="FFFFFF"/>
              </a:solidFill>
              <a:latin typeface="Arial" panose="020B0604020202020204" pitchFamily="34" charset="0"/>
              <a:ea typeface="+mj-ea"/>
              <a:cs typeface="Arial" panose="020B0604020202020204" pitchFamily="34" charset="0"/>
            </a:endParaRPr>
          </a:p>
          <a:p>
            <a:pPr algn="ctr">
              <a:lnSpc>
                <a:spcPct val="90000"/>
              </a:lnSpc>
              <a:spcBef>
                <a:spcPct val="0"/>
              </a:spcBef>
              <a:spcAft>
                <a:spcPts val="600"/>
              </a:spcAft>
            </a:pP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liên</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hệ</a:t>
            </a:r>
            <a:endParaRPr lang="en-US" sz="2600" b="1" kern="1200" dirty="0">
              <a:solidFill>
                <a:srgbClr val="FFFFFF"/>
              </a:solidFill>
              <a:latin typeface="Arial" panose="020B0604020202020204" pitchFamily="34" charset="0"/>
              <a:ea typeface="+mj-ea"/>
              <a:cs typeface="Arial" panose="020B0604020202020204" pitchFamily="34" charset="0"/>
            </a:endParaRPr>
          </a:p>
        </p:txBody>
      </p:sp>
      <p:pic>
        <p:nvPicPr>
          <p:cNvPr id="9" name="Picture 8"/>
          <p:cNvPicPr/>
          <p:nvPr/>
        </p:nvPicPr>
        <p:blipFill>
          <a:blip r:embed="rId2"/>
          <a:stretch>
            <a:fillRect/>
          </a:stretch>
        </p:blipFill>
        <p:spPr>
          <a:xfrm>
            <a:off x="3518671" y="444767"/>
            <a:ext cx="8327431" cy="5884114"/>
          </a:xfrm>
          <a:prstGeom prst="rect">
            <a:avLst/>
          </a:prstGeom>
        </p:spPr>
      </p:pic>
    </p:spTree>
    <p:extLst>
      <p:ext uri="{BB962C8B-B14F-4D97-AF65-F5344CB8AC3E}">
        <p14:creationId xmlns:p14="http://schemas.microsoft.com/office/powerpoint/2010/main" val="1663780162"/>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 name="Rectangle 3">
            <a:extLst>
              <a:ext uri="{FF2B5EF4-FFF2-40B4-BE49-F238E27FC236}">
                <a16:creationId xmlns:a16="http://schemas.microsoft.com/office/drawing/2014/main" id="{26B29E0C-8361-FC42-84DC-5664471E1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56">
            <a:extLst>
              <a:ext uri="{FF2B5EF4-FFF2-40B4-BE49-F238E27FC236}">
                <a16:creationId xmlns:a16="http://schemas.microsoft.com/office/drawing/2014/main" id="{9E1362BF-0805-60EC-D683-0838F7CBA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F3E0AD-176E-CFCC-F485-E50C4DBFBC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3D7F26-C10B-5805-B252-A358DE99B1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62">
            <a:extLst>
              <a:ext uri="{FF2B5EF4-FFF2-40B4-BE49-F238E27FC236}">
                <a16:creationId xmlns:a16="http://schemas.microsoft.com/office/drawing/2014/main" id="{65B1BF55-8846-157D-B27B-D26754A3AE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Slide Number Placeholder 5">
            <a:extLst>
              <a:ext uri="{FF2B5EF4-FFF2-40B4-BE49-F238E27FC236}">
                <a16:creationId xmlns:a16="http://schemas.microsoft.com/office/drawing/2014/main" id="{3AC722D3-34E2-C1C0-32E6-4573148A143D}"/>
              </a:ext>
            </a:extLst>
          </p:cNvPr>
          <p:cNvSpPr txBox="1">
            <a:spLocks/>
          </p:cNvSpPr>
          <p:nvPr/>
        </p:nvSpPr>
        <p:spPr>
          <a:xfrm>
            <a:off x="8805333"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A49DFD55-3C28-40EF-9E31-A92D2E4017FF}" type="slidenum">
              <a:rPr lang="en-US" sz="1200" smtClean="0"/>
              <a:pPr>
                <a:spcAft>
                  <a:spcPts val="600"/>
                </a:spcAft>
                <a:defRPr/>
              </a:pPr>
              <a:t>11</a:t>
            </a:fld>
            <a:endParaRPr lang="en-US" sz="1200"/>
          </a:p>
        </p:txBody>
      </p:sp>
      <p:sp>
        <p:nvSpPr>
          <p:cNvPr id="12" name="Isosceles Triangle 64">
            <a:extLst>
              <a:ext uri="{FF2B5EF4-FFF2-40B4-BE49-F238E27FC236}">
                <a16:creationId xmlns:a16="http://schemas.microsoft.com/office/drawing/2014/main" id="{C27A16D8-B746-B6B1-0A56-A7802BBC6E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66">
            <a:extLst>
              <a:ext uri="{FF2B5EF4-FFF2-40B4-BE49-F238E27FC236}">
                <a16:creationId xmlns:a16="http://schemas.microsoft.com/office/drawing/2014/main" id="{E6081047-7449-ADCC-8033-7BAF0C1D9C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650EDE-CF89-24DC-59D1-1287845FFA35}"/>
              </a:ext>
            </a:extLst>
          </p:cNvPr>
          <p:cNvSpPr txBox="1"/>
          <p:nvPr/>
        </p:nvSpPr>
        <p:spPr>
          <a:xfrm>
            <a:off x="2918900" y="152134"/>
            <a:ext cx="6354200" cy="492443"/>
          </a:xfrm>
          <a:prstGeom prst="rect">
            <a:avLst/>
          </a:prstGeom>
          <a:noFill/>
        </p:spPr>
        <p:txBody>
          <a:bodyPr wrap="square">
            <a:spAutoFit/>
          </a:bodyPr>
          <a:lstStyle/>
          <a:p>
            <a:r>
              <a:rPr lang="en-US" sz="2600" b="1" dirty="0" err="1">
                <a:latin typeface="Arial" panose="020B0604020202020204" pitchFamily="34" charset="0"/>
                <a:cs typeface="Arial" panose="020B0604020202020204" pitchFamily="34" charset="0"/>
              </a:rPr>
              <a:t>Mô</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hình</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hóa</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hệ</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thống</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về</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mặt</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cấu</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trúc</a:t>
            </a:r>
            <a:endParaRPr lang="en-GB" sz="2600" b="1" dirty="0">
              <a:latin typeface="Arial" panose="020B0604020202020204" pitchFamily="34" charset="0"/>
              <a:cs typeface="Arial" panose="020B0604020202020204" pitchFamily="34" charset="0"/>
            </a:endParaRPr>
          </a:p>
        </p:txBody>
      </p:sp>
      <p:pic>
        <p:nvPicPr>
          <p:cNvPr id="16" name="Picture 15"/>
          <p:cNvPicPr/>
          <p:nvPr/>
        </p:nvPicPr>
        <p:blipFill>
          <a:blip r:embed="rId2"/>
          <a:stretch>
            <a:fillRect/>
          </a:stretch>
        </p:blipFill>
        <p:spPr>
          <a:xfrm>
            <a:off x="2688786" y="1327495"/>
            <a:ext cx="6667857" cy="5358686"/>
          </a:xfrm>
          <a:prstGeom prst="rect">
            <a:avLst/>
          </a:prstGeom>
        </p:spPr>
      </p:pic>
      <p:sp>
        <p:nvSpPr>
          <p:cNvPr id="17" name="TextBox 16">
            <a:extLst>
              <a:ext uri="{FF2B5EF4-FFF2-40B4-BE49-F238E27FC236}">
                <a16:creationId xmlns:a16="http://schemas.microsoft.com/office/drawing/2014/main" id="{3C650EDE-CF89-24DC-59D1-1287845FFA35}"/>
              </a:ext>
            </a:extLst>
          </p:cNvPr>
          <p:cNvSpPr txBox="1"/>
          <p:nvPr/>
        </p:nvSpPr>
        <p:spPr>
          <a:xfrm>
            <a:off x="986320" y="831843"/>
            <a:ext cx="10058400" cy="369332"/>
          </a:xfrm>
          <a:prstGeom prst="rect">
            <a:avLst/>
          </a:prstGeom>
          <a:noFill/>
        </p:spPr>
        <p:txBody>
          <a:bodyPr wrap="square">
            <a:spAutoFit/>
          </a:bodyPr>
          <a:lstStyle/>
          <a:p>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việc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hiện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phân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hệ</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thống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đã</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dựng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được</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86162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651E144-BDA1-DFC7-63FE-6A8E52ADF8A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800" b="1" kern="1200" dirty="0" err="1">
                <a:solidFill>
                  <a:srgbClr val="FFFFFF"/>
                </a:solidFill>
                <a:latin typeface="Arial" panose="020B0604020202020204" pitchFamily="34" charset="0"/>
                <a:ea typeface="+mj-ea"/>
                <a:cs typeface="Arial" panose="020B0604020202020204" pitchFamily="34" charset="0"/>
              </a:rPr>
              <a:t>Phần</a:t>
            </a:r>
            <a:r>
              <a:rPr lang="en-US" sz="2800" b="1" kern="1200" dirty="0">
                <a:solidFill>
                  <a:srgbClr val="FFFFFF"/>
                </a:solidFill>
                <a:latin typeface="Arial" panose="020B0604020202020204" pitchFamily="34" charset="0"/>
                <a:ea typeface="+mj-ea"/>
                <a:cs typeface="Arial" panose="020B0604020202020204" pitchFamily="34" charset="0"/>
              </a:rPr>
              <a:t> 4.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Kết</a:t>
            </a:r>
            <a:r>
              <a:rPr lang="en-US" sz="2800" b="1" kern="1200" dirty="0">
                <a:solidFill>
                  <a:srgbClr val="FFFFFF"/>
                </a:solidFill>
                <a:latin typeface="Arial" panose="020B0604020202020204" pitchFamily="34" charset="0"/>
                <a:ea typeface="+mj-ea"/>
                <a:cs typeface="Arial" panose="020B0604020202020204" pitchFamily="34" charset="0"/>
                <a:sym typeface="Times New Roman"/>
              </a:rPr>
              <a:t>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luận</a:t>
            </a:r>
            <a:r>
              <a:rPr lang="en-US" sz="2800" b="1" kern="1200" dirty="0">
                <a:solidFill>
                  <a:srgbClr val="FFFFFF"/>
                </a:solidFill>
                <a:latin typeface="Arial" panose="020B0604020202020204" pitchFamily="34" charset="0"/>
                <a:ea typeface="+mj-ea"/>
                <a:cs typeface="Arial" panose="020B0604020202020204" pitchFamily="34" charset="0"/>
                <a:sym typeface="Times New Roman"/>
              </a:rPr>
              <a:t>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và</a:t>
            </a:r>
            <a:r>
              <a:rPr lang="en-US" sz="2800" b="1" kern="1200" dirty="0">
                <a:solidFill>
                  <a:srgbClr val="FFFFFF"/>
                </a:solidFill>
                <a:latin typeface="Arial" panose="020B0604020202020204" pitchFamily="34" charset="0"/>
                <a:ea typeface="+mj-ea"/>
                <a:cs typeface="Arial" panose="020B0604020202020204" pitchFamily="34" charset="0"/>
                <a:sym typeface="Times New Roman"/>
              </a:rPr>
              <a:t>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hướng</a:t>
            </a:r>
            <a:r>
              <a:rPr lang="en-US" sz="2800" b="1" kern="1200" dirty="0">
                <a:solidFill>
                  <a:srgbClr val="FFFFFF"/>
                </a:solidFill>
                <a:latin typeface="Arial" panose="020B0604020202020204" pitchFamily="34" charset="0"/>
                <a:ea typeface="+mj-ea"/>
                <a:cs typeface="Arial" panose="020B0604020202020204" pitchFamily="34" charset="0"/>
                <a:sym typeface="Times New Roman"/>
              </a:rPr>
              <a:t>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phát</a:t>
            </a:r>
            <a:r>
              <a:rPr lang="en-US" sz="2800" b="1" kern="1200" dirty="0">
                <a:solidFill>
                  <a:srgbClr val="FFFFFF"/>
                </a:solidFill>
                <a:latin typeface="Arial" panose="020B0604020202020204" pitchFamily="34" charset="0"/>
                <a:ea typeface="+mj-ea"/>
                <a:cs typeface="Arial" panose="020B0604020202020204" pitchFamily="34" charset="0"/>
                <a:sym typeface="Times New Roman"/>
              </a:rPr>
              <a:t> </a:t>
            </a:r>
            <a:r>
              <a:rPr lang="en-US" sz="2800" b="1" kern="1200" dirty="0" err="1">
                <a:solidFill>
                  <a:srgbClr val="FFFFFF"/>
                </a:solidFill>
                <a:latin typeface="Arial" panose="020B0604020202020204" pitchFamily="34" charset="0"/>
                <a:ea typeface="+mj-ea"/>
                <a:cs typeface="Arial" panose="020B0604020202020204" pitchFamily="34" charset="0"/>
                <a:sym typeface="Times New Roman"/>
              </a:rPr>
              <a:t>triển</a:t>
            </a:r>
            <a:endParaRPr lang="en-US" sz="2800" b="1" kern="1200" dirty="0">
              <a:solidFill>
                <a:srgbClr val="FFFFFF"/>
              </a:solidFill>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7F814C58-6E7C-3664-D0B1-853F7A99A41D}"/>
              </a:ext>
            </a:extLst>
          </p:cNvPr>
          <p:cNvSpPr txBox="1"/>
          <p:nvPr/>
        </p:nvSpPr>
        <p:spPr>
          <a:xfrm>
            <a:off x="4776786" y="446690"/>
            <a:ext cx="6780213" cy="1920876"/>
          </a:xfrm>
          <a:prstGeom prst="rect">
            <a:avLst/>
          </a:prstGeom>
          <a:noFill/>
        </p:spPr>
        <p:txBody>
          <a:bodyPr wrap="square" rtlCol="0" anchor="t">
            <a:normAutofit/>
          </a:bodyPr>
          <a:lstStyle/>
          <a:p>
            <a:pPr>
              <a:spcAft>
                <a:spcPts val="600"/>
              </a:spcAft>
            </a:pPr>
            <a:r>
              <a:rPr lang="vi" sz="1600" b="1" dirty="0">
                <a:latin typeface="Arial" panose="020B0604020202020204" pitchFamily="34" charset="0"/>
                <a:ea typeface="Times New Roman"/>
                <a:cs typeface="Arial" panose="020B0604020202020204" pitchFamily="34" charset="0"/>
                <a:sym typeface="Times New Roman"/>
              </a:rPr>
              <a:t>Kết </a:t>
            </a:r>
            <a:r>
              <a:rPr lang="en-US" sz="1600" b="1" dirty="0" err="1" smtClean="0">
                <a:latin typeface="Arial" panose="020B0604020202020204" pitchFamily="34" charset="0"/>
                <a:ea typeface="Times New Roman"/>
                <a:cs typeface="Arial" panose="020B0604020202020204" pitchFamily="34" charset="0"/>
                <a:sym typeface="Times New Roman"/>
              </a:rPr>
              <a:t>quả</a:t>
            </a:r>
            <a:r>
              <a:rPr lang="en-US" sz="1600" b="1" dirty="0" smtClean="0">
                <a:latin typeface="Arial" panose="020B0604020202020204" pitchFamily="34" charset="0"/>
                <a:ea typeface="Times New Roman"/>
                <a:cs typeface="Arial" panose="020B0604020202020204" pitchFamily="34" charset="0"/>
                <a:sym typeface="Times New Roman"/>
              </a:rPr>
              <a:t> </a:t>
            </a:r>
            <a:r>
              <a:rPr lang="en-US" sz="1600" b="1" dirty="0" err="1">
                <a:latin typeface="Arial" panose="020B0604020202020204" pitchFamily="34" charset="0"/>
                <a:ea typeface="Times New Roman"/>
                <a:cs typeface="Arial" panose="020B0604020202020204" pitchFamily="34" charset="0"/>
                <a:sym typeface="Times New Roman"/>
              </a:rPr>
              <a:t>đạt</a:t>
            </a:r>
            <a:r>
              <a:rPr lang="en-US" sz="1600" b="1" dirty="0">
                <a:latin typeface="Arial" panose="020B0604020202020204" pitchFamily="34" charset="0"/>
                <a:ea typeface="Times New Roman"/>
                <a:cs typeface="Arial" panose="020B0604020202020204" pitchFamily="34" charset="0"/>
                <a:sym typeface="Times New Roman"/>
              </a:rPr>
              <a:t> </a:t>
            </a:r>
            <a:r>
              <a:rPr lang="en-US" sz="1600" b="1" dirty="0" err="1">
                <a:latin typeface="Arial" panose="020B0604020202020204" pitchFamily="34" charset="0"/>
                <a:ea typeface="Times New Roman"/>
                <a:cs typeface="Arial" panose="020B0604020202020204" pitchFamily="34" charset="0"/>
                <a:sym typeface="Times New Roman"/>
              </a:rPr>
              <a:t>được</a:t>
            </a:r>
            <a:r>
              <a:rPr lang="vi" sz="1600" b="1" dirty="0">
                <a:latin typeface="Arial" panose="020B0604020202020204" pitchFamily="34" charset="0"/>
                <a:ea typeface="Times New Roman"/>
                <a:cs typeface="Arial" panose="020B0604020202020204" pitchFamily="34" charset="0"/>
                <a:sym typeface="Times New Roman"/>
              </a:rPr>
              <a:t> </a:t>
            </a:r>
            <a:endParaRPr lang="en-US" sz="1600" b="1" dirty="0">
              <a:latin typeface="Arial" panose="020B0604020202020204" pitchFamily="34" charset="0"/>
              <a:ea typeface="Times New Roman"/>
              <a:cs typeface="Arial" panose="020B0604020202020204" pitchFamily="34" charset="0"/>
              <a:sym typeface="Times New Roman"/>
            </a:endParaRPr>
          </a:p>
          <a:p>
            <a:pPr marL="285750" indent="-285750">
              <a:spcAft>
                <a:spcPts val="600"/>
              </a:spcAft>
              <a:buFont typeface="Arial" panose="020B0604020202020204" pitchFamily="34" charset="0"/>
              <a:buChar char="•"/>
            </a:pPr>
            <a:r>
              <a:rPr lang="en-VN" sz="1600" dirty="0">
                <a:latin typeface="Arial" panose="020B0604020202020204" pitchFamily="34" charset="0"/>
                <a:cs typeface="Arial" panose="020B0604020202020204" pitchFamily="34" charset="0"/>
              </a:rPr>
              <a:t>Hiểu và sử dụng được các công nghệ phát triển</a:t>
            </a:r>
          </a:p>
          <a:p>
            <a:pPr marL="285750" indent="-285750">
              <a:spcAft>
                <a:spcPts val="600"/>
              </a:spcAft>
              <a:buFont typeface="Arial" panose="020B0604020202020204" pitchFamily="34" charset="0"/>
              <a:buChar char="•"/>
            </a:pPr>
            <a:r>
              <a:rPr lang="en-VN" sz="1600" dirty="0">
                <a:latin typeface="Arial" panose="020B0604020202020204" pitchFamily="34" charset="0"/>
                <a:cs typeface="Arial" panose="020B0604020202020204" pitchFamily="34" charset="0"/>
              </a:rPr>
              <a:t>Phân tích tổng hợp các vấn đề và đưa ra lựa chọn cho việc phát triển</a:t>
            </a:r>
          </a:p>
          <a:p>
            <a:pPr marL="285750" indent="-285750">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Hồ</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phân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kế</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endParaRPr lang="en-US" sz="160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Phiên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bản</a:t>
            </a:r>
            <a:r>
              <a:rPr lang="en-US" sz="1600" dirty="0">
                <a:latin typeface="Arial" panose="020B0604020202020204" pitchFamily="34" charset="0"/>
                <a:cs typeface="Arial" panose="020B0604020202020204" pitchFamily="34" charset="0"/>
              </a:rPr>
              <a:t> website</a:t>
            </a:r>
          </a:p>
        </p:txBody>
      </p:sp>
      <p:sp>
        <p:nvSpPr>
          <p:cNvPr id="8" name="TextBox 7">
            <a:extLst>
              <a:ext uri="{FF2B5EF4-FFF2-40B4-BE49-F238E27FC236}">
                <a16:creationId xmlns:a16="http://schemas.microsoft.com/office/drawing/2014/main" id="{E8075A57-F427-704C-1A95-980934716303}"/>
              </a:ext>
            </a:extLst>
          </p:cNvPr>
          <p:cNvSpPr txBox="1"/>
          <p:nvPr/>
        </p:nvSpPr>
        <p:spPr>
          <a:xfrm>
            <a:off x="4776785" y="4514523"/>
            <a:ext cx="6780213" cy="1920875"/>
          </a:xfrm>
          <a:prstGeom prst="rect">
            <a:avLst/>
          </a:prstGeom>
          <a:noFill/>
        </p:spPr>
        <p:txBody>
          <a:bodyPr wrap="square" rtlCol="0" anchor="t">
            <a:normAutofit/>
          </a:bodyPr>
          <a:lstStyle/>
          <a:p>
            <a:pPr>
              <a:lnSpc>
                <a:spcPct val="90000"/>
              </a:lnSpc>
              <a:spcAft>
                <a:spcPts val="600"/>
              </a:spcAft>
            </a:pPr>
            <a:r>
              <a:rPr lang="en-US" sz="1600" b="1" dirty="0" err="1">
                <a:latin typeface="Arial" panose="020B0604020202020204" pitchFamily="34" charset="0"/>
                <a:cs typeface="Arial" panose="020B0604020202020204" pitchFamily="34" charset="0"/>
              </a:rPr>
              <a:t>Hướng</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phát</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a:t>
            </a:r>
          </a:p>
          <a:p>
            <a:pPr marL="285750" indent="-285750">
              <a:lnSpc>
                <a:spcPct val="90000"/>
              </a:lnSpc>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Tích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hợp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thuật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toán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máy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endParaRPr lang="en-US" sz="1600" dirty="0">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Phát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nền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tảng</a:t>
            </a:r>
            <a:endParaRPr lang="en-US" sz="1600" dirty="0" smtClean="0">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Cần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thêm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chức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năng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mới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hỗ</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trợ</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trong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việc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quản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lý</a:t>
            </a:r>
            <a:endParaRPr lang="en-US" sz="1600" dirty="0">
              <a:latin typeface="Arial" panose="020B0604020202020204" pitchFamily="34" charset="0"/>
              <a:cs typeface="Arial" panose="020B0604020202020204" pitchFamily="34" charset="0"/>
            </a:endParaRPr>
          </a:p>
          <a:p>
            <a:pPr>
              <a:lnSpc>
                <a:spcPct val="90000"/>
              </a:lnSpc>
              <a:spcAft>
                <a:spcPts val="600"/>
              </a:spcAft>
            </a:pPr>
            <a:endParaRPr 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8075A57-F427-704C-1A95-980934716303}"/>
              </a:ext>
            </a:extLst>
          </p:cNvPr>
          <p:cNvSpPr txBox="1"/>
          <p:nvPr/>
        </p:nvSpPr>
        <p:spPr>
          <a:xfrm>
            <a:off x="4776785" y="2593649"/>
            <a:ext cx="6780213" cy="1577660"/>
          </a:xfrm>
          <a:prstGeom prst="rect">
            <a:avLst/>
          </a:prstGeom>
          <a:noFill/>
        </p:spPr>
        <p:txBody>
          <a:bodyPr wrap="square" rtlCol="0" anchor="t">
            <a:normAutofit/>
          </a:bodyPr>
          <a:lstStyle/>
          <a:p>
            <a:pPr>
              <a:lnSpc>
                <a:spcPct val="90000"/>
              </a:lnSpc>
              <a:spcAft>
                <a:spcPts val="600"/>
              </a:spcAft>
            </a:pPr>
            <a:r>
              <a:rPr lang="en-US" sz="1600" b="1" dirty="0" err="1" smtClean="0">
                <a:latin typeface="Arial" panose="020B0604020202020204" pitchFamily="34" charset="0"/>
                <a:cs typeface="Arial" panose="020B0604020202020204" pitchFamily="34" charset="0"/>
              </a:rPr>
              <a:t>Hạn</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chế</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Lượng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dữ</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liệu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chưa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được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phong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phú</a:t>
            </a:r>
            <a:endParaRPr lang="en-US" sz="1600" dirty="0" smtClean="0">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tính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năng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chưa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được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hoàn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thiện</a:t>
            </a:r>
            <a:endParaRPr lang="en-US" sz="1600" dirty="0" smtClean="0">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Thiết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kế</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còn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sơ</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sài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chưa</a:t>
            </a:r>
            <a:r>
              <a:rPr lang="en-US" sz="1600" dirty="0" smtClean="0">
                <a:latin typeface="Arial" panose="020B0604020202020204" pitchFamily="34" charset="0"/>
                <a:cs typeface="Arial" panose="020B0604020202020204" pitchFamily="34" charset="0"/>
              </a:rPr>
              <a:t> qua </a:t>
            </a:r>
            <a:r>
              <a:rPr lang="en-US" sz="1600" dirty="0" err="1" smtClean="0">
                <a:latin typeface="Arial" panose="020B0604020202020204" pitchFamily="34" charset="0"/>
                <a:cs typeface="Arial" panose="020B0604020202020204" pitchFamily="34" charset="0"/>
              </a:rPr>
              <a:t>quá</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trình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kiểm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thử</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nghiêm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ngặt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24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p:cNvSpPr txBox="1"/>
          <p:nvPr/>
        </p:nvSpPr>
        <p:spPr>
          <a:xfrm>
            <a:off x="3596811" y="575353"/>
            <a:ext cx="4941013" cy="523220"/>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Demo </a:t>
            </a: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endParaRPr lang="en-US" sz="2800" dirty="0">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146986" y="1098573"/>
            <a:ext cx="5678461" cy="5435791"/>
          </a:xfrm>
          <a:prstGeom prst="rect">
            <a:avLst/>
          </a:prstGeom>
        </p:spPr>
      </p:pic>
      <p:pic>
        <p:nvPicPr>
          <p:cNvPr id="9" name="Picture 8"/>
          <p:cNvPicPr/>
          <p:nvPr/>
        </p:nvPicPr>
        <p:blipFill>
          <a:blip r:embed="rId3"/>
          <a:stretch>
            <a:fillRect/>
          </a:stretch>
        </p:blipFill>
        <p:spPr>
          <a:xfrm>
            <a:off x="6131001" y="1098573"/>
            <a:ext cx="5856648" cy="5435791"/>
          </a:xfrm>
          <a:prstGeom prst="rect">
            <a:avLst/>
          </a:prstGeom>
        </p:spPr>
      </p:pic>
    </p:spTree>
    <p:extLst>
      <p:ext uri="{BB962C8B-B14F-4D97-AF65-F5344CB8AC3E}">
        <p14:creationId xmlns:p14="http://schemas.microsoft.com/office/powerpoint/2010/main" val="249071654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49DFD55-3C28-40EF-9E31-A92D2E4017FF}" type="slidenum">
              <a:rPr lang="en-US" smtClean="0"/>
              <a:pPr/>
              <a:t>14</a:t>
            </a:fld>
            <a:endParaRPr lang="en-US" dirty="0"/>
          </a:p>
        </p:txBody>
      </p:sp>
      <p:sp>
        <p:nvSpPr>
          <p:cNvPr id="7" name="TextBox 6"/>
          <p:cNvSpPr txBox="1"/>
          <p:nvPr/>
        </p:nvSpPr>
        <p:spPr>
          <a:xfrm>
            <a:off x="3596811" y="575353"/>
            <a:ext cx="4941013" cy="523220"/>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Demo </a:t>
            </a: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endParaRPr lang="en-US" sz="2800"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0" y="1267685"/>
            <a:ext cx="5982984" cy="5205034"/>
          </a:xfrm>
          <a:prstGeom prst="rect">
            <a:avLst/>
          </a:prstGeom>
        </p:spPr>
      </p:pic>
      <p:pic>
        <p:nvPicPr>
          <p:cNvPr id="10" name="Picture 9"/>
          <p:cNvPicPr/>
          <p:nvPr/>
        </p:nvPicPr>
        <p:blipFill>
          <a:blip r:embed="rId3"/>
          <a:stretch>
            <a:fillRect/>
          </a:stretch>
        </p:blipFill>
        <p:spPr>
          <a:xfrm>
            <a:off x="6157645" y="1267685"/>
            <a:ext cx="5893942" cy="5205034"/>
          </a:xfrm>
          <a:prstGeom prst="rect">
            <a:avLst/>
          </a:prstGeom>
        </p:spPr>
      </p:pic>
    </p:spTree>
    <p:extLst>
      <p:ext uri="{BB962C8B-B14F-4D97-AF65-F5344CB8AC3E}">
        <p14:creationId xmlns:p14="http://schemas.microsoft.com/office/powerpoint/2010/main" val="269547942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387190" y="1767157"/>
            <a:ext cx="6517098" cy="2516030"/>
          </a:xfrm>
        </p:spPr>
        <p:txBody>
          <a:bodyPr/>
          <a:lstStyle/>
          <a:p>
            <a:pPr algn="ctr">
              <a:lnSpc>
                <a:spcPct val="150000"/>
              </a:lnSpc>
            </a:pP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thầy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em</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1F6BF70-C7D1-4AF9-8DB4-BEEB8A9C35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B413382-272D-AA2C-4BC4-6238B051C24B}"/>
              </a:ext>
            </a:extLst>
          </p:cNvPr>
          <p:cNvSpPr txBox="1"/>
          <p:nvPr/>
        </p:nvSpPr>
        <p:spPr>
          <a:xfrm>
            <a:off x="645065" y="1097280"/>
            <a:ext cx="3796306" cy="46662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dirty="0" err="1">
                <a:solidFill>
                  <a:schemeClr val="tx1"/>
                </a:solidFill>
                <a:latin typeface="Arial" panose="020B0604020202020204" pitchFamily="34" charset="0"/>
                <a:ea typeface="+mj-ea"/>
                <a:cs typeface="Arial" panose="020B0604020202020204" pitchFamily="34" charset="0"/>
              </a:rPr>
              <a:t>Nội</a:t>
            </a:r>
            <a:r>
              <a:rPr lang="en-US" sz="4800" b="1" kern="1200" dirty="0">
                <a:solidFill>
                  <a:schemeClr val="tx1"/>
                </a:solidFill>
                <a:latin typeface="Arial" panose="020B0604020202020204" pitchFamily="34" charset="0"/>
                <a:ea typeface="+mj-ea"/>
                <a:cs typeface="Arial" panose="020B0604020202020204" pitchFamily="34" charset="0"/>
              </a:rPr>
              <a:t> </a:t>
            </a:r>
            <a:r>
              <a:rPr lang="en-US" sz="4800" b="1" kern="1200" dirty="0" smtClean="0">
                <a:solidFill>
                  <a:schemeClr val="tx1"/>
                </a:solidFill>
                <a:latin typeface="Arial" panose="020B0604020202020204" pitchFamily="34" charset="0"/>
                <a:ea typeface="+mj-ea"/>
                <a:cs typeface="Arial" panose="020B0604020202020204" pitchFamily="34" charset="0"/>
              </a:rPr>
              <a:t>dung </a:t>
            </a:r>
            <a:r>
              <a:rPr lang="en-US" sz="4800" b="1" kern="1200" dirty="0" err="1">
                <a:solidFill>
                  <a:schemeClr val="tx1"/>
                </a:solidFill>
                <a:latin typeface="Arial" panose="020B0604020202020204" pitchFamily="34" charset="0"/>
                <a:ea typeface="+mj-ea"/>
                <a:cs typeface="Arial" panose="020B0604020202020204" pitchFamily="34" charset="0"/>
              </a:rPr>
              <a:t>trình</a:t>
            </a:r>
            <a:r>
              <a:rPr lang="en-US" sz="4800" b="1" kern="1200" dirty="0">
                <a:solidFill>
                  <a:schemeClr val="tx1"/>
                </a:solidFill>
                <a:latin typeface="Arial" panose="020B0604020202020204" pitchFamily="34" charset="0"/>
                <a:ea typeface="+mj-ea"/>
                <a:cs typeface="Arial" panose="020B0604020202020204" pitchFamily="34" charset="0"/>
              </a:rPr>
              <a:t> </a:t>
            </a:r>
            <a:r>
              <a:rPr lang="en-US" sz="4800" b="1" kern="1200" dirty="0" err="1">
                <a:solidFill>
                  <a:schemeClr val="tx1"/>
                </a:solidFill>
                <a:latin typeface="Arial" panose="020B0604020202020204" pitchFamily="34" charset="0"/>
                <a:ea typeface="+mj-ea"/>
                <a:cs typeface="Arial" panose="020B0604020202020204" pitchFamily="34" charset="0"/>
              </a:rPr>
              <a:t>bày</a:t>
            </a:r>
            <a:endParaRPr lang="en-US" sz="4800" b="1" kern="1200" dirty="0">
              <a:solidFill>
                <a:schemeClr val="tx1"/>
              </a:solidFill>
              <a:latin typeface="Arial" panose="020B0604020202020204" pitchFamily="34" charset="0"/>
              <a:ea typeface="+mj-ea"/>
              <a:cs typeface="Arial" panose="020B0604020202020204" pitchFamily="34" charset="0"/>
            </a:endParaRPr>
          </a:p>
        </p:txBody>
      </p:sp>
      <p:grpSp>
        <p:nvGrpSpPr>
          <p:cNvPr id="27" name="Group 26">
            <a:extLst>
              <a:ext uri="{FF2B5EF4-FFF2-40B4-BE49-F238E27FC236}">
                <a16:creationId xmlns:a16="http://schemas.microsoft.com/office/drawing/2014/main" id="{0C66A8B6-1F6E-4FCC-93B9-B9986B6FD1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28" name="Rectangle 27">
              <a:extLst>
                <a:ext uri="{FF2B5EF4-FFF2-40B4-BE49-F238E27FC236}">
                  <a16:creationId xmlns:a16="http://schemas.microsoft.com/office/drawing/2014/main" id="{CAF7C4FD-65AD-4BBE-886A-D2E923F94C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BA8278B-6DF7-481F-B1FA-FFE7D6C3C7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49DFD55-3C28-40EF-9E31-A92D2E4017FF}" type="slidenum">
              <a:rPr lang="en-US" sz="1200">
                <a:latin typeface="Arial" panose="020B0604020202020204" pitchFamily="34" charset="0"/>
                <a:cs typeface="Arial" panose="020B0604020202020204" pitchFamily="34" charset="0"/>
              </a:rPr>
              <a:pPr>
                <a:spcAft>
                  <a:spcPts val="600"/>
                </a:spcAft>
              </a:pPr>
              <a:t>2</a:t>
            </a:fld>
            <a:endParaRPr lang="en-US" sz="1200">
              <a:latin typeface="Arial" panose="020B0604020202020204" pitchFamily="34" charset="0"/>
              <a:cs typeface="Arial" panose="020B0604020202020204" pitchFamily="34" charset="0"/>
            </a:endParaRPr>
          </a:p>
        </p:txBody>
      </p:sp>
      <p:graphicFrame>
        <p:nvGraphicFramePr>
          <p:cNvPr id="21" name="Content Placeholder 2">
            <a:extLst>
              <a:ext uri="{FF2B5EF4-FFF2-40B4-BE49-F238E27FC236}">
                <a16:creationId xmlns:a16="http://schemas.microsoft.com/office/drawing/2014/main" id="{78AE35BB-12FF-DC29-31CB-9A718CC26D78}"/>
              </a:ext>
            </a:extLst>
          </p:cNvPr>
          <p:cNvGraphicFramePr>
            <a:graphicFrameLocks noGrp="1"/>
          </p:cNvGraphicFramePr>
          <p:nvPr>
            <p:ph idx="1"/>
            <p:extLst>
              <p:ext uri="{D42A27DB-BD31-4B8C-83A1-F6EECF244321}">
                <p14:modId xmlns:p14="http://schemas.microsoft.com/office/powerpoint/2010/main" val="175719590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94093" y="1399647"/>
            <a:ext cx="5124896" cy="496699"/>
          </a:xfrm>
        </p:spPr>
        <p:txBody>
          <a:bodyPr vert="horz" lIns="91440" tIns="45720" rIns="91440" bIns="45720" rtlCol="0" anchor="b">
            <a:normAutofit/>
          </a:bodyPr>
          <a:lstStyle/>
          <a:p>
            <a:r>
              <a:rPr lang="en-US" b="1" kern="1200" cap="none" dirty="0" err="1" smtClean="0">
                <a:solidFill>
                  <a:schemeClr val="tx1"/>
                </a:solidFill>
                <a:latin typeface="Arial" panose="020B0604020202020204" pitchFamily="34" charset="0"/>
                <a:cs typeface="Arial" panose="020B0604020202020204" pitchFamily="34" charset="0"/>
              </a:rPr>
              <a:t>Phần</a:t>
            </a:r>
            <a:r>
              <a:rPr lang="en-US" b="1" kern="1200" cap="none" dirty="0" smtClean="0">
                <a:solidFill>
                  <a:schemeClr val="tx1"/>
                </a:solidFill>
                <a:latin typeface="Arial" panose="020B0604020202020204" pitchFamily="34" charset="0"/>
                <a:cs typeface="Arial" panose="020B0604020202020204" pitchFamily="34" charset="0"/>
              </a:rPr>
              <a:t> </a:t>
            </a:r>
            <a:r>
              <a:rPr lang="en-US" b="1" kern="1200" cap="none" dirty="0">
                <a:solidFill>
                  <a:schemeClr val="tx1"/>
                </a:solidFill>
                <a:latin typeface="Arial" panose="020B0604020202020204" pitchFamily="34" charset="0"/>
                <a:cs typeface="Arial" panose="020B0604020202020204" pitchFamily="34" charset="0"/>
              </a:rPr>
              <a:t>1: </a:t>
            </a:r>
            <a:r>
              <a:rPr lang="en-US" b="1" kern="1200" cap="none" dirty="0" err="1" smtClean="0">
                <a:solidFill>
                  <a:schemeClr val="tx1"/>
                </a:solidFill>
                <a:latin typeface="Arial" panose="020B0604020202020204" pitchFamily="34" charset="0"/>
                <a:cs typeface="Arial" panose="020B0604020202020204" pitchFamily="34" charset="0"/>
              </a:rPr>
              <a:t>Giới</a:t>
            </a:r>
            <a:r>
              <a:rPr lang="en-US" b="1" kern="1200" cap="none" dirty="0" smtClean="0">
                <a:solidFill>
                  <a:schemeClr val="tx1"/>
                </a:solidFill>
                <a:latin typeface="Arial" panose="020B0604020202020204" pitchFamily="34" charset="0"/>
                <a:cs typeface="Arial" panose="020B0604020202020204" pitchFamily="34" charset="0"/>
              </a:rPr>
              <a:t> </a:t>
            </a:r>
            <a:r>
              <a:rPr lang="en-US" b="1" kern="1200" cap="none" dirty="0" err="1" smtClean="0">
                <a:solidFill>
                  <a:schemeClr val="tx1"/>
                </a:solidFill>
                <a:latin typeface="Arial" panose="020B0604020202020204" pitchFamily="34" charset="0"/>
                <a:cs typeface="Arial" panose="020B0604020202020204" pitchFamily="34" charset="0"/>
              </a:rPr>
              <a:t>thiệu</a:t>
            </a:r>
            <a:r>
              <a:rPr lang="en-US" b="1" kern="1200" cap="none" dirty="0" smtClean="0">
                <a:solidFill>
                  <a:schemeClr val="tx1"/>
                </a:solidFill>
                <a:latin typeface="Arial" panose="020B0604020202020204" pitchFamily="34" charset="0"/>
                <a:cs typeface="Arial" panose="020B0604020202020204" pitchFamily="34" charset="0"/>
              </a:rPr>
              <a:t> </a:t>
            </a:r>
            <a:r>
              <a:rPr lang="en-US" b="1" kern="1200" cap="none" dirty="0" err="1" smtClean="0">
                <a:solidFill>
                  <a:schemeClr val="tx1"/>
                </a:solidFill>
                <a:latin typeface="Arial" panose="020B0604020202020204" pitchFamily="34" charset="0"/>
                <a:cs typeface="Arial" panose="020B0604020202020204" pitchFamily="34" charset="0"/>
              </a:rPr>
              <a:t>chung</a:t>
            </a:r>
            <a:endParaRPr lang="en-US" b="1" kern="1200" cap="none"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94094" y="2642924"/>
            <a:ext cx="5325233" cy="2819569"/>
          </a:xfrm>
        </p:spPr>
        <p:txBody>
          <a:bodyPr vert="horz" lIns="91440" tIns="45720" rIns="91440" bIns="45720" rtlCol="0" anchor="t">
            <a:noAutofit/>
          </a:bodyPr>
          <a:lstStyle/>
          <a:p>
            <a:pPr marL="285750" indent="-285750">
              <a:buFontTx/>
              <a:buChar char="-"/>
            </a:pPr>
            <a:r>
              <a:rPr lang="en-US" sz="1600" b="1" dirty="0" err="1" smtClean="0">
                <a:latin typeface="Arial" panose="020B0604020202020204" pitchFamily="34" charset="0"/>
                <a:cs typeface="Arial" panose="020B0604020202020204" pitchFamily="34" charset="0"/>
              </a:rPr>
              <a:t>Mô</a:t>
            </a:r>
            <a:r>
              <a:rPr lang="en-US" sz="1600" b="1" dirty="0" smtClean="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tả</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bài</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toán</a:t>
            </a:r>
            <a:r>
              <a:rPr lang="en-US" sz="1600" b="1"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thông</a:t>
            </a:r>
            <a:r>
              <a:rPr lang="en-US" sz="1600" dirty="0">
                <a:latin typeface="Arial" panose="020B0604020202020204" pitchFamily="34" charset="0"/>
                <a:cs typeface="Arial" panose="020B0604020202020204" pitchFamily="34" charset="0"/>
              </a:rPr>
              <a:t> tin</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Nhằm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thuận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sách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mượn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sách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Đáp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hiện</a:t>
            </a:r>
            <a:r>
              <a:rPr lang="en-US" sz="1600" dirty="0">
                <a:latin typeface="Arial" panose="020B0604020202020204" pitchFamily="34" charset="0"/>
                <a:cs typeface="Arial" panose="020B0604020202020204" pitchFamily="34" charset="0"/>
              </a:rPr>
              <a:t> nay</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a:lnSpc>
                <a:spcPct val="90000"/>
              </a:lnSpc>
            </a:pPr>
            <a:endParaRPr lang="en-US" sz="1600" kern="1200" dirty="0">
              <a:solidFill>
                <a:schemeClr val="tx1"/>
              </a:solidFill>
              <a:latin typeface="Arial" panose="020B0604020202020204" pitchFamily="34" charset="0"/>
              <a:cs typeface="Arial" panose="020B0604020202020204" pitchFamily="34" charset="0"/>
            </a:endParaRPr>
          </a:p>
          <a:p>
            <a:pPr>
              <a:lnSpc>
                <a:spcPct val="90000"/>
              </a:lnSpc>
            </a:pPr>
            <a:endParaRPr lang="en-US" sz="1600" kern="1200" dirty="0">
              <a:solidFill>
                <a:schemeClr val="tx1"/>
              </a:solidFill>
              <a:latin typeface="Arial" panose="020B0604020202020204" pitchFamily="34" charset="0"/>
              <a:cs typeface="Arial" panose="020B0604020202020204" pitchFamily="34" charset="0"/>
            </a:endParaRPr>
          </a:p>
        </p:txBody>
      </p:sp>
      <p:sp>
        <p:nvSpPr>
          <p:cNvPr id="1040" name="Freeform: Shape 1039">
            <a:extLst>
              <a:ext uri="{FF2B5EF4-FFF2-40B4-BE49-F238E27FC236}">
                <a16:creationId xmlns:a16="http://schemas.microsoft.com/office/drawing/2014/main"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pic>
        <p:nvPicPr>
          <p:cNvPr id="11" name="Graphic 10">
            <a:extLst>
              <a:ext uri="{FF2B5EF4-FFF2-40B4-BE49-F238E27FC236}">
                <a16:creationId xmlns:a16="http://schemas.microsoft.com/office/drawing/2014/main" id="{E82EF4A0-482F-21A1-41C7-5EF6376EE44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715813" y="2055336"/>
            <a:ext cx="4682877" cy="2759552"/>
          </a:xfrm>
          <a:prstGeom prst="rect">
            <a:avLst/>
          </a:prstGeom>
        </p:spPr>
      </p:pic>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A49DFD55-3C28-40EF-9E31-A92D2E4017FF}" type="slidenum">
              <a:rPr lang="en-US" sz="1200">
                <a:solidFill>
                  <a:schemeClr val="bg1"/>
                </a:solidFill>
                <a:latin typeface="Arial" panose="020B0604020202020204" pitchFamily="34" charset="0"/>
                <a:cs typeface="Arial" panose="020B0604020202020204" pitchFamily="34" charset="0"/>
              </a:rPr>
              <a:pPr algn="ctr">
                <a:spcAft>
                  <a:spcPts val="600"/>
                </a:spcAft>
                <a:defRPr/>
              </a:pPr>
              <a:t>3</a:t>
            </a:fld>
            <a:endParaRPr lang="en-US" sz="12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09AE3C-52DC-19AF-B0EA-C246EE31F79C}"/>
              </a:ext>
            </a:extLst>
          </p:cNvPr>
          <p:cNvSpPr txBox="1"/>
          <p:nvPr/>
        </p:nvSpPr>
        <p:spPr>
          <a:xfrm>
            <a:off x="1259266" y="1924836"/>
            <a:ext cx="4836580" cy="492443"/>
          </a:xfrm>
          <a:prstGeom prst="rect">
            <a:avLst/>
          </a:prstGeom>
          <a:noFill/>
        </p:spPr>
        <p:txBody>
          <a:bodyPr wrap="none" rtlCol="0">
            <a:spAutoFit/>
          </a:bodyPr>
          <a:lstStyle/>
          <a:p>
            <a:r>
              <a:rPr lang="en-VN" sz="2600" b="1" dirty="0">
                <a:latin typeface="Arial" panose="020B0604020202020204" pitchFamily="34" charset="0"/>
                <a:cs typeface="Arial" panose="020B0604020202020204" pitchFamily="34" charset="0"/>
              </a:rPr>
              <a:t>Yêu cầu cơ bản của hệ thống</a:t>
            </a:r>
          </a:p>
        </p:txBody>
      </p:sp>
      <p:sp>
        <p:nvSpPr>
          <p:cNvPr id="13" name="TextBox 12">
            <a:extLst>
              <a:ext uri="{FF2B5EF4-FFF2-40B4-BE49-F238E27FC236}">
                <a16:creationId xmlns:a16="http://schemas.microsoft.com/office/drawing/2014/main" id="{DB9EF3E6-FC66-6D96-4725-2819C0F217C5}"/>
              </a:ext>
            </a:extLst>
          </p:cNvPr>
          <p:cNvSpPr txBox="1"/>
          <p:nvPr/>
        </p:nvSpPr>
        <p:spPr>
          <a:xfrm>
            <a:off x="1319397" y="2622748"/>
            <a:ext cx="6434746" cy="2985433"/>
          </a:xfrm>
          <a:prstGeom prst="rect">
            <a:avLst/>
          </a:prstGeom>
          <a:noFill/>
        </p:spPr>
        <p:txBody>
          <a:bodyPr wrap="square" rtlCol="0">
            <a:spAutoFit/>
          </a:bodyPr>
          <a:lstStyle/>
          <a:p>
            <a:r>
              <a:rPr lang="en-VN" sz="2000" b="1" dirty="0">
                <a:latin typeface="Arial" panose="020B0604020202020204" pitchFamily="34" charset="0"/>
                <a:cs typeface="Arial" panose="020B0604020202020204" pitchFamily="34" charset="0"/>
              </a:rPr>
              <a:t>Về chức năng:</a:t>
            </a:r>
          </a:p>
          <a:p>
            <a:pPr marL="285750" indent="-285750">
              <a:buFont typeface="Arial" panose="020B0604020202020204" pitchFamily="34" charset="0"/>
              <a:buChar char="•"/>
            </a:pPr>
            <a:r>
              <a:rPr lang="en-VN" sz="1600" dirty="0">
                <a:latin typeface="Arial" panose="020B0604020202020204" pitchFamily="34" charset="0"/>
                <a:cs typeface="Arial" panose="020B0604020202020204" pitchFamily="34" charset="0"/>
              </a:rPr>
              <a:t>Đăng nhập bằng tài khoản </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Phân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quyền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thống</a:t>
            </a:r>
            <a:endParaRPr lang="en-V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VN" sz="1600" dirty="0">
                <a:latin typeface="Arial" panose="020B0604020202020204" pitchFamily="34" charset="0"/>
                <a:cs typeface="Arial" panose="020B0604020202020204" pitchFamily="34" charset="0"/>
              </a:rPr>
              <a:t>Quản lý thực hiện các thao tác với người </a:t>
            </a:r>
            <a:r>
              <a:rPr lang="en-VN" sz="1600" dirty="0" smtClean="0">
                <a:latin typeface="Arial" panose="020B0604020202020204" pitchFamily="34" charset="0"/>
                <a:cs typeface="Arial" panose="020B0604020202020204" pitchFamily="34" charset="0"/>
              </a:rPr>
              <a:t>dùng</a:t>
            </a:r>
            <a:endParaRPr lang="en-V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VN" sz="1600" dirty="0" smtClean="0">
                <a:latin typeface="Arial" panose="020B0604020202020204" pitchFamily="34" charset="0"/>
                <a:cs typeface="Arial" panose="020B0604020202020204" pitchFamily="34" charset="0"/>
              </a:rPr>
              <a:t>Quản lý</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đầu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sách</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Quản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lý</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yêu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cầu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mượn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trả</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sách</a:t>
            </a:r>
            <a:endParaRPr lang="en-VN" sz="1600"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VN" sz="2000" b="1" dirty="0" smtClean="0">
                <a:latin typeface="Arial" panose="020B0604020202020204" pitchFamily="34" charset="0"/>
                <a:cs typeface="Arial" panose="020B0604020202020204" pitchFamily="34" charset="0"/>
              </a:rPr>
              <a:t>Về </a:t>
            </a:r>
            <a:r>
              <a:rPr lang="en-VN" sz="2000" b="1" dirty="0">
                <a:latin typeface="Arial" panose="020B0604020202020204" pitchFamily="34" charset="0"/>
                <a:cs typeface="Arial" panose="020B0604020202020204" pitchFamily="34" charset="0"/>
              </a:rPr>
              <a:t>giao diện:</a:t>
            </a:r>
            <a:r>
              <a:rPr lang="en-VN" sz="1600" b="1"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a:t>
            </a:r>
            <a:r>
              <a:rPr lang="en-VN" sz="1600" dirty="0">
                <a:latin typeface="Arial" panose="020B0604020202020204" pitchFamily="34" charset="0"/>
                <a:cs typeface="Arial" panose="020B0604020202020204" pitchFamily="34" charset="0"/>
              </a:rPr>
              <a:t>iao diện thân thiện, dễ sử </a:t>
            </a:r>
            <a:r>
              <a:rPr lang="en-VN" sz="1600" dirty="0" smtClean="0">
                <a:latin typeface="Arial" panose="020B0604020202020204" pitchFamily="34" charset="0"/>
                <a:cs typeface="Arial" panose="020B0604020202020204" pitchFamily="34" charset="0"/>
              </a:rPr>
              <a:t>dụng</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mục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sắp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xếp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cách</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khoa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học</a:t>
            </a:r>
            <a:endParaRPr lang="en-VN" sz="1600" dirty="0">
              <a:latin typeface="Arial" panose="020B0604020202020204" pitchFamily="34" charset="0"/>
              <a:cs typeface="Arial" panose="020B0604020202020204" pitchFamily="34" charset="0"/>
            </a:endParaRPr>
          </a:p>
        </p:txBody>
      </p:sp>
      <p:pic>
        <p:nvPicPr>
          <p:cNvPr id="4098" name="Picture 2" descr="Yêu cầu của một website có hiệu quả cao">
            <a:extLst>
              <a:ext uri="{FF2B5EF4-FFF2-40B4-BE49-F238E27FC236}">
                <a16:creationId xmlns:a16="http://schemas.microsoft.com/office/drawing/2014/main" id="{6A037957-6121-E0E9-4790-E3F9F286D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1450372"/>
            <a:ext cx="5956300" cy="31345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50A4E0-C77D-058D-21B3-CAE4E37F67F9}"/>
              </a:ext>
            </a:extLst>
          </p:cNvPr>
          <p:cNvSpPr txBox="1"/>
          <p:nvPr/>
        </p:nvSpPr>
        <p:spPr>
          <a:xfrm>
            <a:off x="1653381" y="1054503"/>
            <a:ext cx="6100762" cy="523220"/>
          </a:xfrm>
          <a:prstGeom prst="rect">
            <a:avLst/>
          </a:prstGeom>
          <a:noFill/>
        </p:spPr>
        <p:txBody>
          <a:bodyPr wrap="square">
            <a:spAutoFit/>
          </a:bodyPr>
          <a:lstStyle/>
          <a:p>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2: </a:t>
            </a:r>
            <a:r>
              <a:rPr lang="vi" sz="2800" b="1" dirty="0">
                <a:latin typeface="Arial" panose="020B0604020202020204" pitchFamily="34" charset="0"/>
                <a:ea typeface="Times New Roman"/>
                <a:cs typeface="Arial" panose="020B0604020202020204" pitchFamily="34" charset="0"/>
                <a:sym typeface="Times New Roman"/>
              </a:rPr>
              <a:t>Kiến thức chung</a:t>
            </a:r>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280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0022A65-0D41-4A26-5433-BA8C217C129E}"/>
              </a:ext>
            </a:extLst>
          </p:cNvPr>
          <p:cNvSpPr txBox="1"/>
          <p:nvPr/>
        </p:nvSpPr>
        <p:spPr>
          <a:xfrm>
            <a:off x="1149602" y="506112"/>
            <a:ext cx="2785400"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err="1">
                <a:solidFill>
                  <a:schemeClr val="tx1"/>
                </a:solidFill>
                <a:latin typeface="Arial" panose="020B0604020202020204" pitchFamily="34" charset="0"/>
                <a:ea typeface="+mj-ea"/>
                <a:cs typeface="Arial" panose="020B0604020202020204" pitchFamily="34" charset="0"/>
              </a:rPr>
              <a:t>Công</a:t>
            </a:r>
            <a:r>
              <a:rPr lang="en-US" sz="2400" b="1" kern="1200" dirty="0">
                <a:solidFill>
                  <a:schemeClr val="tx1"/>
                </a:solidFill>
                <a:latin typeface="Arial" panose="020B0604020202020204" pitchFamily="34" charset="0"/>
                <a:ea typeface="+mj-ea"/>
                <a:cs typeface="Arial" panose="020B0604020202020204" pitchFamily="34" charset="0"/>
              </a:rPr>
              <a:t> </a:t>
            </a:r>
            <a:r>
              <a:rPr lang="en-US" sz="2400" b="1" kern="1200" dirty="0" err="1">
                <a:solidFill>
                  <a:schemeClr val="tx1"/>
                </a:solidFill>
                <a:latin typeface="Arial" panose="020B0604020202020204" pitchFamily="34" charset="0"/>
                <a:ea typeface="+mj-ea"/>
                <a:cs typeface="Arial" panose="020B0604020202020204" pitchFamily="34" charset="0"/>
              </a:rPr>
              <a:t>cụ</a:t>
            </a:r>
            <a:r>
              <a:rPr lang="en-US" sz="2400" b="1" kern="1200" dirty="0">
                <a:solidFill>
                  <a:schemeClr val="tx1"/>
                </a:solidFill>
                <a:latin typeface="Arial" panose="020B0604020202020204" pitchFamily="34" charset="0"/>
                <a:ea typeface="+mj-ea"/>
                <a:cs typeface="Arial" panose="020B0604020202020204" pitchFamily="34" charset="0"/>
              </a:rPr>
              <a:t> </a:t>
            </a:r>
            <a:r>
              <a:rPr lang="en-US" sz="2400" b="1" kern="1200" dirty="0" err="1">
                <a:solidFill>
                  <a:schemeClr val="tx1"/>
                </a:solidFill>
                <a:latin typeface="Arial" panose="020B0604020202020204" pitchFamily="34" charset="0"/>
                <a:ea typeface="+mj-ea"/>
                <a:cs typeface="Arial" panose="020B0604020202020204" pitchFamily="34" charset="0"/>
              </a:rPr>
              <a:t>sử</a:t>
            </a:r>
            <a:r>
              <a:rPr lang="en-US" sz="2400" b="1" kern="1200" dirty="0">
                <a:solidFill>
                  <a:schemeClr val="tx1"/>
                </a:solidFill>
                <a:latin typeface="Arial" panose="020B0604020202020204" pitchFamily="34" charset="0"/>
                <a:ea typeface="+mj-ea"/>
                <a:cs typeface="Arial" panose="020B0604020202020204" pitchFamily="34" charset="0"/>
              </a:rPr>
              <a:t> </a:t>
            </a:r>
            <a:r>
              <a:rPr lang="en-US" sz="2400" b="1" kern="1200" dirty="0" err="1">
                <a:solidFill>
                  <a:schemeClr val="tx1"/>
                </a:solidFill>
                <a:latin typeface="Arial" panose="020B0604020202020204" pitchFamily="34" charset="0"/>
                <a:ea typeface="+mj-ea"/>
                <a:cs typeface="Arial" panose="020B0604020202020204" pitchFamily="34" charset="0"/>
              </a:rPr>
              <a:t>dụng</a:t>
            </a:r>
            <a:endParaRPr lang="en-US" sz="2400" b="1" kern="1200" dirty="0">
              <a:solidFill>
                <a:schemeClr val="tx1"/>
              </a:solidFill>
              <a:latin typeface="Arial" panose="020B0604020202020204" pitchFamily="34" charset="0"/>
              <a:ea typeface="+mj-ea"/>
              <a:cs typeface="Arial" panose="020B0604020202020204" pitchFamily="34" charset="0"/>
            </a:endParaRPr>
          </a:p>
        </p:txBody>
      </p:sp>
      <p:sp>
        <p:nvSpPr>
          <p:cNvPr id="4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7085172-83C1-FFAB-0C60-11AF7F50A093}"/>
              </a:ext>
            </a:extLst>
          </p:cNvPr>
          <p:cNvSpPr txBox="1"/>
          <p:nvPr/>
        </p:nvSpPr>
        <p:spPr>
          <a:xfrm>
            <a:off x="4352543" y="4000757"/>
            <a:ext cx="3671574" cy="146304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MySQL </a:t>
            </a:r>
            <a:r>
              <a:rPr lang="en-GB" sz="1600" dirty="0" err="1">
                <a:latin typeface="Arial" panose="020B0604020202020204" pitchFamily="34" charset="0"/>
                <a:cs typeface="Arial" panose="020B0604020202020204" pitchFamily="34" charset="0"/>
              </a:rPr>
              <a:t>có</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độ</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bảo</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mật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cao</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đầy</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đủ</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tiện</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ích</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dễ</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sử</a:t>
            </a:r>
            <a:r>
              <a:rPr lang="en-GB" sz="1600" dirty="0">
                <a:latin typeface="Arial" panose="020B0604020202020204" pitchFamily="34" charset="0"/>
                <a:cs typeface="Arial" panose="020B0604020202020204" pitchFamily="34" charset="0"/>
              </a:rPr>
              <a:t> </a:t>
            </a:r>
            <a:r>
              <a:rPr lang="en-GB" sz="1600" dirty="0" err="1" smtClean="0">
                <a:latin typeface="Arial" panose="020B0604020202020204" pitchFamily="34" charset="0"/>
                <a:cs typeface="Arial" panose="020B0604020202020204" pitchFamily="34" charset="0"/>
              </a:rPr>
              <a:t>dụng</a:t>
            </a:r>
            <a:endParaRPr lang="en-GB" sz="1600" dirty="0" smtClean="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GB" sz="1600" dirty="0" err="1" smtClean="0">
                <a:latin typeface="Arial" panose="020B0604020202020204" pitchFamily="34" charset="0"/>
                <a:cs typeface="Arial" panose="020B0604020202020204" pitchFamily="34" charset="0"/>
              </a:rPr>
              <a:t>Dễ</a:t>
            </a:r>
            <a:r>
              <a:rPr lang="en-GB" sz="1600" dirty="0" smtClean="0">
                <a:latin typeface="Arial" panose="020B0604020202020204" pitchFamily="34" charset="0"/>
                <a:cs typeface="Arial" panose="020B0604020202020204" pitchFamily="34" charset="0"/>
              </a:rPr>
              <a:t> </a:t>
            </a:r>
            <a:r>
              <a:rPr lang="en-GB" sz="1600" dirty="0" err="1" smtClean="0">
                <a:latin typeface="Arial" panose="020B0604020202020204" pitchFamily="34" charset="0"/>
                <a:cs typeface="Arial" panose="020B0604020202020204" pitchFamily="34" charset="0"/>
              </a:rPr>
              <a:t>dàng</a:t>
            </a:r>
            <a:r>
              <a:rPr lang="en-GB" sz="1600" dirty="0" smtClean="0">
                <a:latin typeface="Arial" panose="020B0604020202020204" pitchFamily="34" charset="0"/>
                <a:cs typeface="Arial" panose="020B0604020202020204" pitchFamily="34" charset="0"/>
              </a:rPr>
              <a:t> </a:t>
            </a:r>
            <a:r>
              <a:rPr lang="en-GB" sz="1600" dirty="0" err="1" smtClean="0">
                <a:latin typeface="Arial" panose="020B0604020202020204" pitchFamily="34" charset="0"/>
                <a:cs typeface="Arial" panose="020B0604020202020204" pitchFamily="34" charset="0"/>
              </a:rPr>
              <a:t>xây</a:t>
            </a:r>
            <a:r>
              <a:rPr lang="en-GB" sz="1600" dirty="0" smtClean="0">
                <a:latin typeface="Arial" panose="020B0604020202020204" pitchFamily="34" charset="0"/>
                <a:cs typeface="Arial" panose="020B0604020202020204" pitchFamily="34" charset="0"/>
              </a:rPr>
              <a:t> </a:t>
            </a:r>
            <a:r>
              <a:rPr lang="en-GB" sz="1600" dirty="0" err="1" smtClean="0">
                <a:latin typeface="Arial" panose="020B0604020202020204" pitchFamily="34" charset="0"/>
                <a:cs typeface="Arial" panose="020B0604020202020204" pitchFamily="34" charset="0"/>
              </a:rPr>
              <a:t>dựng</a:t>
            </a:r>
            <a:r>
              <a:rPr lang="en-GB" sz="1600" dirty="0" smtClean="0">
                <a:latin typeface="Arial" panose="020B0604020202020204" pitchFamily="34" charset="0"/>
                <a:cs typeface="Arial" panose="020B0604020202020204" pitchFamily="34" charset="0"/>
              </a:rPr>
              <a:t> UI qua </a:t>
            </a:r>
            <a:r>
              <a:rPr lang="en-GB" sz="1600" dirty="0" err="1" smtClean="0">
                <a:latin typeface="Arial" panose="020B0604020202020204" pitchFamily="34" charset="0"/>
                <a:cs typeface="Arial" panose="020B0604020202020204" pitchFamily="34" charset="0"/>
              </a:rPr>
              <a:t>ReactJS</a:t>
            </a:r>
            <a:endParaRPr lang="en-US" sz="1600" dirty="0" smtClean="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Cộng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đồng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lớn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mạnh</a:t>
            </a:r>
            <a:endParaRPr lang="en-US" sz="1600" dirty="0" smtClean="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Phù</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hợp</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với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yêu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cầu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bài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toán</a:t>
            </a:r>
            <a:endParaRPr lang="en-US" sz="16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037798" y="1107589"/>
            <a:ext cx="5071926" cy="2755494"/>
          </a:xfrm>
          <a:prstGeom prst="rect">
            <a:avLst/>
          </a:prstGeom>
        </p:spPr>
      </p:pic>
      <p:sp>
        <p:nvSpPr>
          <p:cNvPr id="8" name="TextBox 7">
            <a:extLst>
              <a:ext uri="{FF2B5EF4-FFF2-40B4-BE49-F238E27FC236}">
                <a16:creationId xmlns:a16="http://schemas.microsoft.com/office/drawing/2014/main" id="{A0022A65-0D41-4A26-5433-BA8C217C129E}"/>
              </a:ext>
            </a:extLst>
          </p:cNvPr>
          <p:cNvSpPr txBox="1"/>
          <p:nvPr/>
        </p:nvSpPr>
        <p:spPr>
          <a:xfrm>
            <a:off x="1149602" y="3429000"/>
            <a:ext cx="247717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err="1" smtClean="0">
                <a:solidFill>
                  <a:schemeClr val="tx1"/>
                </a:solidFill>
                <a:latin typeface="Arial" panose="020B0604020202020204" pitchFamily="34" charset="0"/>
                <a:ea typeface="+mj-ea"/>
                <a:cs typeface="Arial" panose="020B0604020202020204" pitchFamily="34" charset="0"/>
              </a:rPr>
              <a:t>Lý</a:t>
            </a:r>
            <a:r>
              <a:rPr lang="en-US" sz="2400" b="1" kern="1200" dirty="0" smtClean="0">
                <a:solidFill>
                  <a:schemeClr val="tx1"/>
                </a:solidFill>
                <a:latin typeface="Arial" panose="020B0604020202020204" pitchFamily="34" charset="0"/>
                <a:ea typeface="+mj-ea"/>
                <a:cs typeface="Arial" panose="020B0604020202020204" pitchFamily="34" charset="0"/>
              </a:rPr>
              <a:t> do </a:t>
            </a:r>
            <a:r>
              <a:rPr lang="en-US" sz="2400" b="1" kern="1200" dirty="0" err="1" smtClean="0">
                <a:solidFill>
                  <a:schemeClr val="tx1"/>
                </a:solidFill>
                <a:latin typeface="Arial" panose="020B0604020202020204" pitchFamily="34" charset="0"/>
                <a:ea typeface="+mj-ea"/>
                <a:cs typeface="Arial" panose="020B0604020202020204" pitchFamily="34" charset="0"/>
              </a:rPr>
              <a:t>sử</a:t>
            </a:r>
            <a:r>
              <a:rPr lang="en-US" sz="2400" b="1" kern="1200" dirty="0" smtClean="0">
                <a:solidFill>
                  <a:schemeClr val="tx1"/>
                </a:solidFill>
                <a:latin typeface="Arial" panose="020B0604020202020204" pitchFamily="34" charset="0"/>
                <a:ea typeface="+mj-ea"/>
                <a:cs typeface="Arial" panose="020B0604020202020204" pitchFamily="34" charset="0"/>
              </a:rPr>
              <a:t> </a:t>
            </a:r>
            <a:r>
              <a:rPr lang="en-US" sz="2400" b="1" kern="1200" dirty="0" err="1" smtClean="0">
                <a:solidFill>
                  <a:schemeClr val="tx1"/>
                </a:solidFill>
                <a:latin typeface="Arial" panose="020B0604020202020204" pitchFamily="34" charset="0"/>
                <a:ea typeface="+mj-ea"/>
                <a:cs typeface="Arial" panose="020B0604020202020204" pitchFamily="34" charset="0"/>
              </a:rPr>
              <a:t>dụng</a:t>
            </a:r>
            <a:r>
              <a:rPr lang="en-US" sz="2400" b="1" kern="1200" dirty="0" smtClean="0">
                <a:solidFill>
                  <a:schemeClr val="tx1"/>
                </a:solidFill>
                <a:latin typeface="Arial" panose="020B0604020202020204" pitchFamily="34" charset="0"/>
                <a:ea typeface="+mj-ea"/>
                <a:cs typeface="Arial" panose="020B0604020202020204" pitchFamily="34" charset="0"/>
              </a:rPr>
              <a:t>:</a:t>
            </a:r>
            <a:endParaRPr lang="en-US" sz="2400" b="1" kern="1200" dirty="0">
              <a:solidFill>
                <a:schemeClr val="tx1"/>
              </a:solidFill>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E7085172-83C1-FFAB-0C60-11AF7F50A093}"/>
              </a:ext>
            </a:extLst>
          </p:cNvPr>
          <p:cNvSpPr txBox="1"/>
          <p:nvPr/>
        </p:nvSpPr>
        <p:spPr>
          <a:xfrm>
            <a:off x="4490268" y="506112"/>
            <a:ext cx="1571844" cy="146304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MySQL</a:t>
            </a:r>
            <a:endParaRPr lang="en-US" sz="16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ExpressJS</a:t>
            </a:r>
            <a:endParaRPr lang="en-US" sz="16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ReactJS</a:t>
            </a:r>
            <a:endParaRPr lang="en-US" sz="16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600" dirty="0" err="1">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3" name="Freeform: Shape 62">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cs typeface="Arial" panose="020B0604020202020204" pitchFamily="34" charset="0"/>
            </a:endParaRPr>
          </a:p>
        </p:txBody>
      </p:sp>
      <p:sp>
        <p:nvSpPr>
          <p:cNvPr id="50" name="Slide Number Placeholder 5">
            <a:extLst>
              <a:ext uri="{FF2B5EF4-FFF2-40B4-BE49-F238E27FC236}">
                <a16:creationId xmlns:a16="http://schemas.microsoft.com/office/drawing/2014/main" id="{C4AC6903-7F94-B09E-D7A8-11511B5236A2}"/>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latin typeface="Arial" panose="020B0604020202020204" pitchFamily="34" charset="0"/>
                <a:cs typeface="Arial" panose="020B0604020202020204" pitchFamily="34" charset="0"/>
              </a:rPr>
              <a:pPr>
                <a:spcAft>
                  <a:spcPts val="600"/>
                </a:spcAft>
                <a:defRPr/>
              </a:pPr>
              <a:t>6</a:t>
            </a:fld>
            <a:endParaRPr lang="en-US" sz="1200" dirty="0">
              <a:latin typeface="Arial" panose="020B0604020202020204" pitchFamily="34" charset="0"/>
              <a:cs typeface="Arial" panose="020B0604020202020204" pitchFamily="34" charset="0"/>
            </a:endParaRPr>
          </a:p>
        </p:txBody>
      </p:sp>
      <p:sp>
        <p:nvSpPr>
          <p:cNvPr id="65" name="Isosceles Triangle 64">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Isosceles Triangle 66">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4E5BDCC9-0BD6-D7E9-16E4-3C64BF7D5F3F}"/>
              </a:ext>
            </a:extLst>
          </p:cNvPr>
          <p:cNvSpPr txBox="1"/>
          <p:nvPr/>
        </p:nvSpPr>
        <p:spPr>
          <a:xfrm>
            <a:off x="245979" y="749321"/>
            <a:ext cx="4831515" cy="523220"/>
          </a:xfrm>
          <a:prstGeom prst="rect">
            <a:avLst/>
          </a:prstGeom>
          <a:noFill/>
        </p:spPr>
        <p:txBody>
          <a:bodyPr wrap="square">
            <a:spAutoFit/>
          </a:bodyPr>
          <a:lstStyle/>
          <a:p>
            <a:r>
              <a:rPr lang="en-US" sz="2800" b="1" dirty="0" err="1" smtClean="0">
                <a:latin typeface="Arial" panose="020B0604020202020204" pitchFamily="34" charset="0"/>
                <a:cs typeface="Arial" panose="020B0604020202020204" pitchFamily="34" charset="0"/>
              </a:rPr>
              <a:t>Phần</a:t>
            </a:r>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3</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Phát</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triển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hệ</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thống</a:t>
            </a:r>
            <a:endParaRPr lang="en-GB" sz="2800"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E47FFC03-57B0-607A-B1C7-AAA03DBAD5FA}"/>
              </a:ext>
            </a:extLst>
          </p:cNvPr>
          <p:cNvSpPr txBox="1"/>
          <p:nvPr/>
        </p:nvSpPr>
        <p:spPr>
          <a:xfrm>
            <a:off x="575866" y="2318317"/>
            <a:ext cx="4171743" cy="338554"/>
          </a:xfrm>
          <a:prstGeom prst="rect">
            <a:avLst/>
          </a:prstGeom>
          <a:noFill/>
        </p:spPr>
        <p:txBody>
          <a:bodyPr wrap="square">
            <a:spAutoFit/>
          </a:bodyPr>
          <a:lstStyle/>
          <a:p>
            <a:r>
              <a:rPr lang="en-US" sz="1600" b="1" dirty="0" err="1">
                <a:latin typeface="Arial" panose="020B0604020202020204" pitchFamily="34" charset="0"/>
                <a:cs typeface="Arial" panose="020B0604020202020204" pitchFamily="34" charset="0"/>
              </a:rPr>
              <a:t>Biểu</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đồ</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usecase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quản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lý</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toàn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hệ</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thống</a:t>
            </a:r>
            <a:endParaRPr lang="en-GB" sz="1600" b="1"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FEF0DCE6-3653-1E7B-D931-966DF304CB04}"/>
              </a:ext>
            </a:extLst>
          </p:cNvPr>
          <p:cNvSpPr txBox="1"/>
          <p:nvPr/>
        </p:nvSpPr>
        <p:spPr>
          <a:xfrm>
            <a:off x="632809" y="3268973"/>
            <a:ext cx="4114800" cy="1107996"/>
          </a:xfrm>
          <a:prstGeom prst="rect">
            <a:avLst/>
          </a:prstGeom>
          <a:noFill/>
        </p:spPr>
        <p:txBody>
          <a:bodyPr wrap="square">
            <a:spAutoFit/>
          </a:bodyPr>
          <a:lstStyle/>
          <a:p>
            <a:r>
              <a:rPr lang="en-US" sz="1800" b="1" dirty="0" err="1">
                <a:latin typeface="Arial" panose="020B0604020202020204" pitchFamily="34" charset="0"/>
                <a:cs typeface="Arial" panose="020B0604020202020204" pitchFamily="34" charset="0"/>
              </a:rPr>
              <a:t>Các</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tác</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nhân</a:t>
            </a:r>
            <a:r>
              <a:rPr lang="en-US" sz="18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Quản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viên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Thủ</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thư</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Người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dùng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hệ</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thống</a:t>
            </a:r>
            <a:endParaRPr lang="en-GB" sz="1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618509" y="1294687"/>
            <a:ext cx="7386049" cy="5057507"/>
          </a:xfrm>
          <a:prstGeom prst="rect">
            <a:avLst/>
          </a:prstGeom>
        </p:spPr>
      </p:pic>
    </p:spTree>
    <p:extLst>
      <p:ext uri="{BB962C8B-B14F-4D97-AF65-F5344CB8AC3E}">
        <p14:creationId xmlns:p14="http://schemas.microsoft.com/office/powerpoint/2010/main" val="261930123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4" name="Rectangle 383">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TextBox 337">
            <a:extLst>
              <a:ext uri="{FF2B5EF4-FFF2-40B4-BE49-F238E27FC236}">
                <a16:creationId xmlns:a16="http://schemas.microsoft.com/office/drawing/2014/main" id="{65E6A6C9-7C8D-C2A1-0CA7-3B93C249818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lnSpc>
                <a:spcPct val="90000"/>
              </a:lnSpc>
              <a:spcBef>
                <a:spcPct val="0"/>
              </a:spcBef>
              <a:spcAft>
                <a:spcPts val="600"/>
              </a:spcAft>
            </a:pPr>
            <a:r>
              <a:rPr lang="en-US" sz="2600" b="1" kern="1200" dirty="0" err="1">
                <a:solidFill>
                  <a:srgbClr val="FFFFFF"/>
                </a:solidFill>
                <a:latin typeface="Arial" panose="020B0604020202020204" pitchFamily="34" charset="0"/>
                <a:ea typeface="+mj-ea"/>
                <a:cs typeface="Arial" panose="020B0604020202020204" pitchFamily="34" charset="0"/>
              </a:rPr>
              <a:t>Biểu</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đồ</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Usecase</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quản</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lý</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người</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dùng</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và</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tài</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khoản</a:t>
            </a:r>
            <a:endParaRPr lang="en-US" sz="2600" b="1" kern="1200" dirty="0">
              <a:solidFill>
                <a:srgbClr val="FFFFFF"/>
              </a:solidFill>
              <a:latin typeface="Arial" panose="020B0604020202020204" pitchFamily="34" charset="0"/>
              <a:ea typeface="+mj-ea"/>
              <a:cs typeface="Arial" panose="020B0604020202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32514" y="786642"/>
            <a:ext cx="7623608" cy="5192917"/>
          </a:xfrm>
          <a:prstGeom prst="rect">
            <a:avLst/>
          </a:prstGeom>
        </p:spPr>
      </p:pic>
    </p:spTree>
    <p:extLst>
      <p:ext uri="{BB962C8B-B14F-4D97-AF65-F5344CB8AC3E}">
        <p14:creationId xmlns:p14="http://schemas.microsoft.com/office/powerpoint/2010/main" val="405507998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C7C8BF-8FEE-BB50-BCAB-5829903BD9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53FE94-83C5-B834-D1D6-A84946CA12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72FDB2-B94E-D7E4-80EF-5999B13D9F88}"/>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Biểu đồ Usecase phân rã Quản trị viên</a:t>
            </a:r>
          </a:p>
        </p:txBody>
      </p:sp>
      <p:sp>
        <p:nvSpPr>
          <p:cNvPr id="11" name="Rectangle 10">
            <a:extLst>
              <a:ext uri="{FF2B5EF4-FFF2-40B4-BE49-F238E27FC236}">
                <a16:creationId xmlns:a16="http://schemas.microsoft.com/office/drawing/2014/main" id="{CA5D9F49-CA76-A135-A397-D40B09F9F2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0E106E-37D2-3F1D-1809-AB28AAAF89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A917138-CB12-4372-B3BA-4BAA960A754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Arial" panose="020B0604020202020204" pitchFamily="34" charset="0"/>
                <a:ea typeface="+mj-ea"/>
                <a:cs typeface="Arial" panose="020B0604020202020204" pitchFamily="34" charset="0"/>
              </a:rPr>
              <a:t>Biểu</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đồ</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Usecase</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quản</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lý</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tài</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liệu</a:t>
            </a:r>
            <a:endParaRPr lang="en-US" sz="2600" b="1" kern="1200" dirty="0">
              <a:solidFill>
                <a:srgbClr val="FFFFFF"/>
              </a:solidFill>
              <a:latin typeface="Arial" panose="020B0604020202020204" pitchFamily="34" charset="0"/>
              <a:ea typeface="+mj-ea"/>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4032514" y="843815"/>
            <a:ext cx="7515639" cy="5125469"/>
          </a:xfrm>
          <a:prstGeom prst="rect">
            <a:avLst/>
          </a:prstGeom>
        </p:spPr>
      </p:pic>
    </p:spTree>
    <p:extLst>
      <p:ext uri="{BB962C8B-B14F-4D97-AF65-F5344CB8AC3E}">
        <p14:creationId xmlns:p14="http://schemas.microsoft.com/office/powerpoint/2010/main" val="289638549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66EC44C-9C4B-AFA4-EA84-CB2D17B1D8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C74F5C5-976F-487F-5BA5-EA310CF60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7EB5902-304B-3657-0425-CEDBFEF0BF7C}"/>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Biểu đồ Usecase phân rã Quản trị viên</a:t>
            </a:r>
          </a:p>
        </p:txBody>
      </p:sp>
      <p:sp>
        <p:nvSpPr>
          <p:cNvPr id="34" name="Rectangle 33">
            <a:extLst>
              <a:ext uri="{FF2B5EF4-FFF2-40B4-BE49-F238E27FC236}">
                <a16:creationId xmlns:a16="http://schemas.microsoft.com/office/drawing/2014/main" id="{3247ADC5-4F5B-13B8-B4FC-A90C6DAD56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64D6D2E-EE77-04DB-4578-5A4171847A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DDA3D09-AD81-E008-85AD-13013FBBBE6A}"/>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Arial" panose="020B0604020202020204" pitchFamily="34" charset="0"/>
                <a:ea typeface="+mj-ea"/>
                <a:cs typeface="Arial" panose="020B0604020202020204" pitchFamily="34" charset="0"/>
              </a:rPr>
              <a:t>Biểu</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đồ</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a:solidFill>
                  <a:srgbClr val="FFFFFF"/>
                </a:solidFill>
                <a:latin typeface="Arial" panose="020B0604020202020204" pitchFamily="34" charset="0"/>
                <a:ea typeface="+mj-ea"/>
                <a:cs typeface="Arial" panose="020B0604020202020204" pitchFamily="34" charset="0"/>
              </a:rPr>
              <a:t>Usecase</a:t>
            </a:r>
            <a:r>
              <a:rPr lang="en-US" sz="2600" b="1" kern="1200" dirty="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quản</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lý</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mượn</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trả</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tài</a:t>
            </a:r>
            <a:r>
              <a:rPr lang="en-US" sz="2600" b="1" kern="1200" dirty="0" smtClean="0">
                <a:solidFill>
                  <a:srgbClr val="FFFFFF"/>
                </a:solidFill>
                <a:latin typeface="Arial" panose="020B0604020202020204" pitchFamily="34" charset="0"/>
                <a:ea typeface="+mj-ea"/>
                <a:cs typeface="Arial" panose="020B0604020202020204" pitchFamily="34" charset="0"/>
              </a:rPr>
              <a:t> </a:t>
            </a:r>
            <a:r>
              <a:rPr lang="en-US" sz="2600" b="1" kern="1200" dirty="0" err="1" smtClean="0">
                <a:solidFill>
                  <a:srgbClr val="FFFFFF"/>
                </a:solidFill>
                <a:latin typeface="Arial" panose="020B0604020202020204" pitchFamily="34" charset="0"/>
                <a:ea typeface="+mj-ea"/>
                <a:cs typeface="Arial" panose="020B0604020202020204" pitchFamily="34" charset="0"/>
              </a:rPr>
              <a:t>liệu</a:t>
            </a:r>
            <a:endParaRPr lang="en-US" sz="2600" b="1" kern="1200" dirty="0">
              <a:solidFill>
                <a:srgbClr val="FFFFFF"/>
              </a:solidFill>
              <a:latin typeface="Arial" panose="020B0604020202020204" pitchFamily="34" charset="0"/>
              <a:ea typeface="+mj-ea"/>
              <a:cs typeface="Arial" panose="020B0604020202020204"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693392" y="829158"/>
            <a:ext cx="7906131" cy="5037386"/>
          </a:xfrm>
          <a:prstGeom prst="rect">
            <a:avLst/>
          </a:prstGeom>
        </p:spPr>
      </p:pic>
    </p:spTree>
    <p:extLst>
      <p:ext uri="{BB962C8B-B14F-4D97-AF65-F5344CB8AC3E}">
        <p14:creationId xmlns:p14="http://schemas.microsoft.com/office/powerpoint/2010/main" val="33210432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592</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Times New Roman</vt:lpstr>
      <vt:lpstr>Office Theme</vt:lpstr>
      <vt:lpstr>PowerPoint Presentation</vt:lpstr>
      <vt:lpstr>PowerPoint Presentation</vt:lpstr>
      <vt:lpstr>Phần 1: Giới thiệu chung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đã lắng nghe bài thuyết trình của 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2023-01-11T09:20:00Z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