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61" r:id="rId3"/>
    <p:sldId id="257" r:id="rId4"/>
    <p:sldId id="258" r:id="rId5"/>
    <p:sldId id="259"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6/2/2016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38422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8794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34155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82778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01051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37762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12274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51767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44223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09557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433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2809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72357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0310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9882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714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903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6/2/2016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21442339"/>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Proyecto Final programación orientada a objetos</a:t>
            </a:r>
            <a:endParaRPr lang="es-CO" dirty="0"/>
          </a:p>
        </p:txBody>
      </p:sp>
      <p:sp>
        <p:nvSpPr>
          <p:cNvPr id="3" name="Subtítulo 2"/>
          <p:cNvSpPr>
            <a:spLocks noGrp="1"/>
          </p:cNvSpPr>
          <p:nvPr>
            <p:ph type="subTitle" idx="1"/>
          </p:nvPr>
        </p:nvSpPr>
        <p:spPr/>
        <p:txBody>
          <a:bodyPr/>
          <a:lstStyle/>
          <a:p>
            <a:r>
              <a:rPr lang="es-CO" dirty="0" smtClean="0"/>
              <a:t>Nicolás David Velásquez fuentes</a:t>
            </a:r>
          </a:p>
          <a:p>
            <a:r>
              <a:rPr lang="es-CO" dirty="0" smtClean="0"/>
              <a:t>Ing. Electrónica </a:t>
            </a:r>
          </a:p>
          <a:p>
            <a:r>
              <a:rPr lang="es-CO" dirty="0" smtClean="0"/>
              <a:t>Universidad nacional de Colombia</a:t>
            </a:r>
            <a:endParaRPr lang="es-CO" dirty="0"/>
          </a:p>
        </p:txBody>
      </p:sp>
    </p:spTree>
    <p:extLst>
      <p:ext uri="{BB962C8B-B14F-4D97-AF65-F5344CB8AC3E}">
        <p14:creationId xmlns:p14="http://schemas.microsoft.com/office/powerpoint/2010/main" val="348954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Objetivo</a:t>
            </a:r>
            <a:endParaRPr lang="es-CO" dirty="0"/>
          </a:p>
        </p:txBody>
      </p:sp>
      <p:sp>
        <p:nvSpPr>
          <p:cNvPr id="3" name="Marcador de contenido 2"/>
          <p:cNvSpPr>
            <a:spLocks noGrp="1"/>
          </p:cNvSpPr>
          <p:nvPr>
            <p:ph idx="1"/>
          </p:nvPr>
        </p:nvSpPr>
        <p:spPr/>
        <p:txBody>
          <a:bodyPr>
            <a:normAutofit/>
          </a:bodyPr>
          <a:lstStyle/>
          <a:p>
            <a:pPr algn="ctr"/>
            <a:r>
              <a:rPr lang="es-CO" sz="2800" dirty="0" smtClean="0"/>
              <a:t>Crear un juego </a:t>
            </a:r>
            <a:r>
              <a:rPr lang="es-CO" sz="2800" dirty="0" err="1" smtClean="0"/>
              <a:t>didacto</a:t>
            </a:r>
            <a:r>
              <a:rPr lang="es-CO" sz="2800" dirty="0" smtClean="0"/>
              <a:t> dirigido a niños cuyas edades oscilen entre 6 y 10 aproximadamente, el cual le ayude a practicar operaciones matemáticas tales como la suma, multiplicación y resta, esto para que afiance sus conocimientos.</a:t>
            </a:r>
            <a:endParaRPr lang="es-CO" sz="2800" dirty="0"/>
          </a:p>
        </p:txBody>
      </p:sp>
    </p:spTree>
    <p:extLst>
      <p:ext uri="{BB962C8B-B14F-4D97-AF65-F5344CB8AC3E}">
        <p14:creationId xmlns:p14="http://schemas.microsoft.com/office/powerpoint/2010/main" val="1849342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Funcionamiento</a:t>
            </a:r>
            <a:endParaRPr lang="es-CO" dirty="0"/>
          </a:p>
        </p:txBody>
      </p:sp>
      <p:sp>
        <p:nvSpPr>
          <p:cNvPr id="3" name="Marcador de contenido 2"/>
          <p:cNvSpPr>
            <a:spLocks noGrp="1"/>
          </p:cNvSpPr>
          <p:nvPr>
            <p:ph idx="1"/>
          </p:nvPr>
        </p:nvSpPr>
        <p:spPr/>
        <p:txBody>
          <a:bodyPr>
            <a:normAutofit/>
          </a:bodyPr>
          <a:lstStyle/>
          <a:p>
            <a:pPr algn="ctr"/>
            <a:r>
              <a:rPr lang="es-CO" sz="2400" dirty="0" smtClean="0"/>
              <a:t>El programa se divide en una prueba inicial y tres niveles de dificultad, que a su vez de subdividen en tres componentes: suma, resta y multiplicación, obteniendo así tres formas diferentes de practicas, cada una con tres niveles de dificultad. La mecánica del juego es la siguiente: aparece una operación matemática cuya respuesta es una incógnita, junto con tres opciones. El niño deberá escoger la respuesta que considere correcta. Si escoge la correcta, su puntaje aumentara una unidad, y si escoge una respuesta errónea, perderá una vida. Se iniciara con tres vidas, y al finalizar estas, el joven perderá.</a:t>
            </a:r>
            <a:endParaRPr lang="es-CO" sz="2400" dirty="0"/>
          </a:p>
        </p:txBody>
      </p:sp>
    </p:spTree>
    <p:extLst>
      <p:ext uri="{BB962C8B-B14F-4D97-AF65-F5344CB8AC3E}">
        <p14:creationId xmlns:p14="http://schemas.microsoft.com/office/powerpoint/2010/main" val="1051350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estrategias</a:t>
            </a:r>
            <a:endParaRPr lang="es-CO" dirty="0"/>
          </a:p>
        </p:txBody>
      </p:sp>
      <p:sp>
        <p:nvSpPr>
          <p:cNvPr id="3" name="Marcador de contenido 2"/>
          <p:cNvSpPr>
            <a:spLocks noGrp="1"/>
          </p:cNvSpPr>
          <p:nvPr>
            <p:ph idx="1"/>
          </p:nvPr>
        </p:nvSpPr>
        <p:spPr/>
        <p:txBody>
          <a:bodyPr/>
          <a:lstStyle/>
          <a:p>
            <a:pPr algn="ctr"/>
            <a:r>
              <a:rPr lang="es-CO" sz="2000" dirty="0" smtClean="0"/>
              <a:t>La estrategia utilizada, es la organización por paquetes, esto porque ofrece una mayor comodidad a la hora de programar, evitando así confusiones cuando se deba hacer correcciones.</a:t>
            </a:r>
          </a:p>
          <a:p>
            <a:pPr marL="0" indent="0">
              <a:buNone/>
            </a:pPr>
            <a:r>
              <a:rPr lang="es-CO" dirty="0" smtClean="0"/>
              <a:t> </a:t>
            </a:r>
            <a:endParaRPr lang="es-CO" dirty="0"/>
          </a:p>
        </p:txBody>
      </p:sp>
    </p:spTree>
    <p:extLst>
      <p:ext uri="{BB962C8B-B14F-4D97-AF65-F5344CB8AC3E}">
        <p14:creationId xmlns:p14="http://schemas.microsoft.com/office/powerpoint/2010/main" val="193932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implementación</a:t>
            </a:r>
            <a:endParaRPr lang="es-CO" dirty="0"/>
          </a:p>
        </p:txBody>
      </p:sp>
      <p:sp>
        <p:nvSpPr>
          <p:cNvPr id="3" name="Marcador de contenido 2"/>
          <p:cNvSpPr>
            <a:spLocks noGrp="1"/>
          </p:cNvSpPr>
          <p:nvPr>
            <p:ph idx="1"/>
          </p:nvPr>
        </p:nvSpPr>
        <p:spPr/>
        <p:txBody>
          <a:bodyPr>
            <a:normAutofit/>
          </a:bodyPr>
          <a:lstStyle/>
          <a:p>
            <a:pPr marL="0" indent="0">
              <a:buNone/>
            </a:pPr>
            <a:r>
              <a:rPr lang="es-CO" sz="2000" dirty="0" smtClean="0"/>
              <a:t>Para la realización de este proyecto, se tuvieron en cuentas los siguientes temas:</a:t>
            </a:r>
          </a:p>
          <a:p>
            <a:r>
              <a:rPr lang="es-CO" sz="2000" dirty="0" smtClean="0"/>
              <a:t>Interfaz grafica</a:t>
            </a:r>
          </a:p>
          <a:p>
            <a:r>
              <a:rPr lang="es-CO" sz="2000" dirty="0" smtClean="0"/>
              <a:t>Encapsulamiento</a:t>
            </a:r>
          </a:p>
          <a:p>
            <a:r>
              <a:rPr lang="es-CO" sz="2000" dirty="0" smtClean="0"/>
              <a:t>Herencia</a:t>
            </a:r>
          </a:p>
          <a:p>
            <a:r>
              <a:rPr lang="es-CO" sz="2000" dirty="0" smtClean="0"/>
              <a:t>Manejo de información (lectura y escritura de archivos)</a:t>
            </a:r>
          </a:p>
          <a:p>
            <a:r>
              <a:rPr lang="es-CO" sz="2000" dirty="0" smtClean="0"/>
              <a:t>Colecciones</a:t>
            </a:r>
          </a:p>
          <a:p>
            <a:r>
              <a:rPr lang="es-CO" sz="2000" dirty="0" smtClean="0"/>
              <a:t>Entre otros</a:t>
            </a:r>
            <a:endParaRPr lang="es-CO" sz="2000" dirty="0"/>
          </a:p>
        </p:txBody>
      </p:sp>
    </p:spTree>
    <p:extLst>
      <p:ext uri="{BB962C8B-B14F-4D97-AF65-F5344CB8AC3E}">
        <p14:creationId xmlns:p14="http://schemas.microsoft.com/office/powerpoint/2010/main" val="2984041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799" y="94445"/>
            <a:ext cx="10131425" cy="1456267"/>
          </a:xfrm>
        </p:spPr>
        <p:txBody>
          <a:bodyPr/>
          <a:lstStyle/>
          <a:p>
            <a:pPr algn="ctr"/>
            <a:r>
              <a:rPr lang="es-CO" dirty="0" smtClean="0"/>
              <a:t>Diagrama de clases</a:t>
            </a:r>
            <a:endParaRPr lang="es-C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2937" y="1550712"/>
            <a:ext cx="6117147" cy="4989755"/>
          </a:xfrm>
        </p:spPr>
      </p:pic>
    </p:spTree>
    <p:extLst>
      <p:ext uri="{BB962C8B-B14F-4D97-AF65-F5344CB8AC3E}">
        <p14:creationId xmlns:p14="http://schemas.microsoft.com/office/powerpoint/2010/main" val="1693951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21</TotalTime>
  <Words>244</Words>
  <Application>Microsoft Office PowerPoint</Application>
  <PresentationFormat>Panorámica</PresentationFormat>
  <Paragraphs>20</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Celestial</vt:lpstr>
      <vt:lpstr>Proyecto Final programación orientada a objetos</vt:lpstr>
      <vt:lpstr>Objetivo</vt:lpstr>
      <vt:lpstr>Funcionamiento</vt:lpstr>
      <vt:lpstr>estrategias</vt:lpstr>
      <vt:lpstr>implementación</vt:lpstr>
      <vt:lpstr>Diagrama de clases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programación orientada a objetos</dc:title>
  <dc:creator>PERSONAL</dc:creator>
  <cp:lastModifiedBy>PC</cp:lastModifiedBy>
  <cp:revision>4</cp:revision>
  <dcterms:created xsi:type="dcterms:W3CDTF">2016-06-02T17:24:40Z</dcterms:created>
  <dcterms:modified xsi:type="dcterms:W3CDTF">2016-06-02T18:53:38Z</dcterms:modified>
</cp:coreProperties>
</file>