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863C-BB17-4B35-ABEE-C8F5F36FC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80620"/>
            <a:ext cx="8825658" cy="2677648"/>
          </a:xfrm>
        </p:spPr>
        <p:txBody>
          <a:bodyPr/>
          <a:lstStyle/>
          <a:p>
            <a:r>
              <a:rPr lang="en-US" dirty="0"/>
              <a:t>Lesson Planning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F7A64-3838-4617-BF5A-7750A05A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877" y="4758268"/>
            <a:ext cx="2604245" cy="570475"/>
          </a:xfrm>
        </p:spPr>
        <p:txBody>
          <a:bodyPr/>
          <a:lstStyle/>
          <a:p>
            <a:r>
              <a:rPr lang="en-US" dirty="0"/>
              <a:t>Science and Faith</a:t>
            </a:r>
          </a:p>
        </p:txBody>
      </p:sp>
    </p:spTree>
    <p:extLst>
      <p:ext uri="{BB962C8B-B14F-4D97-AF65-F5344CB8AC3E}">
        <p14:creationId xmlns:p14="http://schemas.microsoft.com/office/powerpoint/2010/main" val="253270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01D9-AC3E-4D3C-B08B-2C9A65D2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How can we as Catholic teachers produce a lesson plan to teach our students that science and faith are compatible?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2452-28DF-4035-9796-06B5BCA1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4" y="2400299"/>
            <a:ext cx="8761412" cy="382500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Brainstorm an essential question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2. Determine the goal of the lesson: knowledge and skills that students will acquire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Compose the method by which you will help students to reach those goals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Match the content to state, national, or diocesan standards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Design assessments (pre- and post-) </a:t>
            </a:r>
          </a:p>
        </p:txBody>
      </p:sp>
    </p:spTree>
    <p:extLst>
      <p:ext uri="{BB962C8B-B14F-4D97-AF65-F5344CB8AC3E}">
        <p14:creationId xmlns:p14="http://schemas.microsoft.com/office/powerpoint/2010/main" val="26975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770F-6D95-43A5-AA86-9C888DA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Essential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3AB8-40B1-4311-AB2C-FC4606CC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it a question that your students have asked you for which you had no answer?</a:t>
            </a: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it a point of inquiry that you discovered through a lecture or seminar?</a:t>
            </a: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it related to one of the categories on the science and faith website?</a:t>
            </a:r>
          </a:p>
        </p:txBody>
      </p:sp>
    </p:spTree>
    <p:extLst>
      <p:ext uri="{BB962C8B-B14F-4D97-AF65-F5344CB8AC3E}">
        <p14:creationId xmlns:p14="http://schemas.microsoft.com/office/powerpoint/2010/main" val="2307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A566-F864-4D43-98AB-463A28BE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F4A3-FCE8-471A-BB4A-4BA18B7E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 knowledge/skill related to content?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Chemistry, math, physics, biology, theology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Driven by AP or other curricula</a:t>
            </a: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the knowledge/skill one or more of the dispositions?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Perseverance, patience, empathy, critical thinking,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5347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8F8A-888D-4E78-94BB-8C0BF93C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CF82-3730-4FB1-B81A-4BDAC351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your methods understandable to high school level students?</a:t>
            </a: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your methods easily replicated by other teachers?</a:t>
            </a: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your methods applicable in different types of Catholic schools?</a:t>
            </a:r>
          </a:p>
        </p:txBody>
      </p:sp>
    </p:spTree>
    <p:extLst>
      <p:ext uri="{BB962C8B-B14F-4D97-AF65-F5344CB8AC3E}">
        <p14:creationId xmlns:p14="http://schemas.microsoft.com/office/powerpoint/2010/main" val="5165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B430-AE43-4CD3-BD12-49281E07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3FA7-CD02-48AA-8C95-741B288F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 standards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 Generation Science Standards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Bishops’ Curriculum Framework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Schoolwide curriculum Maps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Library Standards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Literacy Standards</a:t>
            </a:r>
          </a:p>
        </p:txBody>
      </p:sp>
    </p:spTree>
    <p:extLst>
      <p:ext uri="{BB962C8B-B14F-4D97-AF65-F5344CB8AC3E}">
        <p14:creationId xmlns:p14="http://schemas.microsoft.com/office/powerpoint/2010/main" val="140715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15C3-9E5E-44FB-B7D9-47473669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76" y="988908"/>
            <a:ext cx="9589247" cy="706964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Formative and Summative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1340-79AC-4186-B2FF-DC3FF1A5A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293" y="2321560"/>
            <a:ext cx="8761412" cy="34163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 questions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Short answer questions and reflections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Papers (thesis or reflective)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Video (vlog)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Blog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Skit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Polls (with analytics)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Creative piece (art, music, creative writing, poetry)</a:t>
            </a: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Presentation (classroom or schoolwide)</a:t>
            </a: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(Rubrics can be found at the Buck Institute for Education)</a:t>
            </a: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9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AEA7-E08D-45BB-8E10-53C61B88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Understanding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523E-1269-4966-91FB-3B323C24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Forward or backward design?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your classroom driven by standards, specific student needs, or both?</a:t>
            </a:r>
          </a:p>
        </p:txBody>
      </p:sp>
    </p:spTree>
    <p:extLst>
      <p:ext uri="{BB962C8B-B14F-4D97-AF65-F5344CB8AC3E}">
        <p14:creationId xmlns:p14="http://schemas.microsoft.com/office/powerpoint/2010/main" val="1259045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39</TotalTime>
  <Words>312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Cambria</vt:lpstr>
      <vt:lpstr>Century Gothic</vt:lpstr>
      <vt:lpstr>Wingdings</vt:lpstr>
      <vt:lpstr>Wingdings 3</vt:lpstr>
      <vt:lpstr>Ion Boardroom</vt:lpstr>
      <vt:lpstr>Lesson Planning Structure</vt:lpstr>
      <vt:lpstr>How can we as Catholic teachers produce a lesson plan to teach our students that science and faith are compatible?</vt:lpstr>
      <vt:lpstr>Essential Question</vt:lpstr>
      <vt:lpstr>PowerPoint Presentation</vt:lpstr>
      <vt:lpstr>Methods</vt:lpstr>
      <vt:lpstr>Standards</vt:lpstr>
      <vt:lpstr>Formative and Summative Assessments</vt:lpstr>
      <vt:lpstr>Understanding By Design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Planning Structure</dc:title>
  <dc:creator>Michael Iannucci-Berger</dc:creator>
  <cp:lastModifiedBy>Christopher Baglow</cp:lastModifiedBy>
  <cp:revision>5</cp:revision>
  <dcterms:created xsi:type="dcterms:W3CDTF">2019-06-24T13:25:04Z</dcterms:created>
  <dcterms:modified xsi:type="dcterms:W3CDTF">2019-06-26T18:08:45Z</dcterms:modified>
</cp:coreProperties>
</file>