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56" r:id="rId2"/>
    <p:sldId id="278" r:id="rId3"/>
    <p:sldId id="272" r:id="rId4"/>
    <p:sldId id="274" r:id="rId5"/>
    <p:sldId id="275" r:id="rId6"/>
    <p:sldId id="266" r:id="rId7"/>
    <p:sldId id="276" r:id="rId8"/>
    <p:sldId id="277"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9" autoAdjust="0"/>
  </p:normalViewPr>
  <p:slideViewPr>
    <p:cSldViewPr>
      <p:cViewPr varScale="1">
        <p:scale>
          <a:sx n="71" d="100"/>
          <a:sy n="71" d="100"/>
        </p:scale>
        <p:origin x="144" y="66"/>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6/28/2019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6/28/2019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6/28/2019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6/28/2019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6/28/2019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6/28/2019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6/28/2019</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6/28/2019</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6/28/2019</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6/28/2019</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6/28/2019</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6/28/2019</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6/28/2019</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t>
            </a:r>
            <a:r>
              <a:rPr lang="en-US" dirty="0" smtClean="0"/>
              <a:t>an </a:t>
            </a:r>
            <a:r>
              <a:rPr lang="en-US" dirty="0" smtClean="0"/>
              <a:t>you really study </a:t>
            </a:r>
            <a:r>
              <a:rPr lang="en-US" i="1" dirty="0">
                <a:solidFill>
                  <a:srgbClr val="FFFF00"/>
                </a:solidFill>
              </a:rPr>
              <a:t>s</a:t>
            </a:r>
            <a:r>
              <a:rPr lang="en-US" i="1" dirty="0" smtClean="0">
                <a:solidFill>
                  <a:srgbClr val="FFFF00"/>
                </a:solidFill>
              </a:rPr>
              <a:t>cience</a:t>
            </a:r>
            <a:r>
              <a:rPr lang="en-US" dirty="0" smtClean="0"/>
              <a:t> </a:t>
            </a:r>
            <a:r>
              <a:rPr lang="en-US" dirty="0" smtClean="0"/>
              <a:t>in a Catholic school?</a:t>
            </a:r>
            <a:endParaRPr lang="en-US" dirty="0"/>
          </a:p>
        </p:txBody>
      </p:sp>
      <p:sp>
        <p:nvSpPr>
          <p:cNvPr id="3" name="Subtitle 2"/>
          <p:cNvSpPr>
            <a:spLocks noGrp="1"/>
          </p:cNvSpPr>
          <p:nvPr>
            <p:ph type="subTitle" idx="1"/>
          </p:nvPr>
        </p:nvSpPr>
        <p:spPr/>
        <p:txBody>
          <a:bodyPr/>
          <a:lstStyle/>
          <a:p>
            <a:pPr algn="ctr"/>
            <a:r>
              <a:rPr lang="en-US" dirty="0" smtClean="0"/>
              <a:t>Debunking the myth of Science and Religion being in conflict throughout </a:t>
            </a:r>
            <a:r>
              <a:rPr lang="en-US" dirty="0" smtClean="0"/>
              <a:t>history project. </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a:t>
            </a:r>
            <a:r>
              <a:rPr lang="en-US" dirty="0" smtClean="0"/>
              <a:t>cientist or theologian?</a:t>
            </a:r>
            <a:endParaRPr lang="en-US" dirty="0"/>
          </a:p>
        </p:txBody>
      </p:sp>
      <p:sp>
        <p:nvSpPr>
          <p:cNvPr id="3" name="Text Placeholder 2"/>
          <p:cNvSpPr>
            <a:spLocks noGrp="1"/>
          </p:cNvSpPr>
          <p:nvPr>
            <p:ph type="body" idx="1"/>
          </p:nvPr>
        </p:nvSpPr>
        <p:spPr/>
        <p:txBody>
          <a:bodyPr>
            <a:normAutofit/>
          </a:bodyPr>
          <a:lstStyle/>
          <a:p>
            <a:pPr algn="ctr"/>
            <a:endParaRPr lang="en-US" sz="3000" dirty="0"/>
          </a:p>
        </p:txBody>
      </p:sp>
    </p:spTree>
    <p:extLst>
      <p:ext uri="{BB962C8B-B14F-4D97-AF65-F5344CB8AC3E}">
        <p14:creationId xmlns:p14="http://schemas.microsoft.com/office/powerpoint/2010/main" val="79333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838200"/>
            <a:ext cx="10820399" cy="3733800"/>
          </a:xfrm>
        </p:spPr>
        <p:txBody>
          <a:bodyPr/>
          <a:lstStyle/>
          <a:p>
            <a:pPr algn="ctr"/>
            <a:r>
              <a:rPr lang="en-US" dirty="0" smtClean="0"/>
              <a:t>“</a:t>
            </a:r>
            <a:r>
              <a:rPr lang="en-US" dirty="0"/>
              <a:t>Beautiful is what we see</a:t>
            </a:r>
            <a:r>
              <a:rPr lang="en-US" dirty="0" smtClean="0"/>
              <a:t>. </a:t>
            </a:r>
            <a:r>
              <a:rPr lang="en-US" dirty="0"/>
              <a:t>More beautiful is what we comprehend. Most beautiful is what we do not comprehend.”</a:t>
            </a:r>
          </a:p>
        </p:txBody>
      </p:sp>
      <p:sp>
        <p:nvSpPr>
          <p:cNvPr id="3" name="Subtitle 2"/>
          <p:cNvSpPr>
            <a:spLocks noGrp="1"/>
          </p:cNvSpPr>
          <p:nvPr>
            <p:ph type="subTitle" idx="1"/>
          </p:nvPr>
        </p:nvSpPr>
        <p:spPr>
          <a:xfrm>
            <a:off x="1293812" y="4953000"/>
            <a:ext cx="9982198" cy="1524000"/>
          </a:xfrm>
        </p:spPr>
        <p:txBody>
          <a:bodyPr>
            <a:normAutofit/>
          </a:bodyPr>
          <a:lstStyle/>
          <a:p>
            <a:pPr algn="ctr"/>
            <a:r>
              <a:rPr lang="en-US" sz="2800" dirty="0" smtClean="0"/>
              <a:t>Blessed Nicolas </a:t>
            </a:r>
            <a:r>
              <a:rPr lang="en-US" sz="2800" dirty="0" smtClean="0"/>
              <a:t>Steno - scientist</a:t>
            </a:r>
            <a:endParaRPr lang="en-US" sz="2800" dirty="0" smtClean="0"/>
          </a:p>
          <a:p>
            <a:pPr algn="ctr"/>
            <a:r>
              <a:rPr lang="en-US" sz="2800" dirty="0"/>
              <a:t>D</a:t>
            </a:r>
            <a:r>
              <a:rPr lang="en-US" sz="2800" dirty="0" smtClean="0"/>
              <a:t>iscovered </a:t>
            </a:r>
            <a:r>
              <a:rPr lang="en-US" sz="2800" dirty="0"/>
              <a:t>the </a:t>
            </a:r>
            <a:r>
              <a:rPr lang="en-US" sz="2800" dirty="0" smtClean="0"/>
              <a:t>fact</a:t>
            </a:r>
            <a:r>
              <a:rPr lang="en-US" sz="2800" dirty="0"/>
              <a:t>, known as Steno’s Law, that in all crystals of the same mineral the angles are the </a:t>
            </a:r>
            <a:r>
              <a:rPr lang="en-US" sz="2800" dirty="0" smtClean="0"/>
              <a:t>same. </a:t>
            </a:r>
            <a:r>
              <a:rPr lang="en-US" sz="2800" dirty="0" smtClean="0"/>
              <a:t>He is </a:t>
            </a:r>
            <a:r>
              <a:rPr lang="en-US" sz="2800" dirty="0" smtClean="0"/>
              <a:t>Beatified! </a:t>
            </a:r>
          </a:p>
          <a:p>
            <a:pPr algn="ctr"/>
            <a:endParaRPr lang="en-US" sz="2800" dirty="0"/>
          </a:p>
        </p:txBody>
      </p:sp>
    </p:spTree>
    <p:extLst>
      <p:ext uri="{BB962C8B-B14F-4D97-AF65-F5344CB8AC3E}">
        <p14:creationId xmlns:p14="http://schemas.microsoft.com/office/powerpoint/2010/main" val="1895685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0909" y="990600"/>
            <a:ext cx="10287002" cy="3657600"/>
          </a:xfrm>
        </p:spPr>
        <p:txBody>
          <a:bodyPr/>
          <a:lstStyle/>
          <a:p>
            <a:pPr algn="ctr"/>
            <a:r>
              <a:rPr lang="en-US" sz="4400" dirty="0"/>
              <a:t>“Why are we in this world? </a:t>
            </a:r>
            <a:r>
              <a:rPr lang="en-US" sz="4400" dirty="0" smtClean="0"/>
              <a:t>“What </a:t>
            </a:r>
            <a:r>
              <a:rPr lang="en-US" sz="4400" dirty="0"/>
              <a:t>awaits us after this life, which, even when long, ends so soon? And how must we conduct ourselves to achieve the end for which we were created.”</a:t>
            </a:r>
          </a:p>
        </p:txBody>
      </p:sp>
      <p:sp>
        <p:nvSpPr>
          <p:cNvPr id="3" name="Subtitle 2"/>
          <p:cNvSpPr>
            <a:spLocks noGrp="1"/>
          </p:cNvSpPr>
          <p:nvPr>
            <p:ph type="subTitle" idx="1"/>
          </p:nvPr>
        </p:nvSpPr>
        <p:spPr>
          <a:xfrm>
            <a:off x="950909" y="5473337"/>
            <a:ext cx="10629903" cy="1232263"/>
          </a:xfrm>
        </p:spPr>
        <p:txBody>
          <a:bodyPr>
            <a:noAutofit/>
          </a:bodyPr>
          <a:lstStyle/>
          <a:p>
            <a:pPr algn="ctr"/>
            <a:r>
              <a:rPr lang="en-US" sz="2800" dirty="0"/>
              <a:t>The Ricci curvature tensor </a:t>
            </a:r>
            <a:r>
              <a:rPr lang="en-US" sz="2800" i="1" dirty="0" err="1" smtClean="0"/>
              <a:t>Rµν</a:t>
            </a:r>
            <a:r>
              <a:rPr lang="en-US" sz="2800" dirty="0" smtClean="0"/>
              <a:t> </a:t>
            </a:r>
            <a:r>
              <a:rPr lang="en-US" sz="2800" dirty="0"/>
              <a:t>and the Ricci scalar curvature </a:t>
            </a:r>
            <a:r>
              <a:rPr lang="en-US" sz="2800" i="1" dirty="0"/>
              <a:t>R</a:t>
            </a:r>
            <a:r>
              <a:rPr lang="en-US" sz="2800" dirty="0"/>
              <a:t> are named after him. These appear in Einstein’s </a:t>
            </a:r>
            <a:r>
              <a:rPr lang="en-US" sz="2800" dirty="0" smtClean="0"/>
              <a:t>equations </a:t>
            </a:r>
            <a:r>
              <a:rPr lang="en-US" sz="2800" dirty="0"/>
              <a:t>for the gravitational </a:t>
            </a:r>
            <a:r>
              <a:rPr lang="en-US" sz="2800" dirty="0" smtClean="0"/>
              <a:t>field .</a:t>
            </a:r>
            <a:endParaRPr lang="en-US" sz="2800" dirty="0"/>
          </a:p>
        </p:txBody>
      </p:sp>
      <p:sp>
        <p:nvSpPr>
          <p:cNvPr id="4" name="TextBox 3"/>
          <p:cNvSpPr txBox="1"/>
          <p:nvPr/>
        </p:nvSpPr>
        <p:spPr>
          <a:xfrm>
            <a:off x="3122612" y="4882406"/>
            <a:ext cx="5105400" cy="507831"/>
          </a:xfrm>
          <a:prstGeom prst="rect">
            <a:avLst/>
          </a:prstGeom>
          <a:noFill/>
        </p:spPr>
        <p:txBody>
          <a:bodyPr wrap="square" rtlCol="0">
            <a:spAutoFit/>
          </a:bodyPr>
          <a:lstStyle/>
          <a:p>
            <a:pPr>
              <a:lnSpc>
                <a:spcPct val="90000"/>
              </a:lnSpc>
            </a:pPr>
            <a:r>
              <a:rPr lang="en-US" sz="3000" dirty="0"/>
              <a:t>Gregorio </a:t>
            </a:r>
            <a:r>
              <a:rPr lang="en-US" sz="3000" dirty="0" smtClean="0"/>
              <a:t>Ricci - mathematician</a:t>
            </a:r>
            <a:endParaRPr lang="en-US" sz="3000" dirty="0"/>
          </a:p>
        </p:txBody>
      </p:sp>
    </p:spTree>
    <p:extLst>
      <p:ext uri="{BB962C8B-B14F-4D97-AF65-F5344CB8AC3E}">
        <p14:creationId xmlns:p14="http://schemas.microsoft.com/office/powerpoint/2010/main" val="102401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274638"/>
            <a:ext cx="10744200" cy="1020762"/>
          </a:xfrm>
        </p:spPr>
        <p:txBody>
          <a:bodyPr/>
          <a:lstStyle/>
          <a:p>
            <a:pPr algn="ctr"/>
            <a:endParaRPr lang="en-US" dirty="0"/>
          </a:p>
        </p:txBody>
      </p:sp>
      <p:sp>
        <p:nvSpPr>
          <p:cNvPr id="3" name="Content Placeholder 2"/>
          <p:cNvSpPr>
            <a:spLocks noGrp="1"/>
          </p:cNvSpPr>
          <p:nvPr>
            <p:ph idx="1"/>
          </p:nvPr>
        </p:nvSpPr>
        <p:spPr>
          <a:xfrm>
            <a:off x="836612" y="1676400"/>
            <a:ext cx="10744200" cy="1752600"/>
          </a:xfrm>
        </p:spPr>
        <p:txBody>
          <a:bodyPr>
            <a:noAutofit/>
          </a:bodyPr>
          <a:lstStyle/>
          <a:p>
            <a:pPr marL="0" indent="0">
              <a:buNone/>
            </a:pPr>
            <a:r>
              <a:rPr lang="en-US" sz="4400" dirty="0"/>
              <a:t>“physics proceeds by an autonomous method absolutely independent of any metaphysical opinion</a:t>
            </a:r>
            <a:r>
              <a:rPr lang="en-US" sz="4400" dirty="0" smtClean="0"/>
              <a:t>.”</a:t>
            </a:r>
          </a:p>
          <a:p>
            <a:endParaRPr lang="en-US" sz="4400" dirty="0"/>
          </a:p>
        </p:txBody>
      </p:sp>
      <p:sp>
        <p:nvSpPr>
          <p:cNvPr id="4" name="Content Placeholder 2"/>
          <p:cNvSpPr txBox="1">
            <a:spLocks/>
          </p:cNvSpPr>
          <p:nvPr/>
        </p:nvSpPr>
        <p:spPr>
          <a:xfrm>
            <a:off x="989012" y="3581400"/>
            <a:ext cx="10591800" cy="1660071"/>
          </a:xfrm>
          <a:prstGeom prst="rect">
            <a:avLst/>
          </a:prstGeom>
        </p:spPr>
        <p:txBody>
          <a:bodyPr vert="horz" lIns="91440" tIns="45720" rIns="91440" bIns="45720" rtlCol="0">
            <a:no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None/>
            </a:pPr>
            <a:r>
              <a:rPr lang="en-US" sz="4000" dirty="0"/>
              <a:t>“I believe with all my soul in the truths which God has revealed to us and that He has taught us through his Church.”</a:t>
            </a:r>
          </a:p>
        </p:txBody>
      </p:sp>
      <p:sp>
        <p:nvSpPr>
          <p:cNvPr id="5" name="Rectangle 4"/>
          <p:cNvSpPr/>
          <p:nvPr/>
        </p:nvSpPr>
        <p:spPr>
          <a:xfrm>
            <a:off x="531812" y="5486400"/>
            <a:ext cx="11353800" cy="954107"/>
          </a:xfrm>
          <a:prstGeom prst="rect">
            <a:avLst/>
          </a:prstGeom>
        </p:spPr>
        <p:txBody>
          <a:bodyPr wrap="square">
            <a:spAutoFit/>
          </a:bodyPr>
          <a:lstStyle/>
          <a:p>
            <a:pPr algn="ctr"/>
            <a:r>
              <a:rPr lang="fr-FR" sz="2800" dirty="0"/>
              <a:t>Pierre </a:t>
            </a:r>
            <a:r>
              <a:rPr lang="fr-FR" sz="2800" dirty="0" smtClean="0"/>
              <a:t>Duhem – </a:t>
            </a:r>
            <a:r>
              <a:rPr lang="fr-FR" sz="2800" dirty="0" err="1" smtClean="0"/>
              <a:t>scientist</a:t>
            </a:r>
            <a:r>
              <a:rPr lang="fr-FR" sz="2800" dirty="0" smtClean="0"/>
              <a:t> and philosopher</a:t>
            </a:r>
            <a:endParaRPr lang="fr-FR" sz="2800" dirty="0" smtClean="0"/>
          </a:p>
          <a:p>
            <a:pPr algn="ctr"/>
            <a:r>
              <a:rPr lang="en-US" sz="2800" dirty="0" smtClean="0"/>
              <a:t>He </a:t>
            </a:r>
            <a:r>
              <a:rPr lang="en-US" sz="2800" dirty="0"/>
              <a:t>is remembered for the </a:t>
            </a:r>
            <a:r>
              <a:rPr lang="en-US" sz="2800" dirty="0" smtClean="0"/>
              <a:t>his work in thermodynamics. </a:t>
            </a:r>
            <a:endParaRPr lang="en-US" sz="2800" dirty="0"/>
          </a:p>
        </p:txBody>
      </p:sp>
    </p:spTree>
    <p:extLst>
      <p:ext uri="{BB962C8B-B14F-4D97-AF65-F5344CB8AC3E}">
        <p14:creationId xmlns:p14="http://schemas.microsoft.com/office/powerpoint/2010/main" val="399248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wipe(down)">
                                      <p:cBhvr>
                                        <p:cTn id="19" dur="500"/>
                                        <p:tgtEl>
                                          <p:spTgt spid="5">
                                            <p:txEl>
                                              <p:pRg st="0" end="0"/>
                                            </p:txEl>
                                          </p:spTgt>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wipe(down)">
                                      <p:cBhvr>
                                        <p:cTn id="23"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533400"/>
            <a:ext cx="9143998" cy="1020762"/>
          </a:xfrm>
        </p:spPr>
        <p:txBody>
          <a:bodyPr/>
          <a:lstStyle/>
          <a:p>
            <a:r>
              <a:rPr lang="en-US" sz="8000" dirty="0" smtClean="0"/>
              <a:t>#</a:t>
            </a:r>
            <a:r>
              <a:rPr lang="en-US" sz="8000" dirty="0" err="1" smtClean="0"/>
              <a:t>bigbang</a:t>
            </a:r>
            <a:r>
              <a:rPr lang="en-US" sz="4800" dirty="0" smtClean="0"/>
              <a:t> </a:t>
            </a:r>
            <a:endParaRPr lang="en-US" sz="4800" dirty="0"/>
          </a:p>
        </p:txBody>
      </p:sp>
      <p:sp>
        <p:nvSpPr>
          <p:cNvPr id="4" name="Text Placeholder 3"/>
          <p:cNvSpPr>
            <a:spLocks noGrp="1"/>
          </p:cNvSpPr>
          <p:nvPr>
            <p:ph type="body" sz="half" idx="2"/>
          </p:nvPr>
        </p:nvSpPr>
        <p:spPr>
          <a:xfrm>
            <a:off x="7999412" y="1582559"/>
            <a:ext cx="3827253" cy="4343400"/>
          </a:xfrm>
        </p:spPr>
        <p:txBody>
          <a:bodyPr>
            <a:noAutofit/>
          </a:bodyPr>
          <a:lstStyle/>
          <a:p>
            <a:r>
              <a:rPr lang="en-US" sz="3000" dirty="0" smtClean="0"/>
              <a:t>Pictured here is George </a:t>
            </a:r>
            <a:r>
              <a:rPr lang="en-US" sz="3000" dirty="0" err="1" smtClean="0"/>
              <a:t>LeMaitre</a:t>
            </a:r>
            <a:r>
              <a:rPr lang="en-US" sz="3000" dirty="0" smtClean="0"/>
              <a:t> and Albert Einstein. Both </a:t>
            </a:r>
            <a:r>
              <a:rPr lang="en-US" sz="3000" dirty="0" smtClean="0"/>
              <a:t>were men </a:t>
            </a:r>
            <a:r>
              <a:rPr lang="en-US" sz="3000" dirty="0" smtClean="0"/>
              <a:t>of </a:t>
            </a:r>
            <a:r>
              <a:rPr lang="en-US" sz="3000" dirty="0" smtClean="0"/>
              <a:t>science </a:t>
            </a:r>
            <a:r>
              <a:rPr lang="en-US" sz="3000" dirty="0" smtClean="0"/>
              <a:t>with significant contributions to our modern understanding of the universe, one of whom was a Catholic priest. </a:t>
            </a:r>
            <a:endParaRPr lang="en-US" sz="3000" dirty="0"/>
          </a:p>
        </p:txBody>
      </p:sp>
      <p:pic>
        <p:nvPicPr>
          <p:cNvPr id="1026" name="Picture 2" descr="Image result for lemaitre"/>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0552" r="1055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Scecina and Science!</a:t>
            </a:r>
            <a:endParaRPr lang="en-US" sz="4000" dirty="0"/>
          </a:p>
        </p:txBody>
      </p:sp>
      <p:sp>
        <p:nvSpPr>
          <p:cNvPr id="3" name="TextBox 2"/>
          <p:cNvSpPr txBox="1"/>
          <p:nvPr/>
        </p:nvSpPr>
        <p:spPr>
          <a:xfrm>
            <a:off x="303212" y="1679665"/>
            <a:ext cx="11734800" cy="5078313"/>
          </a:xfrm>
          <a:prstGeom prst="rect">
            <a:avLst/>
          </a:prstGeom>
          <a:noFill/>
        </p:spPr>
        <p:txBody>
          <a:bodyPr wrap="square" rtlCol="0">
            <a:spAutoFit/>
          </a:bodyPr>
          <a:lstStyle/>
          <a:p>
            <a:pPr>
              <a:lnSpc>
                <a:spcPct val="90000"/>
              </a:lnSpc>
            </a:pPr>
            <a:r>
              <a:rPr lang="en-US" sz="3000" dirty="0" smtClean="0"/>
              <a:t>As a Catholic school we are in the fortunate position to use the wonder and knowledge that God has given us to explore and further know the universe. </a:t>
            </a:r>
          </a:p>
          <a:p>
            <a:pPr>
              <a:lnSpc>
                <a:spcPct val="90000"/>
              </a:lnSpc>
            </a:pPr>
            <a:endParaRPr lang="en-US" sz="3000" dirty="0"/>
          </a:p>
          <a:p>
            <a:pPr>
              <a:lnSpc>
                <a:spcPct val="90000"/>
              </a:lnSpc>
            </a:pPr>
            <a:r>
              <a:rPr lang="en-US" sz="3000" dirty="0" smtClean="0"/>
              <a:t>Like the priests and other men of faith mentioned, as well as countless others we must use the many gifts and talents we have been given to know God more deeply.</a:t>
            </a:r>
          </a:p>
          <a:p>
            <a:pPr>
              <a:lnSpc>
                <a:spcPct val="90000"/>
              </a:lnSpc>
            </a:pPr>
            <a:endParaRPr lang="en-US" sz="3000" dirty="0"/>
          </a:p>
          <a:p>
            <a:pPr>
              <a:lnSpc>
                <a:spcPct val="90000"/>
              </a:lnSpc>
            </a:pPr>
            <a:r>
              <a:rPr lang="en-US" sz="3000" dirty="0" smtClean="0"/>
              <a:t>We </a:t>
            </a:r>
            <a:r>
              <a:rPr lang="en-US" sz="3000" dirty="0" smtClean="0"/>
              <a:t>can be inspired by                                                                                                                      Saint </a:t>
            </a:r>
            <a:r>
              <a:rPr lang="en-US" sz="3000" dirty="0" smtClean="0"/>
              <a:t>John Paul II</a:t>
            </a:r>
          </a:p>
          <a:p>
            <a:pPr>
              <a:lnSpc>
                <a:spcPct val="90000"/>
              </a:lnSpc>
            </a:pPr>
            <a:endParaRPr lang="en-US" sz="3000" dirty="0"/>
          </a:p>
          <a:p>
            <a:pPr>
              <a:lnSpc>
                <a:spcPct val="90000"/>
              </a:lnSpc>
            </a:pPr>
            <a:r>
              <a:rPr lang="en-US" sz="3000" dirty="0" smtClean="0"/>
              <a:t> </a:t>
            </a:r>
          </a:p>
        </p:txBody>
      </p:sp>
      <p:pic>
        <p:nvPicPr>
          <p:cNvPr id="1026" name="Picture 2" descr="Image result for Pope John Paul ll quotes science"/>
          <p:cNvPicPr>
            <a:picLocks noChangeAspect="1" noChangeArrowheads="1"/>
          </p:cNvPicPr>
          <p:nvPr/>
        </p:nvPicPr>
        <p:blipFill rotWithShape="1">
          <a:blip r:embed="rId2">
            <a:extLst>
              <a:ext uri="{28A0092B-C50C-407E-A947-70E740481C1C}">
                <a14:useLocalDpi xmlns:a14="http://schemas.microsoft.com/office/drawing/2010/main" val="0"/>
              </a:ext>
            </a:extLst>
          </a:blip>
          <a:srcRect l="2062" t="21439" r="1031" b="17220"/>
          <a:stretch/>
        </p:blipFill>
        <p:spPr bwMode="auto">
          <a:xfrm>
            <a:off x="4418012" y="4657035"/>
            <a:ext cx="71628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3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par>
                          <p:cTn id="18" fill="hold">
                            <p:stCondLst>
                              <p:cond delay="500"/>
                            </p:stCondLst>
                            <p:childTnLst>
                              <p:par>
                                <p:cTn id="19" presetID="53" presetClass="entr" presetSubtype="16" fill="hold" nodeType="afterEffect">
                                  <p:stCondLst>
                                    <p:cond delay="0"/>
                                  </p:stCondLst>
                                  <p:childTnLst>
                                    <p:set>
                                      <p:cBhvr>
                                        <p:cTn id="20" dur="1" fill="hold">
                                          <p:stCondLst>
                                            <p:cond delay="0"/>
                                          </p:stCondLst>
                                        </p:cTn>
                                        <p:tgtEl>
                                          <p:spTgt spid="1026"/>
                                        </p:tgtEl>
                                        <p:attrNameLst>
                                          <p:attrName>style.visibility</p:attrName>
                                        </p:attrNameLst>
                                      </p:cBhvr>
                                      <p:to>
                                        <p:strVal val="visible"/>
                                      </p:to>
                                    </p:set>
                                    <p:anim calcmode="lin" valueType="num">
                                      <p:cBhvr>
                                        <p:cTn id="21" dur="500" fill="hold"/>
                                        <p:tgtEl>
                                          <p:spTgt spid="1026"/>
                                        </p:tgtEl>
                                        <p:attrNameLst>
                                          <p:attrName>ppt_w</p:attrName>
                                        </p:attrNameLst>
                                      </p:cBhvr>
                                      <p:tavLst>
                                        <p:tav tm="0">
                                          <p:val>
                                            <p:fltVal val="0"/>
                                          </p:val>
                                        </p:tav>
                                        <p:tav tm="100000">
                                          <p:val>
                                            <p:strVal val="#ppt_w"/>
                                          </p:val>
                                        </p:tav>
                                      </p:tavLst>
                                    </p:anim>
                                    <p:anim calcmode="lin" valueType="num">
                                      <p:cBhvr>
                                        <p:cTn id="22" dur="500" fill="hold"/>
                                        <p:tgtEl>
                                          <p:spTgt spid="1026"/>
                                        </p:tgtEl>
                                        <p:attrNameLst>
                                          <p:attrName>ppt_h</p:attrName>
                                        </p:attrNameLst>
                                      </p:cBhvr>
                                      <p:tavLst>
                                        <p:tav tm="0">
                                          <p:val>
                                            <p:fltVal val="0"/>
                                          </p:val>
                                        </p:tav>
                                        <p:tav tm="100000">
                                          <p:val>
                                            <p:strVal val="#ppt_h"/>
                                          </p:val>
                                        </p:tav>
                                      </p:tavLst>
                                    </p:anim>
                                    <p:animEffect transition="in" filter="fade">
                                      <p:cBhvr>
                                        <p:cTn id="2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274638"/>
            <a:ext cx="11277600" cy="1020762"/>
          </a:xfrm>
        </p:spPr>
        <p:txBody>
          <a:bodyPr/>
          <a:lstStyle/>
          <a:p>
            <a:r>
              <a:rPr lang="en-US" dirty="0" smtClean="0"/>
              <a:t>You will research a scientist with deep faith and create a trading card bio of him or her.</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4518" b="4518"/>
          <a:stretch>
            <a:fillRect/>
          </a:stretch>
        </p:blipFill>
        <p:spPr/>
      </p:pic>
      <p:sp>
        <p:nvSpPr>
          <p:cNvPr id="4" name="Text Placeholder 3"/>
          <p:cNvSpPr>
            <a:spLocks noGrp="1"/>
          </p:cNvSpPr>
          <p:nvPr>
            <p:ph type="body" sz="half" idx="2"/>
          </p:nvPr>
        </p:nvSpPr>
        <p:spPr>
          <a:xfrm>
            <a:off x="8075612" y="1676400"/>
            <a:ext cx="3124200" cy="4495800"/>
          </a:xfrm>
        </p:spPr>
        <p:txBody>
          <a:bodyPr>
            <a:noAutofit/>
          </a:bodyPr>
          <a:lstStyle/>
          <a:p>
            <a:r>
              <a:rPr lang="en-US" sz="3200" dirty="0" smtClean="0"/>
              <a:t>Fill in the information requested for the </a:t>
            </a:r>
            <a:r>
              <a:rPr lang="en-US" sz="3200" dirty="0" smtClean="0"/>
              <a:t>scientist </a:t>
            </a:r>
            <a:r>
              <a:rPr lang="en-US" sz="3200" dirty="0" smtClean="0"/>
              <a:t>you have been assigned. </a:t>
            </a:r>
            <a:r>
              <a:rPr lang="en-US" sz="3200" dirty="0" smtClean="0"/>
              <a:t>On the back of the card, turn your information into a paragraph.</a:t>
            </a:r>
            <a:endParaRPr lang="en-US" sz="3200" dirty="0"/>
          </a:p>
        </p:txBody>
      </p:sp>
    </p:spTree>
    <p:extLst>
      <p:ext uri="{BB962C8B-B14F-4D97-AF65-F5344CB8AC3E}">
        <p14:creationId xmlns:p14="http://schemas.microsoft.com/office/powerpoint/2010/main" val="286987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TM10001103[[fn=Headlines]]</Template>
  <TotalTime>192</TotalTime>
  <Words>368</Words>
  <Application>Microsoft Office PowerPoint</Application>
  <PresentationFormat>Custom</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Consolas</vt:lpstr>
      <vt:lpstr>Corbel</vt:lpstr>
      <vt:lpstr>Chalkboard 16x9</vt:lpstr>
      <vt:lpstr>Can you really study science in a Catholic school?</vt:lpstr>
      <vt:lpstr>Scientist or theologian?</vt:lpstr>
      <vt:lpstr>“Beautiful is what we see. More beautiful is what we comprehend. Most beautiful is what we do not comprehend.”</vt:lpstr>
      <vt:lpstr>“Why are we in this world? “What awaits us after this life, which, even when long, ends so soon? And how must we conduct ourselves to achieve the end for which we were created.”</vt:lpstr>
      <vt:lpstr>PowerPoint Presentation</vt:lpstr>
      <vt:lpstr>#bigbang </vt:lpstr>
      <vt:lpstr>Scecina and Science!</vt:lpstr>
      <vt:lpstr>You will research a scientist with deep faith and create a trading card bio of him or her.</vt:lpstr>
    </vt:vector>
  </TitlesOfParts>
  <Company>Scecina Memorial High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you really study Science in a Catholic school?</dc:title>
  <dc:creator>Margaret Zeh Fulford</dc:creator>
  <cp:lastModifiedBy>Sarah Smith</cp:lastModifiedBy>
  <cp:revision>23</cp:revision>
  <dcterms:created xsi:type="dcterms:W3CDTF">2019-06-19T19:48:24Z</dcterms:created>
  <dcterms:modified xsi:type="dcterms:W3CDTF">2019-06-28T20:24:26Z</dcterms:modified>
</cp:coreProperties>
</file>