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0077450" cy="75628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0" d="100"/>
          <a:sy n="110"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979D99-736B-5A43-9285-39D2CFA968BF}"/>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Microsoft YaHei" pitchFamily="2"/>
              <a:cs typeface="Lucida Sans" pitchFamily="2"/>
            </a:endParaRPr>
          </a:p>
        </p:txBody>
      </p:sp>
      <p:sp>
        <p:nvSpPr>
          <p:cNvPr id="3" name="Date Placeholder 2">
            <a:extLst>
              <a:ext uri="{FF2B5EF4-FFF2-40B4-BE49-F238E27FC236}">
                <a16:creationId xmlns:a16="http://schemas.microsoft.com/office/drawing/2014/main" id="{EF61AC15-69AE-E84A-AA04-5E72A9256F40}"/>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Microsoft YaHei" pitchFamily="2"/>
              <a:cs typeface="Lucida Sans" pitchFamily="2"/>
            </a:endParaRPr>
          </a:p>
        </p:txBody>
      </p:sp>
      <p:sp>
        <p:nvSpPr>
          <p:cNvPr id="4" name="Footer Placeholder 3">
            <a:extLst>
              <a:ext uri="{FF2B5EF4-FFF2-40B4-BE49-F238E27FC236}">
                <a16:creationId xmlns:a16="http://schemas.microsoft.com/office/drawing/2014/main" id="{CF23B174-F2B4-704E-9679-A7B1577E5A05}"/>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Microsoft YaHei" pitchFamily="2"/>
              <a:cs typeface="Lucida Sans" pitchFamily="2"/>
            </a:endParaRPr>
          </a:p>
        </p:txBody>
      </p:sp>
      <p:sp>
        <p:nvSpPr>
          <p:cNvPr id="5" name="Slide Number Placeholder 4">
            <a:extLst>
              <a:ext uri="{FF2B5EF4-FFF2-40B4-BE49-F238E27FC236}">
                <a16:creationId xmlns:a16="http://schemas.microsoft.com/office/drawing/2014/main" id="{DFDC05BB-5F6F-2442-9C23-C1E5E11A6731}"/>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53D60B7-54BE-404B-81BC-D72A2C0CC3D4}" type="slidenum">
              <a:t>‹#›</a:t>
            </a:fld>
            <a:endParaRPr lang="en-US" sz="1400" b="0" i="0" u="none" strike="noStrike" kern="1200" cap="none">
              <a:ln>
                <a:noFill/>
              </a:ln>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1336147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252C0-8E9A-DE4F-B19A-9A1264A6916A}"/>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71045C57-BC7E-CC47-8053-EFE1420AEDA5}"/>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057EAF17-F343-2042-9086-B8DF1A3A1F23}"/>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Segoe UI"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B1D4A0AC-9022-3B44-A598-D87846FEA671}"/>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D1D17625-B9B6-2246-81DA-D5F03D8A6E0B}"/>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C45C1CB4-3991-7840-8896-EED24BCB813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Segoe UI" pitchFamily="2"/>
                <a:cs typeface="Tahoma" pitchFamily="2"/>
              </a:defRPr>
            </a:lvl1pPr>
          </a:lstStyle>
          <a:p>
            <a:pPr lvl="0"/>
            <a:fld id="{B3166CB8-A7B5-CA4F-9ED4-45162FF3E330}" type="slidenum">
              <a:t>‹#›</a:t>
            </a:fld>
            <a:endParaRPr lang="en-US"/>
          </a:p>
        </p:txBody>
      </p:sp>
    </p:spTree>
    <p:extLst>
      <p:ext uri="{BB962C8B-B14F-4D97-AF65-F5344CB8AC3E}">
        <p14:creationId xmlns:p14="http://schemas.microsoft.com/office/powerpoint/2010/main" val="173497864"/>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6B5DCD-BB26-264C-B7C4-87E1F83E8844}"/>
              </a:ext>
            </a:extLst>
          </p:cNvPr>
          <p:cNvSpPr txBox="1">
            <a:spLocks noGrp="1"/>
          </p:cNvSpPr>
          <p:nvPr>
            <p:ph type="sldNum" sz="quarter" idx="5"/>
          </p:nvPr>
        </p:nvSpPr>
        <p:spPr>
          <a:ln/>
        </p:spPr>
        <p:txBody>
          <a:bodyPr lIns="0" tIns="0" rIns="0" bIns="0" anchor="b" anchorCtr="0">
            <a:noAutofit/>
          </a:bodyPr>
          <a:lstStyle/>
          <a:p>
            <a:pPr lvl="0"/>
            <a:fld id="{66FE4DA7-FE76-BD4C-BD32-310EDF623E6D}" type="slidenum">
              <a:t>1</a:t>
            </a:fld>
            <a:endParaRPr lang="en-US"/>
          </a:p>
        </p:txBody>
      </p:sp>
      <p:sp>
        <p:nvSpPr>
          <p:cNvPr id="2" name="Slide Image Placeholder 1">
            <a:extLst>
              <a:ext uri="{FF2B5EF4-FFF2-40B4-BE49-F238E27FC236}">
                <a16:creationId xmlns:a16="http://schemas.microsoft.com/office/drawing/2014/main" id="{8429BEE4-71A6-5B42-85BD-B23F38493176}"/>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FCE0668-5142-3A45-8498-666D2A7DB81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253511-BAD6-C941-9492-0B30F962772D}"/>
              </a:ext>
            </a:extLst>
          </p:cNvPr>
          <p:cNvSpPr txBox="1">
            <a:spLocks noGrp="1"/>
          </p:cNvSpPr>
          <p:nvPr>
            <p:ph type="sldNum" sz="quarter" idx="5"/>
          </p:nvPr>
        </p:nvSpPr>
        <p:spPr>
          <a:ln/>
        </p:spPr>
        <p:txBody>
          <a:bodyPr lIns="0" tIns="0" rIns="0" bIns="0" anchor="b" anchorCtr="0">
            <a:noAutofit/>
          </a:bodyPr>
          <a:lstStyle/>
          <a:p>
            <a:pPr lvl="0"/>
            <a:fld id="{29141778-6391-EA45-A2F2-9189844D29A6}" type="slidenum">
              <a:t>10</a:t>
            </a:fld>
            <a:endParaRPr lang="en-US"/>
          </a:p>
        </p:txBody>
      </p:sp>
      <p:sp>
        <p:nvSpPr>
          <p:cNvPr id="2" name="Slide Image Placeholder 1">
            <a:extLst>
              <a:ext uri="{FF2B5EF4-FFF2-40B4-BE49-F238E27FC236}">
                <a16:creationId xmlns:a16="http://schemas.microsoft.com/office/drawing/2014/main" id="{A5E06C75-07A9-4C48-ABE2-04B57F4C41E1}"/>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7A9E228-D66D-824F-ACDF-A7AA39F37B04}"/>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CA03C3-2C7D-5242-B5BD-2BB3BE4F6B5A}"/>
              </a:ext>
            </a:extLst>
          </p:cNvPr>
          <p:cNvSpPr txBox="1">
            <a:spLocks noGrp="1"/>
          </p:cNvSpPr>
          <p:nvPr>
            <p:ph type="sldNum" sz="quarter" idx="5"/>
          </p:nvPr>
        </p:nvSpPr>
        <p:spPr>
          <a:ln/>
        </p:spPr>
        <p:txBody>
          <a:bodyPr lIns="0" tIns="0" rIns="0" bIns="0" anchor="b" anchorCtr="0">
            <a:noAutofit/>
          </a:bodyPr>
          <a:lstStyle/>
          <a:p>
            <a:pPr lvl="0"/>
            <a:fld id="{159932D3-267A-C84E-9657-9DBD403BBB04}" type="slidenum">
              <a:t>11</a:t>
            </a:fld>
            <a:endParaRPr lang="en-US"/>
          </a:p>
        </p:txBody>
      </p:sp>
      <p:sp>
        <p:nvSpPr>
          <p:cNvPr id="2" name="Slide Image Placeholder 1">
            <a:extLst>
              <a:ext uri="{FF2B5EF4-FFF2-40B4-BE49-F238E27FC236}">
                <a16:creationId xmlns:a16="http://schemas.microsoft.com/office/drawing/2014/main" id="{67AC1A4E-1902-AF44-AD16-975F2FDF1C0F}"/>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5224C37-8CB4-E94D-AD47-8C26ABC331C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E4280D-5903-944A-998E-EBF9D60A6673}"/>
              </a:ext>
            </a:extLst>
          </p:cNvPr>
          <p:cNvSpPr txBox="1">
            <a:spLocks noGrp="1"/>
          </p:cNvSpPr>
          <p:nvPr>
            <p:ph type="sldNum" sz="quarter" idx="5"/>
          </p:nvPr>
        </p:nvSpPr>
        <p:spPr>
          <a:ln/>
        </p:spPr>
        <p:txBody>
          <a:bodyPr lIns="0" tIns="0" rIns="0" bIns="0" anchor="b" anchorCtr="0">
            <a:noAutofit/>
          </a:bodyPr>
          <a:lstStyle/>
          <a:p>
            <a:pPr lvl="0"/>
            <a:fld id="{AD89134D-0864-584A-AC28-CCD360AE4483}" type="slidenum">
              <a:t>12</a:t>
            </a:fld>
            <a:endParaRPr lang="en-US"/>
          </a:p>
        </p:txBody>
      </p:sp>
      <p:sp>
        <p:nvSpPr>
          <p:cNvPr id="2" name="Slide Image Placeholder 1">
            <a:extLst>
              <a:ext uri="{FF2B5EF4-FFF2-40B4-BE49-F238E27FC236}">
                <a16:creationId xmlns:a16="http://schemas.microsoft.com/office/drawing/2014/main" id="{F2CB9D0B-7F54-0548-A83B-081EDAB9A220}"/>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73AC358-BB36-9C4E-9610-9E5FC94A6D5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9CD76F-35D8-4A48-B57C-8E1ACD2BEC15}"/>
              </a:ext>
            </a:extLst>
          </p:cNvPr>
          <p:cNvSpPr txBox="1">
            <a:spLocks noGrp="1"/>
          </p:cNvSpPr>
          <p:nvPr>
            <p:ph type="sldNum" sz="quarter" idx="5"/>
          </p:nvPr>
        </p:nvSpPr>
        <p:spPr>
          <a:ln/>
        </p:spPr>
        <p:txBody>
          <a:bodyPr lIns="0" tIns="0" rIns="0" bIns="0" anchor="b" anchorCtr="0">
            <a:noAutofit/>
          </a:bodyPr>
          <a:lstStyle/>
          <a:p>
            <a:pPr lvl="0"/>
            <a:fld id="{52BE1483-EB76-9E4F-A405-5F6E64093C0A}" type="slidenum">
              <a:t>13</a:t>
            </a:fld>
            <a:endParaRPr lang="en-US"/>
          </a:p>
        </p:txBody>
      </p:sp>
      <p:sp>
        <p:nvSpPr>
          <p:cNvPr id="2" name="Slide Image Placeholder 1">
            <a:extLst>
              <a:ext uri="{FF2B5EF4-FFF2-40B4-BE49-F238E27FC236}">
                <a16:creationId xmlns:a16="http://schemas.microsoft.com/office/drawing/2014/main" id="{E4F5B364-1B06-C947-B15A-EE26735DFEC2}"/>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6BF61E5-AAAB-A24B-BB30-74B6AD393E9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38A1C28-A9D9-954F-97B4-F48916E6C98F}"/>
              </a:ext>
            </a:extLst>
          </p:cNvPr>
          <p:cNvSpPr txBox="1">
            <a:spLocks noGrp="1"/>
          </p:cNvSpPr>
          <p:nvPr>
            <p:ph type="sldNum" sz="quarter" idx="5"/>
          </p:nvPr>
        </p:nvSpPr>
        <p:spPr>
          <a:ln/>
        </p:spPr>
        <p:txBody>
          <a:bodyPr lIns="0" tIns="0" rIns="0" bIns="0" anchor="b" anchorCtr="0">
            <a:noAutofit/>
          </a:bodyPr>
          <a:lstStyle/>
          <a:p>
            <a:pPr lvl="0"/>
            <a:fld id="{A9D54F69-9AC7-EA43-AD4A-73F5758578F0}" type="slidenum">
              <a:t>14</a:t>
            </a:fld>
            <a:endParaRPr lang="en-US"/>
          </a:p>
        </p:txBody>
      </p:sp>
      <p:sp>
        <p:nvSpPr>
          <p:cNvPr id="2" name="Slide Image Placeholder 1">
            <a:extLst>
              <a:ext uri="{FF2B5EF4-FFF2-40B4-BE49-F238E27FC236}">
                <a16:creationId xmlns:a16="http://schemas.microsoft.com/office/drawing/2014/main" id="{6E552F91-6599-7348-A714-5EA5B10B22DD}"/>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34F7D2C-C9AE-A44F-9D30-4351A39521D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B97B58-76F3-5547-9D04-2A5A203D2727}"/>
              </a:ext>
            </a:extLst>
          </p:cNvPr>
          <p:cNvSpPr txBox="1">
            <a:spLocks noGrp="1"/>
          </p:cNvSpPr>
          <p:nvPr>
            <p:ph type="sldNum" sz="quarter" idx="5"/>
          </p:nvPr>
        </p:nvSpPr>
        <p:spPr>
          <a:ln/>
        </p:spPr>
        <p:txBody>
          <a:bodyPr lIns="0" tIns="0" rIns="0" bIns="0" anchor="b" anchorCtr="0">
            <a:noAutofit/>
          </a:bodyPr>
          <a:lstStyle/>
          <a:p>
            <a:pPr lvl="0"/>
            <a:fld id="{7300B4D4-AC9F-B445-9092-D0E6FCB1E954}" type="slidenum">
              <a:t>15</a:t>
            </a:fld>
            <a:endParaRPr lang="en-US"/>
          </a:p>
        </p:txBody>
      </p:sp>
      <p:sp>
        <p:nvSpPr>
          <p:cNvPr id="2" name="Slide Image Placeholder 1">
            <a:extLst>
              <a:ext uri="{FF2B5EF4-FFF2-40B4-BE49-F238E27FC236}">
                <a16:creationId xmlns:a16="http://schemas.microsoft.com/office/drawing/2014/main" id="{9DF4CEAF-7DF1-664C-88D8-CDD04642FD1C}"/>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B7AC1DD-054E-2743-8DD2-13E2688C5DD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EF42F-6456-0C4C-BAA3-7D9505C86273}"/>
              </a:ext>
            </a:extLst>
          </p:cNvPr>
          <p:cNvSpPr txBox="1">
            <a:spLocks noGrp="1"/>
          </p:cNvSpPr>
          <p:nvPr>
            <p:ph type="sldNum" sz="quarter" idx="5"/>
          </p:nvPr>
        </p:nvSpPr>
        <p:spPr>
          <a:ln/>
        </p:spPr>
        <p:txBody>
          <a:bodyPr lIns="0" tIns="0" rIns="0" bIns="0" anchor="b" anchorCtr="0">
            <a:noAutofit/>
          </a:bodyPr>
          <a:lstStyle/>
          <a:p>
            <a:pPr lvl="0"/>
            <a:fld id="{DBDB1A21-1D04-B84A-8CB1-E5C8E70F8FA8}" type="slidenum">
              <a:t>16</a:t>
            </a:fld>
            <a:endParaRPr lang="en-US"/>
          </a:p>
        </p:txBody>
      </p:sp>
      <p:sp>
        <p:nvSpPr>
          <p:cNvPr id="2" name="Slide Image Placeholder 1">
            <a:extLst>
              <a:ext uri="{FF2B5EF4-FFF2-40B4-BE49-F238E27FC236}">
                <a16:creationId xmlns:a16="http://schemas.microsoft.com/office/drawing/2014/main" id="{2C6A95F9-9690-D343-B1D0-1499666AB5C6}"/>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417D15D-62C7-F947-B111-15255043BD7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9C70A8-4EA5-4843-A4FA-CB667A08FADA}"/>
              </a:ext>
            </a:extLst>
          </p:cNvPr>
          <p:cNvSpPr txBox="1">
            <a:spLocks noGrp="1"/>
          </p:cNvSpPr>
          <p:nvPr>
            <p:ph type="sldNum" sz="quarter" idx="5"/>
          </p:nvPr>
        </p:nvSpPr>
        <p:spPr>
          <a:ln/>
        </p:spPr>
        <p:txBody>
          <a:bodyPr lIns="0" tIns="0" rIns="0" bIns="0" anchor="b" anchorCtr="0">
            <a:noAutofit/>
          </a:bodyPr>
          <a:lstStyle/>
          <a:p>
            <a:pPr lvl="0"/>
            <a:fld id="{3769218B-09FE-364F-8C0A-D1876828015A}" type="slidenum">
              <a:t>17</a:t>
            </a:fld>
            <a:endParaRPr lang="en-US"/>
          </a:p>
        </p:txBody>
      </p:sp>
      <p:sp>
        <p:nvSpPr>
          <p:cNvPr id="2" name="Slide Image Placeholder 1">
            <a:extLst>
              <a:ext uri="{FF2B5EF4-FFF2-40B4-BE49-F238E27FC236}">
                <a16:creationId xmlns:a16="http://schemas.microsoft.com/office/drawing/2014/main" id="{81D1A0AE-1B2A-E941-9CF2-42C3E4D70753}"/>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5D6470E-9EE5-6D4D-8DE0-8086A77E4FD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9E2BCB-3DF6-DB48-AF13-1FEB8C7F006E}"/>
              </a:ext>
            </a:extLst>
          </p:cNvPr>
          <p:cNvSpPr txBox="1">
            <a:spLocks noGrp="1"/>
          </p:cNvSpPr>
          <p:nvPr>
            <p:ph type="sldNum" sz="quarter" idx="5"/>
          </p:nvPr>
        </p:nvSpPr>
        <p:spPr>
          <a:ln/>
        </p:spPr>
        <p:txBody>
          <a:bodyPr lIns="0" tIns="0" rIns="0" bIns="0" anchor="b" anchorCtr="0">
            <a:noAutofit/>
          </a:bodyPr>
          <a:lstStyle/>
          <a:p>
            <a:pPr lvl="0"/>
            <a:fld id="{6EF44F6F-2AA9-A743-A06F-1B87185F82EC}" type="slidenum">
              <a:t>18</a:t>
            </a:fld>
            <a:endParaRPr lang="en-US"/>
          </a:p>
        </p:txBody>
      </p:sp>
      <p:sp>
        <p:nvSpPr>
          <p:cNvPr id="2" name="Slide Image Placeholder 1">
            <a:extLst>
              <a:ext uri="{FF2B5EF4-FFF2-40B4-BE49-F238E27FC236}">
                <a16:creationId xmlns:a16="http://schemas.microsoft.com/office/drawing/2014/main" id="{F6973E38-0E34-634B-A396-8646D8BB2461}"/>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6B863F5-44A9-3545-BFAC-63342D44F35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7F69719-8326-4D40-81D5-958D0A76DEA5}"/>
              </a:ext>
            </a:extLst>
          </p:cNvPr>
          <p:cNvSpPr txBox="1">
            <a:spLocks noGrp="1"/>
          </p:cNvSpPr>
          <p:nvPr>
            <p:ph type="sldNum" sz="quarter" idx="5"/>
          </p:nvPr>
        </p:nvSpPr>
        <p:spPr>
          <a:ln/>
        </p:spPr>
        <p:txBody>
          <a:bodyPr lIns="0" tIns="0" rIns="0" bIns="0" anchor="b" anchorCtr="0">
            <a:noAutofit/>
          </a:bodyPr>
          <a:lstStyle/>
          <a:p>
            <a:pPr lvl="0"/>
            <a:fld id="{02475E04-61BA-644A-951C-EA7C93518A15}" type="slidenum">
              <a:t>19</a:t>
            </a:fld>
            <a:endParaRPr lang="en-US"/>
          </a:p>
        </p:txBody>
      </p:sp>
      <p:sp>
        <p:nvSpPr>
          <p:cNvPr id="2" name="Slide Image Placeholder 1">
            <a:extLst>
              <a:ext uri="{FF2B5EF4-FFF2-40B4-BE49-F238E27FC236}">
                <a16:creationId xmlns:a16="http://schemas.microsoft.com/office/drawing/2014/main" id="{A86EA611-8AE4-E443-948A-4374FB5D5EFF}"/>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2E297C7-38CD-3449-B698-902B771E55A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7B29E5B-5D12-934C-8B0F-2455E450771D}"/>
              </a:ext>
            </a:extLst>
          </p:cNvPr>
          <p:cNvSpPr txBox="1">
            <a:spLocks noGrp="1"/>
          </p:cNvSpPr>
          <p:nvPr>
            <p:ph type="sldNum" sz="quarter" idx="5"/>
          </p:nvPr>
        </p:nvSpPr>
        <p:spPr>
          <a:ln/>
        </p:spPr>
        <p:txBody>
          <a:bodyPr lIns="0" tIns="0" rIns="0" bIns="0" anchor="b" anchorCtr="0">
            <a:noAutofit/>
          </a:bodyPr>
          <a:lstStyle/>
          <a:p>
            <a:pPr lvl="0"/>
            <a:fld id="{2D20E2EE-8A43-A449-8E3A-91FCD91ACB1D}" type="slidenum">
              <a:t>2</a:t>
            </a:fld>
            <a:endParaRPr lang="en-US"/>
          </a:p>
        </p:txBody>
      </p:sp>
      <p:sp>
        <p:nvSpPr>
          <p:cNvPr id="2" name="Slide Image Placeholder 1">
            <a:extLst>
              <a:ext uri="{FF2B5EF4-FFF2-40B4-BE49-F238E27FC236}">
                <a16:creationId xmlns:a16="http://schemas.microsoft.com/office/drawing/2014/main" id="{B923730E-203A-D640-944F-5FB84DCBDD5C}"/>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9CEEA9F-83FE-3349-B89C-B23A6689D27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963454-C370-9347-ABC0-95498F45C87D}"/>
              </a:ext>
            </a:extLst>
          </p:cNvPr>
          <p:cNvSpPr txBox="1">
            <a:spLocks noGrp="1"/>
          </p:cNvSpPr>
          <p:nvPr>
            <p:ph type="sldNum" sz="quarter" idx="5"/>
          </p:nvPr>
        </p:nvSpPr>
        <p:spPr>
          <a:ln/>
        </p:spPr>
        <p:txBody>
          <a:bodyPr lIns="0" tIns="0" rIns="0" bIns="0" anchor="b" anchorCtr="0">
            <a:noAutofit/>
          </a:bodyPr>
          <a:lstStyle/>
          <a:p>
            <a:pPr lvl="0"/>
            <a:fld id="{9AD9467E-D790-604D-A2EC-C5AAA61ADB78}" type="slidenum">
              <a:t>20</a:t>
            </a:fld>
            <a:endParaRPr lang="en-US"/>
          </a:p>
        </p:txBody>
      </p:sp>
      <p:sp>
        <p:nvSpPr>
          <p:cNvPr id="2" name="Slide Image Placeholder 1">
            <a:extLst>
              <a:ext uri="{FF2B5EF4-FFF2-40B4-BE49-F238E27FC236}">
                <a16:creationId xmlns:a16="http://schemas.microsoft.com/office/drawing/2014/main" id="{40DEE9B1-96D1-5240-B5A3-4253B4A0C1CD}"/>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A3F7A1F-01F6-094D-AEE3-816F9538006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E01375-8D7C-1248-89D7-676667E638B9}"/>
              </a:ext>
            </a:extLst>
          </p:cNvPr>
          <p:cNvSpPr txBox="1">
            <a:spLocks noGrp="1"/>
          </p:cNvSpPr>
          <p:nvPr>
            <p:ph type="sldNum" sz="quarter" idx="5"/>
          </p:nvPr>
        </p:nvSpPr>
        <p:spPr>
          <a:ln/>
        </p:spPr>
        <p:txBody>
          <a:bodyPr lIns="0" tIns="0" rIns="0" bIns="0" anchor="b" anchorCtr="0">
            <a:noAutofit/>
          </a:bodyPr>
          <a:lstStyle/>
          <a:p>
            <a:pPr lvl="0"/>
            <a:fld id="{7DE28CB9-BA39-814D-BE15-4E26A8F0413F}" type="slidenum">
              <a:t>21</a:t>
            </a:fld>
            <a:endParaRPr lang="en-US"/>
          </a:p>
        </p:txBody>
      </p:sp>
      <p:sp>
        <p:nvSpPr>
          <p:cNvPr id="2" name="Slide Image Placeholder 1">
            <a:extLst>
              <a:ext uri="{FF2B5EF4-FFF2-40B4-BE49-F238E27FC236}">
                <a16:creationId xmlns:a16="http://schemas.microsoft.com/office/drawing/2014/main" id="{C787AECA-E8C4-BC4C-81BC-91A5C1B4DA57}"/>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B325EAB-BABA-0847-A9B9-E51E4CBC219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80CC61-5653-5B43-AD53-487868C16B2B}"/>
              </a:ext>
            </a:extLst>
          </p:cNvPr>
          <p:cNvSpPr txBox="1">
            <a:spLocks noGrp="1"/>
          </p:cNvSpPr>
          <p:nvPr>
            <p:ph type="sldNum" sz="quarter" idx="5"/>
          </p:nvPr>
        </p:nvSpPr>
        <p:spPr>
          <a:ln/>
        </p:spPr>
        <p:txBody>
          <a:bodyPr lIns="0" tIns="0" rIns="0" bIns="0" anchor="b" anchorCtr="0">
            <a:noAutofit/>
          </a:bodyPr>
          <a:lstStyle/>
          <a:p>
            <a:pPr lvl="0"/>
            <a:fld id="{D8889844-31D1-434E-B809-C58383587E11}" type="slidenum">
              <a:t>22</a:t>
            </a:fld>
            <a:endParaRPr lang="en-US"/>
          </a:p>
        </p:txBody>
      </p:sp>
      <p:sp>
        <p:nvSpPr>
          <p:cNvPr id="2" name="Slide Image Placeholder 1">
            <a:extLst>
              <a:ext uri="{FF2B5EF4-FFF2-40B4-BE49-F238E27FC236}">
                <a16:creationId xmlns:a16="http://schemas.microsoft.com/office/drawing/2014/main" id="{D3D21643-3EF7-7F43-8FAB-54F11466079E}"/>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033AA6E-CB58-E846-B11A-CD61D6E3908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7B5C8A-2116-3549-94DC-18C46D202B4F}"/>
              </a:ext>
            </a:extLst>
          </p:cNvPr>
          <p:cNvSpPr txBox="1">
            <a:spLocks noGrp="1"/>
          </p:cNvSpPr>
          <p:nvPr>
            <p:ph type="sldNum" sz="quarter" idx="5"/>
          </p:nvPr>
        </p:nvSpPr>
        <p:spPr>
          <a:ln/>
        </p:spPr>
        <p:txBody>
          <a:bodyPr lIns="0" tIns="0" rIns="0" bIns="0" anchor="b" anchorCtr="0">
            <a:noAutofit/>
          </a:bodyPr>
          <a:lstStyle/>
          <a:p>
            <a:pPr lvl="0"/>
            <a:fld id="{0D9ED159-A2D6-774E-B0DE-C655FCCC49CE}" type="slidenum">
              <a:t>23</a:t>
            </a:fld>
            <a:endParaRPr lang="en-US"/>
          </a:p>
        </p:txBody>
      </p:sp>
      <p:sp>
        <p:nvSpPr>
          <p:cNvPr id="2" name="Slide Image Placeholder 1">
            <a:extLst>
              <a:ext uri="{FF2B5EF4-FFF2-40B4-BE49-F238E27FC236}">
                <a16:creationId xmlns:a16="http://schemas.microsoft.com/office/drawing/2014/main" id="{B018CEB8-7056-BE46-9BFC-ECBF25E96394}"/>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7709952-CCB7-284E-B20F-97803395035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B9FFA6-5E3A-294A-A669-4010A2E2AE91}"/>
              </a:ext>
            </a:extLst>
          </p:cNvPr>
          <p:cNvSpPr txBox="1">
            <a:spLocks noGrp="1"/>
          </p:cNvSpPr>
          <p:nvPr>
            <p:ph type="sldNum" sz="quarter" idx="5"/>
          </p:nvPr>
        </p:nvSpPr>
        <p:spPr>
          <a:ln/>
        </p:spPr>
        <p:txBody>
          <a:bodyPr lIns="0" tIns="0" rIns="0" bIns="0" anchor="b" anchorCtr="0">
            <a:noAutofit/>
          </a:bodyPr>
          <a:lstStyle/>
          <a:p>
            <a:pPr lvl="0"/>
            <a:fld id="{143DC59B-C63B-1047-B514-2BABF48ADB23}" type="slidenum">
              <a:t>24</a:t>
            </a:fld>
            <a:endParaRPr lang="en-US"/>
          </a:p>
        </p:txBody>
      </p:sp>
      <p:sp>
        <p:nvSpPr>
          <p:cNvPr id="2" name="Slide Image Placeholder 1">
            <a:extLst>
              <a:ext uri="{FF2B5EF4-FFF2-40B4-BE49-F238E27FC236}">
                <a16:creationId xmlns:a16="http://schemas.microsoft.com/office/drawing/2014/main" id="{63BC6126-1E92-0D4D-8436-3C1D4E54872D}"/>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277184A-CDA4-AC43-9907-CC7AE73F707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44F28A-841A-1946-889B-3B9FDE2F0890}"/>
              </a:ext>
            </a:extLst>
          </p:cNvPr>
          <p:cNvSpPr txBox="1">
            <a:spLocks noGrp="1"/>
          </p:cNvSpPr>
          <p:nvPr>
            <p:ph type="sldNum" sz="quarter" idx="5"/>
          </p:nvPr>
        </p:nvSpPr>
        <p:spPr>
          <a:ln/>
        </p:spPr>
        <p:txBody>
          <a:bodyPr lIns="0" tIns="0" rIns="0" bIns="0" anchor="b" anchorCtr="0">
            <a:noAutofit/>
          </a:bodyPr>
          <a:lstStyle/>
          <a:p>
            <a:pPr lvl="0"/>
            <a:fld id="{9C94FB02-4070-F248-B449-086D04025AB4}" type="slidenum">
              <a:t>25</a:t>
            </a:fld>
            <a:endParaRPr lang="en-US"/>
          </a:p>
        </p:txBody>
      </p:sp>
      <p:sp>
        <p:nvSpPr>
          <p:cNvPr id="2" name="Slide Image Placeholder 1">
            <a:extLst>
              <a:ext uri="{FF2B5EF4-FFF2-40B4-BE49-F238E27FC236}">
                <a16:creationId xmlns:a16="http://schemas.microsoft.com/office/drawing/2014/main" id="{77E03DF9-20BD-564E-A4A6-17C35CC30FBE}"/>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AE3C174-9B97-0A41-8E7B-01D07727D6C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CA0F6B4-C545-9A4B-A89E-54577384754E}"/>
              </a:ext>
            </a:extLst>
          </p:cNvPr>
          <p:cNvSpPr txBox="1">
            <a:spLocks noGrp="1"/>
          </p:cNvSpPr>
          <p:nvPr>
            <p:ph type="sldNum" sz="quarter" idx="5"/>
          </p:nvPr>
        </p:nvSpPr>
        <p:spPr>
          <a:ln/>
        </p:spPr>
        <p:txBody>
          <a:bodyPr lIns="0" tIns="0" rIns="0" bIns="0" anchor="b" anchorCtr="0">
            <a:noAutofit/>
          </a:bodyPr>
          <a:lstStyle/>
          <a:p>
            <a:pPr lvl="0"/>
            <a:fld id="{F566C04B-DB8D-1544-8A4A-28DE95F8A836}" type="slidenum">
              <a:t>26</a:t>
            </a:fld>
            <a:endParaRPr lang="en-US"/>
          </a:p>
        </p:txBody>
      </p:sp>
      <p:sp>
        <p:nvSpPr>
          <p:cNvPr id="2" name="Slide Image Placeholder 1">
            <a:extLst>
              <a:ext uri="{FF2B5EF4-FFF2-40B4-BE49-F238E27FC236}">
                <a16:creationId xmlns:a16="http://schemas.microsoft.com/office/drawing/2014/main" id="{6696D0EB-7713-204C-92DD-3481199048C8}"/>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D285176-6454-B947-ABE8-7598DD67BFC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818D2CB-77E0-7448-8619-F4738E007839}"/>
              </a:ext>
            </a:extLst>
          </p:cNvPr>
          <p:cNvSpPr txBox="1">
            <a:spLocks noGrp="1"/>
          </p:cNvSpPr>
          <p:nvPr>
            <p:ph type="sldNum" sz="quarter" idx="5"/>
          </p:nvPr>
        </p:nvSpPr>
        <p:spPr>
          <a:ln/>
        </p:spPr>
        <p:txBody>
          <a:bodyPr lIns="0" tIns="0" rIns="0" bIns="0" anchor="b" anchorCtr="0">
            <a:noAutofit/>
          </a:bodyPr>
          <a:lstStyle/>
          <a:p>
            <a:pPr lvl="0"/>
            <a:fld id="{58835980-7A3C-CB45-8038-388429EBF543}" type="slidenum">
              <a:t>27</a:t>
            </a:fld>
            <a:endParaRPr lang="en-US"/>
          </a:p>
        </p:txBody>
      </p:sp>
      <p:sp>
        <p:nvSpPr>
          <p:cNvPr id="2" name="Slide Image Placeholder 1">
            <a:extLst>
              <a:ext uri="{FF2B5EF4-FFF2-40B4-BE49-F238E27FC236}">
                <a16:creationId xmlns:a16="http://schemas.microsoft.com/office/drawing/2014/main" id="{39B8C84F-0B5F-FD43-89B8-E62F8B614BC6}"/>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D9C870E-E69C-AE4C-9C2A-2CF9FBF1A22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AF8D404-A2C2-9642-870C-3641C5D3BFEF}"/>
              </a:ext>
            </a:extLst>
          </p:cNvPr>
          <p:cNvSpPr txBox="1">
            <a:spLocks noGrp="1"/>
          </p:cNvSpPr>
          <p:nvPr>
            <p:ph type="sldNum" sz="quarter" idx="5"/>
          </p:nvPr>
        </p:nvSpPr>
        <p:spPr>
          <a:ln/>
        </p:spPr>
        <p:txBody>
          <a:bodyPr lIns="0" tIns="0" rIns="0" bIns="0" anchor="b" anchorCtr="0">
            <a:noAutofit/>
          </a:bodyPr>
          <a:lstStyle/>
          <a:p>
            <a:pPr lvl="0"/>
            <a:fld id="{15B1B88E-6C51-E24F-B8BD-52AC22F23CBA}" type="slidenum">
              <a:t>28</a:t>
            </a:fld>
            <a:endParaRPr lang="en-US"/>
          </a:p>
        </p:txBody>
      </p:sp>
      <p:sp>
        <p:nvSpPr>
          <p:cNvPr id="2" name="Slide Image Placeholder 1">
            <a:extLst>
              <a:ext uri="{FF2B5EF4-FFF2-40B4-BE49-F238E27FC236}">
                <a16:creationId xmlns:a16="http://schemas.microsoft.com/office/drawing/2014/main" id="{2ABFD26B-CAAE-7944-A4BD-1C63A2B7746B}"/>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D6B9854-44E9-E242-9461-46C7F9B928D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59AB48-C3ED-5249-8B4E-9A90D271365E}"/>
              </a:ext>
            </a:extLst>
          </p:cNvPr>
          <p:cNvSpPr txBox="1">
            <a:spLocks noGrp="1"/>
          </p:cNvSpPr>
          <p:nvPr>
            <p:ph type="sldNum" sz="quarter" idx="5"/>
          </p:nvPr>
        </p:nvSpPr>
        <p:spPr>
          <a:ln/>
        </p:spPr>
        <p:txBody>
          <a:bodyPr lIns="0" tIns="0" rIns="0" bIns="0" anchor="b" anchorCtr="0">
            <a:noAutofit/>
          </a:bodyPr>
          <a:lstStyle/>
          <a:p>
            <a:pPr lvl="0"/>
            <a:fld id="{C5B9D6D4-027A-6145-A74E-EEAF1870D2CC}" type="slidenum">
              <a:t>29</a:t>
            </a:fld>
            <a:endParaRPr lang="en-US"/>
          </a:p>
        </p:txBody>
      </p:sp>
      <p:sp>
        <p:nvSpPr>
          <p:cNvPr id="2" name="Slide Image Placeholder 1">
            <a:extLst>
              <a:ext uri="{FF2B5EF4-FFF2-40B4-BE49-F238E27FC236}">
                <a16:creationId xmlns:a16="http://schemas.microsoft.com/office/drawing/2014/main" id="{4690CCDB-6219-8048-98D3-51123C2C7C2E}"/>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894ADCE-B38F-1745-8740-5BBFCEEA6E0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331FC86-D4FE-6742-9110-414BF6BA9DE5}"/>
              </a:ext>
            </a:extLst>
          </p:cNvPr>
          <p:cNvSpPr txBox="1">
            <a:spLocks noGrp="1"/>
          </p:cNvSpPr>
          <p:nvPr>
            <p:ph type="sldNum" sz="quarter" idx="5"/>
          </p:nvPr>
        </p:nvSpPr>
        <p:spPr>
          <a:ln/>
        </p:spPr>
        <p:txBody>
          <a:bodyPr lIns="0" tIns="0" rIns="0" bIns="0" anchor="b" anchorCtr="0">
            <a:noAutofit/>
          </a:bodyPr>
          <a:lstStyle/>
          <a:p>
            <a:pPr lvl="0"/>
            <a:fld id="{207753F0-A53F-D646-A2CB-EE2B6E574089}" type="slidenum">
              <a:t>3</a:t>
            </a:fld>
            <a:endParaRPr lang="en-US"/>
          </a:p>
        </p:txBody>
      </p:sp>
      <p:sp>
        <p:nvSpPr>
          <p:cNvPr id="2" name="Slide Image Placeholder 1">
            <a:extLst>
              <a:ext uri="{FF2B5EF4-FFF2-40B4-BE49-F238E27FC236}">
                <a16:creationId xmlns:a16="http://schemas.microsoft.com/office/drawing/2014/main" id="{D01D7D60-311F-1C4F-A60A-FCF2D9AD9D76}"/>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7998264-C5E7-5F41-95CE-C35B4290020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B3E9CA4-3BBC-174E-B15D-FB03D7C07A12}"/>
              </a:ext>
            </a:extLst>
          </p:cNvPr>
          <p:cNvSpPr txBox="1">
            <a:spLocks noGrp="1"/>
          </p:cNvSpPr>
          <p:nvPr>
            <p:ph type="sldNum" sz="quarter" idx="5"/>
          </p:nvPr>
        </p:nvSpPr>
        <p:spPr>
          <a:ln/>
        </p:spPr>
        <p:txBody>
          <a:bodyPr lIns="0" tIns="0" rIns="0" bIns="0" anchor="b" anchorCtr="0">
            <a:noAutofit/>
          </a:bodyPr>
          <a:lstStyle/>
          <a:p>
            <a:pPr lvl="0"/>
            <a:fld id="{C4AB415B-CB66-E645-AF27-44CB8A77CB08}" type="slidenum">
              <a:t>30</a:t>
            </a:fld>
            <a:endParaRPr lang="en-US"/>
          </a:p>
        </p:txBody>
      </p:sp>
      <p:sp>
        <p:nvSpPr>
          <p:cNvPr id="2" name="Slide Image Placeholder 1">
            <a:extLst>
              <a:ext uri="{FF2B5EF4-FFF2-40B4-BE49-F238E27FC236}">
                <a16:creationId xmlns:a16="http://schemas.microsoft.com/office/drawing/2014/main" id="{049B04CB-EBFF-2F42-961F-98C39148FBAB}"/>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4F2439-5FEC-CB41-8618-88AADF3BC8F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66B392-1BBA-6D4F-A56F-C11137DB4FB3}"/>
              </a:ext>
            </a:extLst>
          </p:cNvPr>
          <p:cNvSpPr txBox="1">
            <a:spLocks noGrp="1"/>
          </p:cNvSpPr>
          <p:nvPr>
            <p:ph type="sldNum" sz="quarter" idx="5"/>
          </p:nvPr>
        </p:nvSpPr>
        <p:spPr>
          <a:ln/>
        </p:spPr>
        <p:txBody>
          <a:bodyPr lIns="0" tIns="0" rIns="0" bIns="0" anchor="b" anchorCtr="0">
            <a:noAutofit/>
          </a:bodyPr>
          <a:lstStyle/>
          <a:p>
            <a:pPr lvl="0"/>
            <a:fld id="{2CD6F616-73F0-DB4D-A9A8-990DAF4427F0}" type="slidenum">
              <a:t>31</a:t>
            </a:fld>
            <a:endParaRPr lang="en-US"/>
          </a:p>
        </p:txBody>
      </p:sp>
      <p:sp>
        <p:nvSpPr>
          <p:cNvPr id="2" name="Slide Image Placeholder 1">
            <a:extLst>
              <a:ext uri="{FF2B5EF4-FFF2-40B4-BE49-F238E27FC236}">
                <a16:creationId xmlns:a16="http://schemas.microsoft.com/office/drawing/2014/main" id="{ADE51159-7BF1-FD41-8F6C-2299C896AED5}"/>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BB88B7E-73BB-6049-B6F0-87226BB3B0C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156B120-196E-3849-8069-7C6253000BC3}"/>
              </a:ext>
            </a:extLst>
          </p:cNvPr>
          <p:cNvSpPr txBox="1">
            <a:spLocks noGrp="1"/>
          </p:cNvSpPr>
          <p:nvPr>
            <p:ph type="sldNum" sz="quarter" idx="5"/>
          </p:nvPr>
        </p:nvSpPr>
        <p:spPr>
          <a:ln/>
        </p:spPr>
        <p:txBody>
          <a:bodyPr lIns="0" tIns="0" rIns="0" bIns="0" anchor="b" anchorCtr="0">
            <a:noAutofit/>
          </a:bodyPr>
          <a:lstStyle/>
          <a:p>
            <a:pPr lvl="0"/>
            <a:fld id="{A4F8C47F-67B9-7347-B70C-06050CE3BA3F}" type="slidenum">
              <a:t>32</a:t>
            </a:fld>
            <a:endParaRPr lang="en-US"/>
          </a:p>
        </p:txBody>
      </p:sp>
      <p:sp>
        <p:nvSpPr>
          <p:cNvPr id="2" name="Slide Image Placeholder 1">
            <a:extLst>
              <a:ext uri="{FF2B5EF4-FFF2-40B4-BE49-F238E27FC236}">
                <a16:creationId xmlns:a16="http://schemas.microsoft.com/office/drawing/2014/main" id="{A31956B2-AAFB-BF47-B04F-9097AD0E4CA4}"/>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1980A07-16C5-1A49-9EDD-94922B2C7AA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E6BCCE-4112-B740-AE46-2DC87045A7FE}"/>
              </a:ext>
            </a:extLst>
          </p:cNvPr>
          <p:cNvSpPr txBox="1">
            <a:spLocks noGrp="1"/>
          </p:cNvSpPr>
          <p:nvPr>
            <p:ph type="sldNum" sz="quarter" idx="5"/>
          </p:nvPr>
        </p:nvSpPr>
        <p:spPr>
          <a:ln/>
        </p:spPr>
        <p:txBody>
          <a:bodyPr lIns="0" tIns="0" rIns="0" bIns="0" anchor="b" anchorCtr="0">
            <a:noAutofit/>
          </a:bodyPr>
          <a:lstStyle/>
          <a:p>
            <a:pPr lvl="0"/>
            <a:fld id="{D7F9E19C-FF95-B542-8003-B0CE2072440A}" type="slidenum">
              <a:t>33</a:t>
            </a:fld>
            <a:endParaRPr lang="en-US"/>
          </a:p>
        </p:txBody>
      </p:sp>
      <p:sp>
        <p:nvSpPr>
          <p:cNvPr id="2" name="Slide Image Placeholder 1">
            <a:extLst>
              <a:ext uri="{FF2B5EF4-FFF2-40B4-BE49-F238E27FC236}">
                <a16:creationId xmlns:a16="http://schemas.microsoft.com/office/drawing/2014/main" id="{5F745126-FDBF-8540-ADB8-40BC63922AC1}"/>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61DB5FC-FDC3-1D4D-AAF7-097653038F2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A5D70F1-71FD-2D4A-B47A-C9B8BF725A9D}"/>
              </a:ext>
            </a:extLst>
          </p:cNvPr>
          <p:cNvSpPr txBox="1">
            <a:spLocks noGrp="1"/>
          </p:cNvSpPr>
          <p:nvPr>
            <p:ph type="sldNum" sz="quarter" idx="5"/>
          </p:nvPr>
        </p:nvSpPr>
        <p:spPr>
          <a:ln/>
        </p:spPr>
        <p:txBody>
          <a:bodyPr lIns="0" tIns="0" rIns="0" bIns="0" anchor="b" anchorCtr="0">
            <a:noAutofit/>
          </a:bodyPr>
          <a:lstStyle/>
          <a:p>
            <a:pPr lvl="0"/>
            <a:fld id="{05801299-14FA-6847-B607-5660D3B6232F}" type="slidenum">
              <a:t>34</a:t>
            </a:fld>
            <a:endParaRPr lang="en-US"/>
          </a:p>
        </p:txBody>
      </p:sp>
      <p:sp>
        <p:nvSpPr>
          <p:cNvPr id="2" name="Slide Image Placeholder 1">
            <a:extLst>
              <a:ext uri="{FF2B5EF4-FFF2-40B4-BE49-F238E27FC236}">
                <a16:creationId xmlns:a16="http://schemas.microsoft.com/office/drawing/2014/main" id="{48F9EE1B-1FD4-174A-9508-8CED8DABABB3}"/>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85960CB-5821-AE41-A896-501D22A63E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CC65498-816E-CC42-B335-763417379F6A}"/>
              </a:ext>
            </a:extLst>
          </p:cNvPr>
          <p:cNvSpPr txBox="1">
            <a:spLocks noGrp="1"/>
          </p:cNvSpPr>
          <p:nvPr>
            <p:ph type="sldNum" sz="quarter" idx="5"/>
          </p:nvPr>
        </p:nvSpPr>
        <p:spPr>
          <a:ln/>
        </p:spPr>
        <p:txBody>
          <a:bodyPr lIns="0" tIns="0" rIns="0" bIns="0" anchor="b" anchorCtr="0">
            <a:noAutofit/>
          </a:bodyPr>
          <a:lstStyle/>
          <a:p>
            <a:pPr lvl="0"/>
            <a:fld id="{E1A68D0C-A3A4-1C40-AA69-8EADDF7CEB1B}" type="slidenum">
              <a:t>35</a:t>
            </a:fld>
            <a:endParaRPr lang="en-US"/>
          </a:p>
        </p:txBody>
      </p:sp>
      <p:sp>
        <p:nvSpPr>
          <p:cNvPr id="2" name="Slide Image Placeholder 1">
            <a:extLst>
              <a:ext uri="{FF2B5EF4-FFF2-40B4-BE49-F238E27FC236}">
                <a16:creationId xmlns:a16="http://schemas.microsoft.com/office/drawing/2014/main" id="{AD3A5F79-0615-F24C-AFF5-5DC45A2A9FED}"/>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B0120CE-7151-A54D-B123-D595293811F4}"/>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BCAAB9D-2233-AC41-A6AD-1C8FA232F6C2}"/>
              </a:ext>
            </a:extLst>
          </p:cNvPr>
          <p:cNvSpPr txBox="1">
            <a:spLocks noGrp="1"/>
          </p:cNvSpPr>
          <p:nvPr>
            <p:ph type="sldNum" sz="quarter" idx="5"/>
          </p:nvPr>
        </p:nvSpPr>
        <p:spPr>
          <a:ln/>
        </p:spPr>
        <p:txBody>
          <a:bodyPr lIns="0" tIns="0" rIns="0" bIns="0" anchor="b" anchorCtr="0">
            <a:noAutofit/>
          </a:bodyPr>
          <a:lstStyle/>
          <a:p>
            <a:pPr lvl="0"/>
            <a:fld id="{72A3F7F1-6423-7C4B-9B0B-2B0DAEBFA906}" type="slidenum">
              <a:t>36</a:t>
            </a:fld>
            <a:endParaRPr lang="en-US"/>
          </a:p>
        </p:txBody>
      </p:sp>
      <p:sp>
        <p:nvSpPr>
          <p:cNvPr id="2" name="Slide Image Placeholder 1">
            <a:extLst>
              <a:ext uri="{FF2B5EF4-FFF2-40B4-BE49-F238E27FC236}">
                <a16:creationId xmlns:a16="http://schemas.microsoft.com/office/drawing/2014/main" id="{781B8869-A3D1-6444-B680-4EF420240E73}"/>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F45B67E-5DD1-364F-836E-D800AB7D9DC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C181D90-BFA9-B349-8C26-8C1FC426B5E8}"/>
              </a:ext>
            </a:extLst>
          </p:cNvPr>
          <p:cNvSpPr txBox="1">
            <a:spLocks noGrp="1"/>
          </p:cNvSpPr>
          <p:nvPr>
            <p:ph type="sldNum" sz="quarter" idx="5"/>
          </p:nvPr>
        </p:nvSpPr>
        <p:spPr>
          <a:ln/>
        </p:spPr>
        <p:txBody>
          <a:bodyPr lIns="0" tIns="0" rIns="0" bIns="0" anchor="b" anchorCtr="0">
            <a:noAutofit/>
          </a:bodyPr>
          <a:lstStyle/>
          <a:p>
            <a:pPr lvl="0"/>
            <a:fld id="{46A50573-949B-1F49-AEBD-705D79573044}" type="slidenum">
              <a:t>37</a:t>
            </a:fld>
            <a:endParaRPr lang="en-US"/>
          </a:p>
        </p:txBody>
      </p:sp>
      <p:sp>
        <p:nvSpPr>
          <p:cNvPr id="2" name="Slide Image Placeholder 1">
            <a:extLst>
              <a:ext uri="{FF2B5EF4-FFF2-40B4-BE49-F238E27FC236}">
                <a16:creationId xmlns:a16="http://schemas.microsoft.com/office/drawing/2014/main" id="{6FA95D9A-E4FD-BE4A-B810-17F1BBF3DA9A}"/>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C580698-C96B-324C-AD49-FEAB9A771E2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7A1F09-6BB8-514F-8D1C-DA0793378A58}"/>
              </a:ext>
            </a:extLst>
          </p:cNvPr>
          <p:cNvSpPr txBox="1">
            <a:spLocks noGrp="1"/>
          </p:cNvSpPr>
          <p:nvPr>
            <p:ph type="sldNum" sz="quarter" idx="5"/>
          </p:nvPr>
        </p:nvSpPr>
        <p:spPr>
          <a:ln/>
        </p:spPr>
        <p:txBody>
          <a:bodyPr lIns="0" tIns="0" rIns="0" bIns="0" anchor="b" anchorCtr="0">
            <a:noAutofit/>
          </a:bodyPr>
          <a:lstStyle/>
          <a:p>
            <a:pPr lvl="0"/>
            <a:fld id="{E56B43E5-6148-E34D-AA46-0A77EC8E11E0}" type="slidenum">
              <a:t>38</a:t>
            </a:fld>
            <a:endParaRPr lang="en-US"/>
          </a:p>
        </p:txBody>
      </p:sp>
      <p:sp>
        <p:nvSpPr>
          <p:cNvPr id="2" name="Slide Image Placeholder 1">
            <a:extLst>
              <a:ext uri="{FF2B5EF4-FFF2-40B4-BE49-F238E27FC236}">
                <a16:creationId xmlns:a16="http://schemas.microsoft.com/office/drawing/2014/main" id="{3FEFECE1-87F4-3B42-AF64-6925A9644793}"/>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693E9DD-013B-2647-8FA7-DFC4C29EC47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C4E4257-B131-1D4C-ADE4-138F1A4D641F}"/>
              </a:ext>
            </a:extLst>
          </p:cNvPr>
          <p:cNvSpPr txBox="1">
            <a:spLocks noGrp="1"/>
          </p:cNvSpPr>
          <p:nvPr>
            <p:ph type="sldNum" sz="quarter" idx="5"/>
          </p:nvPr>
        </p:nvSpPr>
        <p:spPr>
          <a:ln/>
        </p:spPr>
        <p:txBody>
          <a:bodyPr lIns="0" tIns="0" rIns="0" bIns="0" anchor="b" anchorCtr="0">
            <a:noAutofit/>
          </a:bodyPr>
          <a:lstStyle/>
          <a:p>
            <a:pPr lvl="0"/>
            <a:fld id="{526F8247-1986-F340-80C2-33B23E9EB2A3}" type="slidenum">
              <a:t>39</a:t>
            </a:fld>
            <a:endParaRPr lang="en-US"/>
          </a:p>
        </p:txBody>
      </p:sp>
      <p:sp>
        <p:nvSpPr>
          <p:cNvPr id="2" name="Slide Image Placeholder 1">
            <a:extLst>
              <a:ext uri="{FF2B5EF4-FFF2-40B4-BE49-F238E27FC236}">
                <a16:creationId xmlns:a16="http://schemas.microsoft.com/office/drawing/2014/main" id="{12D2DCD3-69DE-1646-81CC-65F7777E10F1}"/>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4222F82-B97E-EA4B-BA17-A81A6CFA7E8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49659D9-DC4F-7144-A225-F45DC0F00FD2}"/>
              </a:ext>
            </a:extLst>
          </p:cNvPr>
          <p:cNvSpPr txBox="1">
            <a:spLocks noGrp="1"/>
          </p:cNvSpPr>
          <p:nvPr>
            <p:ph type="sldNum" sz="quarter" idx="5"/>
          </p:nvPr>
        </p:nvSpPr>
        <p:spPr>
          <a:ln/>
        </p:spPr>
        <p:txBody>
          <a:bodyPr lIns="0" tIns="0" rIns="0" bIns="0" anchor="b" anchorCtr="0">
            <a:noAutofit/>
          </a:bodyPr>
          <a:lstStyle/>
          <a:p>
            <a:pPr lvl="0"/>
            <a:fld id="{A975B669-4F27-0741-B058-6936CE08D96A}" type="slidenum">
              <a:t>4</a:t>
            </a:fld>
            <a:endParaRPr lang="en-US"/>
          </a:p>
        </p:txBody>
      </p:sp>
      <p:sp>
        <p:nvSpPr>
          <p:cNvPr id="2" name="Slide Image Placeholder 1">
            <a:extLst>
              <a:ext uri="{FF2B5EF4-FFF2-40B4-BE49-F238E27FC236}">
                <a16:creationId xmlns:a16="http://schemas.microsoft.com/office/drawing/2014/main" id="{982AA6F9-B2DE-4E4D-A2A9-57418763C94B}"/>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6034222-4E42-2847-A4B1-E90AA209223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E5F560-70F7-4D47-B6ED-B9EA45ED96FE}"/>
              </a:ext>
            </a:extLst>
          </p:cNvPr>
          <p:cNvSpPr txBox="1">
            <a:spLocks noGrp="1"/>
          </p:cNvSpPr>
          <p:nvPr>
            <p:ph type="sldNum" sz="quarter" idx="5"/>
          </p:nvPr>
        </p:nvSpPr>
        <p:spPr>
          <a:ln/>
        </p:spPr>
        <p:txBody>
          <a:bodyPr lIns="0" tIns="0" rIns="0" bIns="0" anchor="b" anchorCtr="0">
            <a:noAutofit/>
          </a:bodyPr>
          <a:lstStyle/>
          <a:p>
            <a:pPr lvl="0"/>
            <a:fld id="{2F86EB0A-94C0-F24E-A735-2CF94297D9C8}" type="slidenum">
              <a:t>40</a:t>
            </a:fld>
            <a:endParaRPr lang="en-US"/>
          </a:p>
        </p:txBody>
      </p:sp>
      <p:sp>
        <p:nvSpPr>
          <p:cNvPr id="2" name="Slide Image Placeholder 1">
            <a:extLst>
              <a:ext uri="{FF2B5EF4-FFF2-40B4-BE49-F238E27FC236}">
                <a16:creationId xmlns:a16="http://schemas.microsoft.com/office/drawing/2014/main" id="{B71D33F0-CA2B-5F46-A2E2-EC3D7A6345D3}"/>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57A3D83-1AF3-8E43-AD50-8531C739A99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6EF7F-7A13-D649-830A-463334801EF0}"/>
              </a:ext>
            </a:extLst>
          </p:cNvPr>
          <p:cNvSpPr txBox="1">
            <a:spLocks noGrp="1"/>
          </p:cNvSpPr>
          <p:nvPr>
            <p:ph type="sldNum" sz="quarter" idx="5"/>
          </p:nvPr>
        </p:nvSpPr>
        <p:spPr>
          <a:ln/>
        </p:spPr>
        <p:txBody>
          <a:bodyPr lIns="0" tIns="0" rIns="0" bIns="0" anchor="b" anchorCtr="0">
            <a:noAutofit/>
          </a:bodyPr>
          <a:lstStyle/>
          <a:p>
            <a:pPr lvl="0"/>
            <a:fld id="{08D255CE-DB9C-3C42-B779-C12F850FE714}" type="slidenum">
              <a:t>41</a:t>
            </a:fld>
            <a:endParaRPr lang="en-US"/>
          </a:p>
        </p:txBody>
      </p:sp>
      <p:sp>
        <p:nvSpPr>
          <p:cNvPr id="2" name="Slide Image Placeholder 1">
            <a:extLst>
              <a:ext uri="{FF2B5EF4-FFF2-40B4-BE49-F238E27FC236}">
                <a16:creationId xmlns:a16="http://schemas.microsoft.com/office/drawing/2014/main" id="{4A703F3B-74FD-624A-9C5A-6040726FE4CC}"/>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9143D90-77F0-DE4A-AB93-72E192D2BBD4}"/>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20DE5B-A164-2143-AF7F-1C8AAEA4F3A7}"/>
              </a:ext>
            </a:extLst>
          </p:cNvPr>
          <p:cNvSpPr txBox="1">
            <a:spLocks noGrp="1"/>
          </p:cNvSpPr>
          <p:nvPr>
            <p:ph type="sldNum" sz="quarter" idx="5"/>
          </p:nvPr>
        </p:nvSpPr>
        <p:spPr>
          <a:ln/>
        </p:spPr>
        <p:txBody>
          <a:bodyPr lIns="0" tIns="0" rIns="0" bIns="0" anchor="b" anchorCtr="0">
            <a:noAutofit/>
          </a:bodyPr>
          <a:lstStyle/>
          <a:p>
            <a:pPr lvl="0"/>
            <a:fld id="{C8E67F2A-C45B-C449-A643-CDCB014664D5}" type="slidenum">
              <a:t>42</a:t>
            </a:fld>
            <a:endParaRPr lang="en-US"/>
          </a:p>
        </p:txBody>
      </p:sp>
      <p:sp>
        <p:nvSpPr>
          <p:cNvPr id="2" name="Slide Image Placeholder 1">
            <a:extLst>
              <a:ext uri="{FF2B5EF4-FFF2-40B4-BE49-F238E27FC236}">
                <a16:creationId xmlns:a16="http://schemas.microsoft.com/office/drawing/2014/main" id="{FB1B4F3A-3698-3B49-AD20-C14328295A26}"/>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45E5620-8610-A94D-A9F2-3EFEB43465B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DB56A0A-0CDC-3B47-99B2-806ADA056908}"/>
              </a:ext>
            </a:extLst>
          </p:cNvPr>
          <p:cNvSpPr txBox="1">
            <a:spLocks noGrp="1"/>
          </p:cNvSpPr>
          <p:nvPr>
            <p:ph type="sldNum" sz="quarter" idx="5"/>
          </p:nvPr>
        </p:nvSpPr>
        <p:spPr>
          <a:ln/>
        </p:spPr>
        <p:txBody>
          <a:bodyPr lIns="0" tIns="0" rIns="0" bIns="0" anchor="b" anchorCtr="0">
            <a:noAutofit/>
          </a:bodyPr>
          <a:lstStyle/>
          <a:p>
            <a:pPr lvl="0"/>
            <a:fld id="{9381FEC6-3059-5245-84C4-994E40BA8037}" type="slidenum">
              <a:t>43</a:t>
            </a:fld>
            <a:endParaRPr lang="en-US"/>
          </a:p>
        </p:txBody>
      </p:sp>
      <p:sp>
        <p:nvSpPr>
          <p:cNvPr id="2" name="Slide Image Placeholder 1">
            <a:extLst>
              <a:ext uri="{FF2B5EF4-FFF2-40B4-BE49-F238E27FC236}">
                <a16:creationId xmlns:a16="http://schemas.microsoft.com/office/drawing/2014/main" id="{3AB0C7F3-8BFE-C740-97FF-9A7936FB1CBD}"/>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A4D0024-CC12-2042-A978-93AD6E819FD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2957CB-F761-834A-B292-DBE30D82330E}"/>
              </a:ext>
            </a:extLst>
          </p:cNvPr>
          <p:cNvSpPr txBox="1">
            <a:spLocks noGrp="1"/>
          </p:cNvSpPr>
          <p:nvPr>
            <p:ph type="sldNum" sz="quarter" idx="5"/>
          </p:nvPr>
        </p:nvSpPr>
        <p:spPr>
          <a:ln/>
        </p:spPr>
        <p:txBody>
          <a:bodyPr lIns="0" tIns="0" rIns="0" bIns="0" anchor="b" anchorCtr="0">
            <a:noAutofit/>
          </a:bodyPr>
          <a:lstStyle/>
          <a:p>
            <a:pPr lvl="0"/>
            <a:fld id="{716CCA2B-72C0-B346-8F3F-E8D21A368C9E}" type="slidenum">
              <a:t>44</a:t>
            </a:fld>
            <a:endParaRPr lang="en-US"/>
          </a:p>
        </p:txBody>
      </p:sp>
      <p:sp>
        <p:nvSpPr>
          <p:cNvPr id="2" name="Slide Image Placeholder 1">
            <a:extLst>
              <a:ext uri="{FF2B5EF4-FFF2-40B4-BE49-F238E27FC236}">
                <a16:creationId xmlns:a16="http://schemas.microsoft.com/office/drawing/2014/main" id="{6B09FE7D-8954-494E-B391-7DBF7169BDAA}"/>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9EA718B-0B0E-D948-B853-D889F1B7553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02A5A-6943-6448-86BE-C56B9223EB36}"/>
              </a:ext>
            </a:extLst>
          </p:cNvPr>
          <p:cNvSpPr txBox="1">
            <a:spLocks noGrp="1"/>
          </p:cNvSpPr>
          <p:nvPr>
            <p:ph type="sldNum" sz="quarter" idx="5"/>
          </p:nvPr>
        </p:nvSpPr>
        <p:spPr>
          <a:ln/>
        </p:spPr>
        <p:txBody>
          <a:bodyPr lIns="0" tIns="0" rIns="0" bIns="0" anchor="b" anchorCtr="0">
            <a:noAutofit/>
          </a:bodyPr>
          <a:lstStyle/>
          <a:p>
            <a:pPr lvl="0"/>
            <a:fld id="{1E145EE6-1F89-DB47-BB21-7D527B798485}" type="slidenum">
              <a:t>5</a:t>
            </a:fld>
            <a:endParaRPr lang="en-US"/>
          </a:p>
        </p:txBody>
      </p:sp>
      <p:sp>
        <p:nvSpPr>
          <p:cNvPr id="2" name="Slide Image Placeholder 1">
            <a:extLst>
              <a:ext uri="{FF2B5EF4-FFF2-40B4-BE49-F238E27FC236}">
                <a16:creationId xmlns:a16="http://schemas.microsoft.com/office/drawing/2014/main" id="{72EFAAF5-A0F8-3E47-82CF-EC811D6FD770}"/>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22ADA9B-00A4-694C-B9D5-E8FD41BCB4F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6670D3-6FFD-8243-9CEC-679F1E6CF61A}"/>
              </a:ext>
            </a:extLst>
          </p:cNvPr>
          <p:cNvSpPr txBox="1">
            <a:spLocks noGrp="1"/>
          </p:cNvSpPr>
          <p:nvPr>
            <p:ph type="sldNum" sz="quarter" idx="5"/>
          </p:nvPr>
        </p:nvSpPr>
        <p:spPr>
          <a:ln/>
        </p:spPr>
        <p:txBody>
          <a:bodyPr lIns="0" tIns="0" rIns="0" bIns="0" anchor="b" anchorCtr="0">
            <a:noAutofit/>
          </a:bodyPr>
          <a:lstStyle/>
          <a:p>
            <a:pPr lvl="0"/>
            <a:fld id="{9D1D4D9A-82EE-3148-88D6-7A0D2ED8C3A6}" type="slidenum">
              <a:t>6</a:t>
            </a:fld>
            <a:endParaRPr lang="en-US"/>
          </a:p>
        </p:txBody>
      </p:sp>
      <p:sp>
        <p:nvSpPr>
          <p:cNvPr id="2" name="Slide Image Placeholder 1">
            <a:extLst>
              <a:ext uri="{FF2B5EF4-FFF2-40B4-BE49-F238E27FC236}">
                <a16:creationId xmlns:a16="http://schemas.microsoft.com/office/drawing/2014/main" id="{8BE02B40-EDAF-F044-9A0B-339CE6649E51}"/>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32D986C-D7CB-A048-9B50-58C9A482A5FF}"/>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402BA6-ED70-F941-A062-3B30FD713292}"/>
              </a:ext>
            </a:extLst>
          </p:cNvPr>
          <p:cNvSpPr txBox="1">
            <a:spLocks noGrp="1"/>
          </p:cNvSpPr>
          <p:nvPr>
            <p:ph type="sldNum" sz="quarter" idx="5"/>
          </p:nvPr>
        </p:nvSpPr>
        <p:spPr>
          <a:ln/>
        </p:spPr>
        <p:txBody>
          <a:bodyPr lIns="0" tIns="0" rIns="0" bIns="0" anchor="b" anchorCtr="0">
            <a:noAutofit/>
          </a:bodyPr>
          <a:lstStyle/>
          <a:p>
            <a:pPr lvl="0"/>
            <a:fld id="{1BB208BF-E0E8-1C41-8CCA-A5D0F6539942}" type="slidenum">
              <a:t>7</a:t>
            </a:fld>
            <a:endParaRPr lang="en-US"/>
          </a:p>
        </p:txBody>
      </p:sp>
      <p:sp>
        <p:nvSpPr>
          <p:cNvPr id="2" name="Slide Image Placeholder 1">
            <a:extLst>
              <a:ext uri="{FF2B5EF4-FFF2-40B4-BE49-F238E27FC236}">
                <a16:creationId xmlns:a16="http://schemas.microsoft.com/office/drawing/2014/main" id="{BB4A8F93-0DF5-774E-87D1-DD80F2AD08BF}"/>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F467ECF-DB10-8C4A-BABD-3960B937100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1B4632-B299-9E4D-AFF5-2C2737FFAE82}"/>
              </a:ext>
            </a:extLst>
          </p:cNvPr>
          <p:cNvSpPr txBox="1">
            <a:spLocks noGrp="1"/>
          </p:cNvSpPr>
          <p:nvPr>
            <p:ph type="sldNum" sz="quarter" idx="5"/>
          </p:nvPr>
        </p:nvSpPr>
        <p:spPr>
          <a:ln/>
        </p:spPr>
        <p:txBody>
          <a:bodyPr lIns="0" tIns="0" rIns="0" bIns="0" anchor="b" anchorCtr="0">
            <a:noAutofit/>
          </a:bodyPr>
          <a:lstStyle/>
          <a:p>
            <a:pPr lvl="0"/>
            <a:fld id="{24733D94-C04E-A241-BE12-E4A1D676BB21}" type="slidenum">
              <a:t>8</a:t>
            </a:fld>
            <a:endParaRPr lang="en-US"/>
          </a:p>
        </p:txBody>
      </p:sp>
      <p:sp>
        <p:nvSpPr>
          <p:cNvPr id="2" name="Slide Image Placeholder 1">
            <a:extLst>
              <a:ext uri="{FF2B5EF4-FFF2-40B4-BE49-F238E27FC236}">
                <a16:creationId xmlns:a16="http://schemas.microsoft.com/office/drawing/2014/main" id="{FB52CA0F-B14B-0645-A9DF-E0B36C672E24}"/>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5BE1351-CE7C-004E-9D91-C278AF705BB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E9765D-BCAB-A741-9F0A-44F96A1791FF}"/>
              </a:ext>
            </a:extLst>
          </p:cNvPr>
          <p:cNvSpPr txBox="1">
            <a:spLocks noGrp="1"/>
          </p:cNvSpPr>
          <p:nvPr>
            <p:ph type="sldNum" sz="quarter" idx="5"/>
          </p:nvPr>
        </p:nvSpPr>
        <p:spPr>
          <a:ln/>
        </p:spPr>
        <p:txBody>
          <a:bodyPr lIns="0" tIns="0" rIns="0" bIns="0" anchor="b" anchorCtr="0">
            <a:noAutofit/>
          </a:bodyPr>
          <a:lstStyle/>
          <a:p>
            <a:pPr lvl="0"/>
            <a:fld id="{9234B28D-484D-4E4F-BB57-121945EEC4F8}" type="slidenum">
              <a:t>9</a:t>
            </a:fld>
            <a:endParaRPr lang="en-US"/>
          </a:p>
        </p:txBody>
      </p:sp>
      <p:sp>
        <p:nvSpPr>
          <p:cNvPr id="2" name="Slide Image Placeholder 1">
            <a:extLst>
              <a:ext uri="{FF2B5EF4-FFF2-40B4-BE49-F238E27FC236}">
                <a16:creationId xmlns:a16="http://schemas.microsoft.com/office/drawing/2014/main" id="{AB75FF13-2F34-B24E-8C56-1315C73C0BF9}"/>
              </a:ext>
            </a:extLst>
          </p:cNvPr>
          <p:cNvSpPr>
            <a:spLocks noGrp="1" noRot="1" noChangeAspect="1" noResize="1"/>
          </p:cNvSpPr>
          <p:nvPr>
            <p:ph type="sldImg"/>
          </p:nvPr>
        </p:nvSpPr>
        <p:spPr>
          <a:xfrm>
            <a:off x="1373188" y="763588"/>
            <a:ext cx="5026025"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A0E7F49-9458-D548-948E-26DCB4D2BFB3}"/>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AB4-F613-2B4D-AD3C-8E13CCC13D3E}"/>
              </a:ext>
            </a:extLst>
          </p:cNvPr>
          <p:cNvSpPr>
            <a:spLocks noGrp="1"/>
          </p:cNvSpPr>
          <p:nvPr>
            <p:ph type="ctrTitle"/>
          </p:nvPr>
        </p:nvSpPr>
        <p:spPr>
          <a:xfrm>
            <a:off x="1260475" y="1238250"/>
            <a:ext cx="7558088"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AF22D-9B86-1D4A-859F-B44477EC78F6}"/>
              </a:ext>
            </a:extLst>
          </p:cNvPr>
          <p:cNvSpPr>
            <a:spLocks noGrp="1"/>
          </p:cNvSpPr>
          <p:nvPr>
            <p:ph type="subTitle" idx="1"/>
          </p:nvPr>
        </p:nvSpPr>
        <p:spPr>
          <a:xfrm>
            <a:off x="1260475" y="3971925"/>
            <a:ext cx="7558088"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25548B-8201-7B4B-9583-BD88FBF6168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9DC7EBC-A367-CA4A-838C-2F370E0D3C6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90170B76-57BC-9749-A5C3-2B1DEA8E5B09}"/>
              </a:ext>
            </a:extLst>
          </p:cNvPr>
          <p:cNvSpPr>
            <a:spLocks noGrp="1"/>
          </p:cNvSpPr>
          <p:nvPr>
            <p:ph type="sldNum" sz="quarter" idx="12"/>
          </p:nvPr>
        </p:nvSpPr>
        <p:spPr/>
        <p:txBody>
          <a:bodyPr/>
          <a:lstStyle/>
          <a:p>
            <a:pPr lvl="0"/>
            <a:fld id="{FD863CF7-7588-8648-82D6-36CAA07CA4FF}" type="slidenum">
              <a:t>‹#›</a:t>
            </a:fld>
            <a:endParaRPr lang="en-US"/>
          </a:p>
        </p:txBody>
      </p:sp>
    </p:spTree>
    <p:extLst>
      <p:ext uri="{BB962C8B-B14F-4D97-AF65-F5344CB8AC3E}">
        <p14:creationId xmlns:p14="http://schemas.microsoft.com/office/powerpoint/2010/main" val="339874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6DE5-BF6E-214F-B5B4-9C06CC8655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E4DE7-1D8D-7D4C-801B-294D4EB4D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0FF90-A753-3648-B89F-63D75539C63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A9B2EF9-D1BC-C047-8605-CB1A5EAA193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FF1C38E-AB49-B541-8008-4BA766626D5B}"/>
              </a:ext>
            </a:extLst>
          </p:cNvPr>
          <p:cNvSpPr>
            <a:spLocks noGrp="1"/>
          </p:cNvSpPr>
          <p:nvPr>
            <p:ph type="sldNum" sz="quarter" idx="12"/>
          </p:nvPr>
        </p:nvSpPr>
        <p:spPr/>
        <p:txBody>
          <a:bodyPr/>
          <a:lstStyle/>
          <a:p>
            <a:pPr lvl="0"/>
            <a:fld id="{C6CF75D4-F18D-0B48-80C8-A46F3C30D20F}" type="slidenum">
              <a:t>‹#›</a:t>
            </a:fld>
            <a:endParaRPr lang="en-US"/>
          </a:p>
        </p:txBody>
      </p:sp>
    </p:spTree>
    <p:extLst>
      <p:ext uri="{BB962C8B-B14F-4D97-AF65-F5344CB8AC3E}">
        <p14:creationId xmlns:p14="http://schemas.microsoft.com/office/powerpoint/2010/main" val="148277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A56B2-0A6C-E24A-8281-1452EFF9FB51}"/>
              </a:ext>
            </a:extLst>
          </p:cNvPr>
          <p:cNvSpPr>
            <a:spLocks noGrp="1"/>
          </p:cNvSpPr>
          <p:nvPr>
            <p:ph type="title" orient="vert"/>
          </p:nvPr>
        </p:nvSpPr>
        <p:spPr>
          <a:xfrm>
            <a:off x="7305675" y="301625"/>
            <a:ext cx="2266950" cy="58531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44C66-1330-854E-B62A-70AB09C320CE}"/>
              </a:ext>
            </a:extLst>
          </p:cNvPr>
          <p:cNvSpPr>
            <a:spLocks noGrp="1"/>
          </p:cNvSpPr>
          <p:nvPr>
            <p:ph type="body" orient="vert" idx="1"/>
          </p:nvPr>
        </p:nvSpPr>
        <p:spPr>
          <a:xfrm>
            <a:off x="503238" y="301625"/>
            <a:ext cx="6650037" cy="5853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6B4A5-3302-AB4B-83C6-4CCD3C066FB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C785D50-F634-5948-85DF-03A9DB76646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B6CBFE9-7857-6740-A175-5997804D81DB}"/>
              </a:ext>
            </a:extLst>
          </p:cNvPr>
          <p:cNvSpPr>
            <a:spLocks noGrp="1"/>
          </p:cNvSpPr>
          <p:nvPr>
            <p:ph type="sldNum" sz="quarter" idx="12"/>
          </p:nvPr>
        </p:nvSpPr>
        <p:spPr/>
        <p:txBody>
          <a:bodyPr/>
          <a:lstStyle/>
          <a:p>
            <a:pPr lvl="0"/>
            <a:fld id="{E210A173-4604-9C4C-A22C-43F98B86ACF4}" type="slidenum">
              <a:t>‹#›</a:t>
            </a:fld>
            <a:endParaRPr lang="en-US"/>
          </a:p>
        </p:txBody>
      </p:sp>
    </p:spTree>
    <p:extLst>
      <p:ext uri="{BB962C8B-B14F-4D97-AF65-F5344CB8AC3E}">
        <p14:creationId xmlns:p14="http://schemas.microsoft.com/office/powerpoint/2010/main" val="15708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3190-B432-E84B-9C5D-E175D7B9A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5824F-A52E-6D42-B633-ECC00E08F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866F8-BFD9-9549-8C66-4BD0F859CAC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FB4BEFB-E524-824C-B15B-AFCD04C79A5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AD2E81B-DB60-3D45-AF96-0CFF4ACDC377}"/>
              </a:ext>
            </a:extLst>
          </p:cNvPr>
          <p:cNvSpPr>
            <a:spLocks noGrp="1"/>
          </p:cNvSpPr>
          <p:nvPr>
            <p:ph type="sldNum" sz="quarter" idx="12"/>
          </p:nvPr>
        </p:nvSpPr>
        <p:spPr/>
        <p:txBody>
          <a:bodyPr/>
          <a:lstStyle/>
          <a:p>
            <a:pPr lvl="0"/>
            <a:fld id="{D9BF7349-EA03-E14E-9807-55EA61F39137}" type="slidenum">
              <a:t>‹#›</a:t>
            </a:fld>
            <a:endParaRPr lang="en-US"/>
          </a:p>
        </p:txBody>
      </p:sp>
    </p:spTree>
    <p:extLst>
      <p:ext uri="{BB962C8B-B14F-4D97-AF65-F5344CB8AC3E}">
        <p14:creationId xmlns:p14="http://schemas.microsoft.com/office/powerpoint/2010/main" val="108375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25DE-8C82-9E44-BE37-B3489803A50A}"/>
              </a:ext>
            </a:extLst>
          </p:cNvPr>
          <p:cNvSpPr>
            <a:spLocks noGrp="1"/>
          </p:cNvSpPr>
          <p:nvPr>
            <p:ph type="title"/>
          </p:nvPr>
        </p:nvSpPr>
        <p:spPr>
          <a:xfrm>
            <a:off x="687388" y="1885950"/>
            <a:ext cx="8691562" cy="31448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302DE3-C0E7-F849-9222-38FAE9568C3F}"/>
              </a:ext>
            </a:extLst>
          </p:cNvPr>
          <p:cNvSpPr>
            <a:spLocks noGrp="1"/>
          </p:cNvSpPr>
          <p:nvPr>
            <p:ph type="body" idx="1"/>
          </p:nvPr>
        </p:nvSpPr>
        <p:spPr>
          <a:xfrm>
            <a:off x="687388" y="5060950"/>
            <a:ext cx="8691562"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E96F5E-BA32-C74C-8539-22B512558F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72E38EB-B6DE-074C-95E3-74853E64B17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3A8D371-2E10-8143-B425-E06E66361C3F}"/>
              </a:ext>
            </a:extLst>
          </p:cNvPr>
          <p:cNvSpPr>
            <a:spLocks noGrp="1"/>
          </p:cNvSpPr>
          <p:nvPr>
            <p:ph type="sldNum" sz="quarter" idx="12"/>
          </p:nvPr>
        </p:nvSpPr>
        <p:spPr/>
        <p:txBody>
          <a:bodyPr/>
          <a:lstStyle/>
          <a:p>
            <a:pPr lvl="0"/>
            <a:fld id="{C8DE5D06-9B38-6C4F-942D-817CD7641073}" type="slidenum">
              <a:t>‹#›</a:t>
            </a:fld>
            <a:endParaRPr lang="en-US"/>
          </a:p>
        </p:txBody>
      </p:sp>
    </p:spTree>
    <p:extLst>
      <p:ext uri="{BB962C8B-B14F-4D97-AF65-F5344CB8AC3E}">
        <p14:creationId xmlns:p14="http://schemas.microsoft.com/office/powerpoint/2010/main" val="16444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263B-A775-004A-A880-8E15E6398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AD75-6D4F-AD4E-97F5-CC1408D9830F}"/>
              </a:ext>
            </a:extLst>
          </p:cNvPr>
          <p:cNvSpPr>
            <a:spLocks noGrp="1"/>
          </p:cNvSpPr>
          <p:nvPr>
            <p:ph sz="half" idx="1"/>
          </p:nvPr>
        </p:nvSpPr>
        <p:spPr>
          <a:xfrm>
            <a:off x="503238" y="1770063"/>
            <a:ext cx="4457700"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AECC76-76AD-8B47-8D8B-11012CC16D80}"/>
              </a:ext>
            </a:extLst>
          </p:cNvPr>
          <p:cNvSpPr>
            <a:spLocks noGrp="1"/>
          </p:cNvSpPr>
          <p:nvPr>
            <p:ph sz="half" idx="2"/>
          </p:nvPr>
        </p:nvSpPr>
        <p:spPr>
          <a:xfrm>
            <a:off x="5113338" y="1770063"/>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1A88B4-4980-5F44-B3E0-4ADF102E0C1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C7692EA7-0CA5-4142-839B-8C96D6AE46AF}"/>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6C55151-FAF0-284E-903F-0B6D2BB51BCA}"/>
              </a:ext>
            </a:extLst>
          </p:cNvPr>
          <p:cNvSpPr>
            <a:spLocks noGrp="1"/>
          </p:cNvSpPr>
          <p:nvPr>
            <p:ph type="sldNum" sz="quarter" idx="12"/>
          </p:nvPr>
        </p:nvSpPr>
        <p:spPr/>
        <p:txBody>
          <a:bodyPr/>
          <a:lstStyle/>
          <a:p>
            <a:pPr lvl="0"/>
            <a:fld id="{14B4E7BC-54EB-3B4B-A2B0-ECF176FCEB3B}" type="slidenum">
              <a:t>‹#›</a:t>
            </a:fld>
            <a:endParaRPr lang="en-US"/>
          </a:p>
        </p:txBody>
      </p:sp>
    </p:spTree>
    <p:extLst>
      <p:ext uri="{BB962C8B-B14F-4D97-AF65-F5344CB8AC3E}">
        <p14:creationId xmlns:p14="http://schemas.microsoft.com/office/powerpoint/2010/main" val="64760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959E-81F5-924A-9485-DEFC10D03876}"/>
              </a:ext>
            </a:extLst>
          </p:cNvPr>
          <p:cNvSpPr>
            <a:spLocks noGrp="1"/>
          </p:cNvSpPr>
          <p:nvPr>
            <p:ph type="title"/>
          </p:nvPr>
        </p:nvSpPr>
        <p:spPr>
          <a:xfrm>
            <a:off x="693738" y="403225"/>
            <a:ext cx="8691562"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998840-A829-DA4A-BBF4-978E73D3DD72}"/>
              </a:ext>
            </a:extLst>
          </p:cNvPr>
          <p:cNvSpPr>
            <a:spLocks noGrp="1"/>
          </p:cNvSpPr>
          <p:nvPr>
            <p:ph type="body" idx="1"/>
          </p:nvPr>
        </p:nvSpPr>
        <p:spPr>
          <a:xfrm>
            <a:off x="693738" y="1854200"/>
            <a:ext cx="426402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85C0E-17D0-1A4B-9B07-4920E721BAF0}"/>
              </a:ext>
            </a:extLst>
          </p:cNvPr>
          <p:cNvSpPr>
            <a:spLocks noGrp="1"/>
          </p:cNvSpPr>
          <p:nvPr>
            <p:ph sz="half" idx="2"/>
          </p:nvPr>
        </p:nvSpPr>
        <p:spPr>
          <a:xfrm>
            <a:off x="693738" y="2762250"/>
            <a:ext cx="426402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EF2497-9964-A44F-99EC-162D1BE00956}"/>
              </a:ext>
            </a:extLst>
          </p:cNvPr>
          <p:cNvSpPr>
            <a:spLocks noGrp="1"/>
          </p:cNvSpPr>
          <p:nvPr>
            <p:ph type="body" sz="quarter" idx="3"/>
          </p:nvPr>
        </p:nvSpPr>
        <p:spPr>
          <a:xfrm>
            <a:off x="5102225" y="1854200"/>
            <a:ext cx="42830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78BDA-3493-AF4B-AA51-3166D85A56B2}"/>
              </a:ext>
            </a:extLst>
          </p:cNvPr>
          <p:cNvSpPr>
            <a:spLocks noGrp="1"/>
          </p:cNvSpPr>
          <p:nvPr>
            <p:ph sz="quarter" idx="4"/>
          </p:nvPr>
        </p:nvSpPr>
        <p:spPr>
          <a:xfrm>
            <a:off x="5102225" y="2762250"/>
            <a:ext cx="428307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4A0C4-1C82-A64B-B069-9551264498B3}"/>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55989976-A418-5346-8A3C-F090E0707523}"/>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21A9276E-253D-CF44-B9D4-2471CEAD7AB6}"/>
              </a:ext>
            </a:extLst>
          </p:cNvPr>
          <p:cNvSpPr>
            <a:spLocks noGrp="1"/>
          </p:cNvSpPr>
          <p:nvPr>
            <p:ph type="sldNum" sz="quarter" idx="12"/>
          </p:nvPr>
        </p:nvSpPr>
        <p:spPr/>
        <p:txBody>
          <a:bodyPr/>
          <a:lstStyle/>
          <a:p>
            <a:pPr lvl="0"/>
            <a:fld id="{C6A44CB3-723C-FD47-93EA-60551F27D77F}" type="slidenum">
              <a:t>‹#›</a:t>
            </a:fld>
            <a:endParaRPr lang="en-US"/>
          </a:p>
        </p:txBody>
      </p:sp>
    </p:spTree>
    <p:extLst>
      <p:ext uri="{BB962C8B-B14F-4D97-AF65-F5344CB8AC3E}">
        <p14:creationId xmlns:p14="http://schemas.microsoft.com/office/powerpoint/2010/main" val="78086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02BC-667D-F344-9DEF-ECEE2CB91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6BEA9-2E7F-F844-979D-BE96C8BC5E91}"/>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D3D4E7C3-24AA-B041-BB12-BE51F54E290B}"/>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5F9DD1E8-2A56-064A-A013-3091658D63CB}"/>
              </a:ext>
            </a:extLst>
          </p:cNvPr>
          <p:cNvSpPr>
            <a:spLocks noGrp="1"/>
          </p:cNvSpPr>
          <p:nvPr>
            <p:ph type="sldNum" sz="quarter" idx="12"/>
          </p:nvPr>
        </p:nvSpPr>
        <p:spPr/>
        <p:txBody>
          <a:bodyPr/>
          <a:lstStyle/>
          <a:p>
            <a:pPr lvl="0"/>
            <a:fld id="{92E23BB2-2215-D14C-AD71-5C3D1247E500}" type="slidenum">
              <a:t>‹#›</a:t>
            </a:fld>
            <a:endParaRPr lang="en-US"/>
          </a:p>
        </p:txBody>
      </p:sp>
    </p:spTree>
    <p:extLst>
      <p:ext uri="{BB962C8B-B14F-4D97-AF65-F5344CB8AC3E}">
        <p14:creationId xmlns:p14="http://schemas.microsoft.com/office/powerpoint/2010/main" val="151607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E16D34-F636-1042-A00F-5D7542E4F23C}"/>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A49A38E2-EEA7-8C48-9EDA-111E92B94127}"/>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53ED7222-B0EB-5745-90E0-6CC78DE909CC}"/>
              </a:ext>
            </a:extLst>
          </p:cNvPr>
          <p:cNvSpPr>
            <a:spLocks noGrp="1"/>
          </p:cNvSpPr>
          <p:nvPr>
            <p:ph type="sldNum" sz="quarter" idx="12"/>
          </p:nvPr>
        </p:nvSpPr>
        <p:spPr/>
        <p:txBody>
          <a:bodyPr/>
          <a:lstStyle/>
          <a:p>
            <a:pPr lvl="0"/>
            <a:fld id="{EB4F842D-3DAB-B54E-981B-592F0BB9EE2A}" type="slidenum">
              <a:t>‹#›</a:t>
            </a:fld>
            <a:endParaRPr lang="en-US"/>
          </a:p>
        </p:txBody>
      </p:sp>
    </p:spTree>
    <p:extLst>
      <p:ext uri="{BB962C8B-B14F-4D97-AF65-F5344CB8AC3E}">
        <p14:creationId xmlns:p14="http://schemas.microsoft.com/office/powerpoint/2010/main" val="10350672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FB62-A6B6-8647-9BF6-4B830AD198F3}"/>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BA7FA-CE84-F44E-BA9F-258C8D6C734E}"/>
              </a:ext>
            </a:extLst>
          </p:cNvPr>
          <p:cNvSpPr>
            <a:spLocks noGrp="1"/>
          </p:cNvSpPr>
          <p:nvPr>
            <p:ph idx="1"/>
          </p:nvPr>
        </p:nvSpPr>
        <p:spPr>
          <a:xfrm>
            <a:off x="4284663" y="1089025"/>
            <a:ext cx="5100637"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3E8ADF-6E91-4442-B101-100DE0808938}"/>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5FF83-C2B9-B34A-8656-5927B5905E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7FACBAE-155D-8041-BBA1-E3678E994FD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C2B550B-B9F6-D64D-98B4-3AABD1928219}"/>
              </a:ext>
            </a:extLst>
          </p:cNvPr>
          <p:cNvSpPr>
            <a:spLocks noGrp="1"/>
          </p:cNvSpPr>
          <p:nvPr>
            <p:ph type="sldNum" sz="quarter" idx="12"/>
          </p:nvPr>
        </p:nvSpPr>
        <p:spPr/>
        <p:txBody>
          <a:bodyPr/>
          <a:lstStyle/>
          <a:p>
            <a:pPr lvl="0"/>
            <a:fld id="{139DA33B-0C62-0C43-B10D-B1ABC86D3467}" type="slidenum">
              <a:t>‹#›</a:t>
            </a:fld>
            <a:endParaRPr lang="en-US"/>
          </a:p>
        </p:txBody>
      </p:sp>
    </p:spTree>
    <p:extLst>
      <p:ext uri="{BB962C8B-B14F-4D97-AF65-F5344CB8AC3E}">
        <p14:creationId xmlns:p14="http://schemas.microsoft.com/office/powerpoint/2010/main" val="25961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1123-C32E-A141-B6E9-1B0CE7065B3A}"/>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50E5F0-73E4-ED42-9340-77C9C2FCB77A}"/>
              </a:ext>
            </a:extLst>
          </p:cNvPr>
          <p:cNvSpPr>
            <a:spLocks noGrp="1"/>
          </p:cNvSpPr>
          <p:nvPr>
            <p:ph type="pic" idx="1"/>
          </p:nvPr>
        </p:nvSpPr>
        <p:spPr>
          <a:xfrm>
            <a:off x="4284663" y="1089025"/>
            <a:ext cx="5100637"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D715E-4447-D342-A1CB-7CFE659F1AE7}"/>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72647-CB3E-1F4E-9CFE-9B96740837F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DCC0AD4-9D02-8243-97CB-FF8AC3DDB74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857C404-9249-DB44-8E06-D959E416AA63}"/>
              </a:ext>
            </a:extLst>
          </p:cNvPr>
          <p:cNvSpPr>
            <a:spLocks noGrp="1"/>
          </p:cNvSpPr>
          <p:nvPr>
            <p:ph type="sldNum" sz="quarter" idx="12"/>
          </p:nvPr>
        </p:nvSpPr>
        <p:spPr/>
        <p:txBody>
          <a:bodyPr/>
          <a:lstStyle/>
          <a:p>
            <a:pPr lvl="0"/>
            <a:fld id="{2A8A3099-5C87-A341-8A1F-E07D4B55B19A}" type="slidenum">
              <a:t>‹#›</a:t>
            </a:fld>
            <a:endParaRPr lang="en-US"/>
          </a:p>
        </p:txBody>
      </p:sp>
    </p:spTree>
    <p:extLst>
      <p:ext uri="{BB962C8B-B14F-4D97-AF65-F5344CB8AC3E}">
        <p14:creationId xmlns:p14="http://schemas.microsoft.com/office/powerpoint/2010/main" val="88021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3AF68F-F93C-7147-996B-A335A064B339}"/>
              </a:ext>
            </a:extLst>
          </p:cNvPr>
          <p:cNvSpPr txBox="1">
            <a:spLocks noGrp="1"/>
          </p:cNvSpPr>
          <p:nvPr>
            <p:ph type="title"/>
          </p:nvPr>
        </p:nvSpPr>
        <p:spPr>
          <a:xfrm>
            <a:off x="503640" y="301320"/>
            <a:ext cx="9068760" cy="126252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414D9CBE-335A-1642-A30E-F854A0DD2B3D}"/>
              </a:ext>
            </a:extLst>
          </p:cNvPr>
          <p:cNvSpPr txBox="1">
            <a:spLocks noGrp="1"/>
          </p:cNvSpPr>
          <p:nvPr>
            <p:ph type="body" idx="1"/>
          </p:nvPr>
        </p:nvSpPr>
        <p:spPr>
          <a:xfrm>
            <a:off x="503640" y="1769400"/>
            <a:ext cx="9068760" cy="438552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DEA95-E657-0B4F-8F8E-19995E9D1E58}"/>
              </a:ext>
            </a:extLst>
          </p:cNvPr>
          <p:cNvSpPr txBox="1">
            <a:spLocks noGrp="1"/>
          </p:cNvSpPr>
          <p:nvPr>
            <p:ph type="dt" sz="half" idx="2"/>
          </p:nvPr>
        </p:nvSpPr>
        <p:spPr>
          <a:xfrm>
            <a:off x="503640" y="6888960"/>
            <a:ext cx="234756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9CA48C25-CF9A-9C47-B0F4-7A0A16C3A3F3}"/>
              </a:ext>
            </a:extLst>
          </p:cNvPr>
          <p:cNvSpPr txBox="1">
            <a:spLocks noGrp="1"/>
          </p:cNvSpPr>
          <p:nvPr>
            <p:ph type="ftr" sz="quarter" idx="3"/>
          </p:nvPr>
        </p:nvSpPr>
        <p:spPr>
          <a:xfrm>
            <a:off x="3445920" y="6888960"/>
            <a:ext cx="319392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D05A2BE4-EB90-3548-BC03-5E293FE4482A}"/>
              </a:ext>
            </a:extLst>
          </p:cNvPr>
          <p:cNvSpPr txBox="1">
            <a:spLocks noGrp="1"/>
          </p:cNvSpPr>
          <p:nvPr>
            <p:ph type="sldNum" sz="quarter" idx="4"/>
          </p:nvPr>
        </p:nvSpPr>
        <p:spPr>
          <a:xfrm>
            <a:off x="7224840" y="6888960"/>
            <a:ext cx="234756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Segoe UI" pitchFamily="2"/>
                <a:cs typeface="Tahoma" pitchFamily="2"/>
              </a:defRPr>
            </a:lvl1pPr>
          </a:lstStyle>
          <a:p>
            <a:pPr lvl="0"/>
            <a:fld id="{D8D36584-1476-BC41-8A99-AE7E4D04636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ea typeface="Microsoft YaHei" pitchFamily="2"/>
        </a:defRPr>
      </a:lvl1pPr>
    </p:titleStyle>
    <p:bodyStyle>
      <a:lvl1pPr marL="0" marR="0" indent="0" rtl="0" hangingPunct="0">
        <a:spcBef>
          <a:spcPts val="1414"/>
        </a:spcBef>
        <a:spcAft>
          <a:spcPts val="0"/>
        </a:spcAft>
        <a:tabLst/>
        <a:defRPr lang="en-US" sz="3200" b="0" i="0" u="none" strike="noStrike" kern="1200" cap="none">
          <a:ln>
            <a:noFill/>
          </a:ln>
          <a:highlight>
            <a:scrgbClr r="0" g="0" b="0">
              <a:alpha val="0"/>
            </a:scrgbClr>
          </a:highlight>
          <a:latin typeface="Liberation Sans"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61FF9E92-8636-6C45-8C76-16DA9207A2DA}"/>
              </a:ext>
            </a:extLst>
          </p:cNvPr>
          <p:cNvPicPr>
            <a:picLocks noChangeAspect="1"/>
          </p:cNvPicPr>
          <p:nvPr/>
        </p:nvPicPr>
        <p:blipFill>
          <a:blip r:embed="rId3">
            <a:lum/>
            <a:alphaModFix/>
          </a:blip>
          <a:srcRect/>
          <a:stretch>
            <a:fillRect/>
          </a:stretch>
        </p:blipFill>
        <p:spPr>
          <a:xfrm>
            <a:off x="99360" y="862559"/>
            <a:ext cx="10050480" cy="6699600"/>
          </a:xfrm>
          <a:prstGeom prst="rect">
            <a:avLst/>
          </a:prstGeom>
          <a:noFill/>
          <a:ln>
            <a:noFill/>
          </a:ln>
        </p:spPr>
      </p:pic>
      <p:sp>
        <p:nvSpPr>
          <p:cNvPr id="3" name="Title 2">
            <a:extLst>
              <a:ext uri="{FF2B5EF4-FFF2-40B4-BE49-F238E27FC236}">
                <a16:creationId xmlns:a16="http://schemas.microsoft.com/office/drawing/2014/main" id="{B11A0137-9049-B648-988B-FEFFC0145A1C}"/>
              </a:ext>
            </a:extLst>
          </p:cNvPr>
          <p:cNvSpPr txBox="1">
            <a:spLocks noGrp="1"/>
          </p:cNvSpPr>
          <p:nvPr>
            <p:ph type="title" idx="4294967295"/>
          </p:nvPr>
        </p:nvSpPr>
        <p:spPr>
          <a:xfrm>
            <a:off x="182880" y="182880"/>
            <a:ext cx="9692640" cy="3814560"/>
          </a:xfrm>
        </p:spPr>
        <p:txBody>
          <a:bodyPr anchor="t"/>
          <a:lstStyle/>
          <a:p>
            <a:pPr lvl="0"/>
            <a:r>
              <a:rPr lang="en-US" b="1">
                <a:solidFill>
                  <a:srgbClr val="FFFF00"/>
                </a:solidFill>
                <a:latin typeface="Georgia" pitchFamily="18"/>
              </a:rPr>
              <a:t>Models of Light </a:t>
            </a:r>
            <a:br>
              <a:rPr lang="en-US" b="1">
                <a:solidFill>
                  <a:srgbClr val="FFFF00"/>
                </a:solidFill>
                <a:latin typeface="Georgia" pitchFamily="18"/>
              </a:rPr>
            </a:br>
            <a:r>
              <a:rPr lang="en-US" b="1">
                <a:solidFill>
                  <a:srgbClr val="FFFF00"/>
                </a:solidFill>
                <a:latin typeface="Georgia" pitchFamily="18"/>
              </a:rPr>
              <a:t>and the experiment that birthed </a:t>
            </a:r>
            <a:br>
              <a:rPr lang="en-US" b="1">
                <a:solidFill>
                  <a:srgbClr val="FFFF00"/>
                </a:solidFill>
                <a:latin typeface="Georgia" pitchFamily="18"/>
              </a:rPr>
            </a:br>
            <a:r>
              <a:rPr lang="en-US" b="1">
                <a:solidFill>
                  <a:srgbClr val="FFFF00"/>
                </a:solidFill>
                <a:latin typeface="Georgia" pitchFamily="18"/>
              </a:rPr>
              <a:t>Quantum Physics</a:t>
            </a:r>
            <a:br>
              <a:rPr lang="en-US" b="1" u="sng">
                <a:solidFill>
                  <a:srgbClr val="FFFF00"/>
                </a:solidFill>
                <a:latin typeface="Georgia" pitchFamily="18"/>
              </a:rPr>
            </a:br>
            <a:br>
              <a:rPr lang="en-US" b="1" u="sng">
                <a:solidFill>
                  <a:srgbClr val="FFFF00"/>
                </a:solidFill>
                <a:latin typeface="Georgia" pitchFamily="18"/>
              </a:rPr>
            </a:br>
            <a:endParaRPr lang="en-US" b="1" u="sng">
              <a:solidFill>
                <a:srgbClr val="FFFF00"/>
              </a:solidFill>
              <a:latin typeface="Georgia"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29BC-8CE4-F544-B4E5-0CE4F0FE239B}"/>
              </a:ext>
            </a:extLst>
          </p:cNvPr>
          <p:cNvSpPr txBox="1">
            <a:spLocks noGrp="1"/>
          </p:cNvSpPr>
          <p:nvPr>
            <p:ph type="title" idx="4294967295"/>
          </p:nvPr>
        </p:nvSpPr>
        <p:spPr>
          <a:xfrm>
            <a:off x="548640" y="91440"/>
            <a:ext cx="9068760" cy="640080"/>
          </a:xfrm>
        </p:spPr>
        <p:txBody>
          <a:bodyPr/>
          <a:lstStyle/>
          <a:p>
            <a:pPr lvl="0"/>
            <a:r>
              <a:rPr lang="en-US" b="1" u="sng">
                <a:solidFill>
                  <a:srgbClr val="FFFF00"/>
                </a:solidFill>
                <a:latin typeface="Georgia" pitchFamily="18"/>
              </a:rPr>
              <a:t>Ancient View of Light?</a:t>
            </a:r>
          </a:p>
        </p:txBody>
      </p:sp>
      <p:pic>
        <p:nvPicPr>
          <p:cNvPr id="3" name="">
            <a:extLst>
              <a:ext uri="{FF2B5EF4-FFF2-40B4-BE49-F238E27FC236}">
                <a16:creationId xmlns:a16="http://schemas.microsoft.com/office/drawing/2014/main" id="{6A503261-CB8C-3F4A-AA4F-228CF9670C81}"/>
              </a:ext>
            </a:extLst>
          </p:cNvPr>
          <p:cNvPicPr>
            <a:picLocks noChangeAspect="1"/>
          </p:cNvPicPr>
          <p:nvPr/>
        </p:nvPicPr>
        <p:blipFill>
          <a:blip r:embed="rId3">
            <a:lum/>
            <a:alphaModFix/>
          </a:blip>
          <a:srcRect/>
          <a:stretch>
            <a:fillRect/>
          </a:stretch>
        </p:blipFill>
        <p:spPr>
          <a:xfrm>
            <a:off x="1371599" y="1016640"/>
            <a:ext cx="7680960" cy="6024240"/>
          </a:xfrm>
          <a:prstGeom prst="rect">
            <a:avLst/>
          </a:prstGeom>
          <a:noFill/>
          <a:ln>
            <a:noFill/>
          </a:ln>
        </p:spPr>
      </p:pic>
      <p:sp>
        <p:nvSpPr>
          <p:cNvPr id="4" name="Straight Connector 3">
            <a:extLst>
              <a:ext uri="{FF2B5EF4-FFF2-40B4-BE49-F238E27FC236}">
                <a16:creationId xmlns:a16="http://schemas.microsoft.com/office/drawing/2014/main" id="{7DE655EF-AB6F-BD43-9BED-8DEAD19AB560}"/>
              </a:ext>
            </a:extLst>
          </p:cNvPr>
          <p:cNvSpPr/>
          <p:nvPr/>
        </p:nvSpPr>
        <p:spPr>
          <a:xfrm flipH="1" flipV="1">
            <a:off x="3001320" y="1280159"/>
            <a:ext cx="3931920" cy="1463040"/>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5" name="Straight Connector 4">
            <a:extLst>
              <a:ext uri="{FF2B5EF4-FFF2-40B4-BE49-F238E27FC236}">
                <a16:creationId xmlns:a16="http://schemas.microsoft.com/office/drawing/2014/main" id="{D421BC0E-AD69-184B-A062-C45563034E17}"/>
              </a:ext>
            </a:extLst>
          </p:cNvPr>
          <p:cNvSpPr/>
          <p:nvPr/>
        </p:nvSpPr>
        <p:spPr>
          <a:xfrm flipH="1">
            <a:off x="2909880" y="2926079"/>
            <a:ext cx="4023360" cy="109728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6" name="Straight Connector 5">
            <a:extLst>
              <a:ext uri="{FF2B5EF4-FFF2-40B4-BE49-F238E27FC236}">
                <a16:creationId xmlns:a16="http://schemas.microsoft.com/office/drawing/2014/main" id="{4367C659-8180-AB44-A4A9-99AB623D506A}"/>
              </a:ext>
            </a:extLst>
          </p:cNvPr>
          <p:cNvSpPr/>
          <p:nvPr/>
        </p:nvSpPr>
        <p:spPr>
          <a:xfrm flipV="1">
            <a:off x="5653080" y="1371599"/>
            <a:ext cx="1753560" cy="365760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7" name="Straight Connector 6">
            <a:extLst>
              <a:ext uri="{FF2B5EF4-FFF2-40B4-BE49-F238E27FC236}">
                <a16:creationId xmlns:a16="http://schemas.microsoft.com/office/drawing/2014/main" id="{3C31F222-AA01-254F-A787-45F8EA739751}"/>
              </a:ext>
            </a:extLst>
          </p:cNvPr>
          <p:cNvSpPr/>
          <p:nvPr/>
        </p:nvSpPr>
        <p:spPr>
          <a:xfrm flipV="1">
            <a:off x="5561640" y="3840479"/>
            <a:ext cx="2560320" cy="155448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8" name="Straight Connector 7">
            <a:extLst>
              <a:ext uri="{FF2B5EF4-FFF2-40B4-BE49-F238E27FC236}">
                <a16:creationId xmlns:a16="http://schemas.microsoft.com/office/drawing/2014/main" id="{023213B9-808B-1347-8BE0-470F077983B1}"/>
              </a:ext>
            </a:extLst>
          </p:cNvPr>
          <p:cNvSpPr/>
          <p:nvPr/>
        </p:nvSpPr>
        <p:spPr>
          <a:xfrm>
            <a:off x="3001320" y="2377439"/>
            <a:ext cx="1479240" cy="292608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9" name="Straight Connector 8">
            <a:extLst>
              <a:ext uri="{FF2B5EF4-FFF2-40B4-BE49-F238E27FC236}">
                <a16:creationId xmlns:a16="http://schemas.microsoft.com/office/drawing/2014/main" id="{27AB5E58-1AED-2742-8CF0-A15BE7456A8B}"/>
              </a:ext>
            </a:extLst>
          </p:cNvPr>
          <p:cNvSpPr/>
          <p:nvPr/>
        </p:nvSpPr>
        <p:spPr>
          <a:xfrm>
            <a:off x="3184200" y="2377439"/>
            <a:ext cx="2103120" cy="192024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10" name="TextBox 9">
            <a:extLst>
              <a:ext uri="{FF2B5EF4-FFF2-40B4-BE49-F238E27FC236}">
                <a16:creationId xmlns:a16="http://schemas.microsoft.com/office/drawing/2014/main" id="{F70F5468-06F1-DA44-946D-A54E07F006DB}"/>
              </a:ext>
            </a:extLst>
          </p:cNvPr>
          <p:cNvSpPr txBox="1"/>
          <p:nvPr/>
        </p:nvSpPr>
        <p:spPr>
          <a:xfrm>
            <a:off x="182880" y="5394960"/>
            <a:ext cx="9617400" cy="1853640"/>
          </a:xfrm>
          <a:prstGeom prst="rect">
            <a:avLst/>
          </a:prstGeom>
          <a:noFill/>
          <a:ln>
            <a:noFill/>
          </a:ln>
        </p:spPr>
        <p:txBody>
          <a:bodyPr lIns="0" tIns="0" rIns="0" bIns="0" anchor="t"/>
          <a:lstStyle/>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Ptomley (100-170 CE)</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read Euclid’s “Optica” (300 BCE)</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and agreed with Pre-Socratics that</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“visual-flux” came from the eye.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B464-AE42-BD41-9733-700DD4381129}"/>
              </a:ext>
            </a:extLst>
          </p:cNvPr>
          <p:cNvSpPr txBox="1">
            <a:spLocks noGrp="1"/>
          </p:cNvSpPr>
          <p:nvPr>
            <p:ph type="title" idx="4294967295"/>
          </p:nvPr>
        </p:nvSpPr>
        <p:spPr>
          <a:xfrm>
            <a:off x="532440" y="223200"/>
            <a:ext cx="9068760" cy="6817680"/>
          </a:xfrm>
        </p:spPr>
        <p:txBody>
          <a:bodyPr/>
          <a:lstStyle/>
          <a:p>
            <a:pPr lvl="0"/>
            <a:r>
              <a:rPr lang="en-US" b="1">
                <a:solidFill>
                  <a:srgbClr val="FFFF00"/>
                </a:solidFill>
                <a:latin typeface="Georgia" pitchFamily="18"/>
              </a:rPr>
              <a:t>Does “light” instantaneously</a:t>
            </a:r>
            <a:br>
              <a:rPr lang="en-US" b="1">
                <a:solidFill>
                  <a:srgbClr val="FFFF00"/>
                </a:solidFill>
                <a:latin typeface="Georgia" pitchFamily="18"/>
              </a:rPr>
            </a:br>
            <a:r>
              <a:rPr lang="en-US" b="1">
                <a:solidFill>
                  <a:srgbClr val="FFFF00"/>
                </a:solidFill>
                <a:latin typeface="Georgia" pitchFamily="18"/>
              </a:rPr>
              <a:t>fill space or does it take time to </a:t>
            </a:r>
            <a:br>
              <a:rPr lang="en-US" b="1">
                <a:solidFill>
                  <a:srgbClr val="FFFF00"/>
                </a:solidFill>
                <a:latin typeface="Georgia" pitchFamily="18"/>
              </a:rPr>
            </a:br>
            <a:r>
              <a:rPr lang="en-US" b="1">
                <a:solidFill>
                  <a:srgbClr val="FFFF00"/>
                </a:solidFill>
                <a:latin typeface="Georgia" pitchFamily="18"/>
              </a:rPr>
              <a:t>travel from one place to</a:t>
            </a:r>
            <a:br>
              <a:rPr lang="en-US" b="1">
                <a:solidFill>
                  <a:srgbClr val="FFFF00"/>
                </a:solidFill>
                <a:latin typeface="Georgia" pitchFamily="18"/>
              </a:rPr>
            </a:br>
            <a:r>
              <a:rPr lang="en-US" b="1">
                <a:solidFill>
                  <a:srgbClr val="FFFF00"/>
                </a:solidFill>
                <a:latin typeface="Georgia" pitchFamily="18"/>
              </a:rPr>
              <a:t>another?</a:t>
            </a:r>
            <a:br>
              <a:rPr lang="en-US" b="1">
                <a:solidFill>
                  <a:srgbClr val="FFFF00"/>
                </a:solidFill>
                <a:latin typeface="Georgia" pitchFamily="18"/>
              </a:rPr>
            </a:br>
            <a:br>
              <a:rPr lang="en-US" b="1">
                <a:solidFill>
                  <a:srgbClr val="FFFF00"/>
                </a:solidFill>
                <a:latin typeface="Georgia" pitchFamily="18"/>
              </a:rPr>
            </a:br>
            <a:r>
              <a:rPr lang="en-US" sz="3600" b="1">
                <a:solidFill>
                  <a:srgbClr val="FFFF00"/>
                </a:solidFill>
                <a:latin typeface="Georgia" pitchFamily="18"/>
              </a:rPr>
              <a:t>The first known person to question the idea that“speed of light is infinite”was the 5th century BC philosopher Empedocles. Less than a century later, Aristotle would disagree with Empedocles and the argument continued for more than 2,000 years.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8F73-67C9-B141-A6F4-F81B0769289A}"/>
              </a:ext>
            </a:extLst>
          </p:cNvPr>
          <p:cNvSpPr txBox="1">
            <a:spLocks noGrp="1"/>
          </p:cNvSpPr>
          <p:nvPr>
            <p:ph type="title" idx="4294967295"/>
          </p:nvPr>
        </p:nvSpPr>
        <p:spPr>
          <a:xfrm>
            <a:off x="549000" y="91440"/>
            <a:ext cx="9068760" cy="640080"/>
          </a:xfrm>
        </p:spPr>
        <p:txBody>
          <a:bodyPr/>
          <a:lstStyle/>
          <a:p>
            <a:pPr lvl="0"/>
            <a:r>
              <a:rPr lang="en-US" b="1" u="sng">
                <a:solidFill>
                  <a:srgbClr val="FFFF00"/>
                </a:solidFill>
                <a:latin typeface="Georgia" pitchFamily="18"/>
              </a:rPr>
              <a:t>Incredible Speed of Light?</a:t>
            </a:r>
          </a:p>
        </p:txBody>
      </p:sp>
      <p:sp>
        <p:nvSpPr>
          <p:cNvPr id="3" name="Title 2">
            <a:extLst>
              <a:ext uri="{FF2B5EF4-FFF2-40B4-BE49-F238E27FC236}">
                <a16:creationId xmlns:a16="http://schemas.microsoft.com/office/drawing/2014/main" id="{D83CBAE2-5050-864A-A129-D09B8800F811}"/>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Ole Roemer in 1676  (announced by Cassini)</a:t>
            </a:r>
            <a:br>
              <a:rPr lang="en-US" sz="2800" b="1">
                <a:solidFill>
                  <a:srgbClr val="FFFF00"/>
                </a:solidFill>
                <a:latin typeface="Georgia" pitchFamily="18"/>
              </a:rPr>
            </a:br>
            <a:r>
              <a:rPr lang="en-US" sz="2800" b="1">
                <a:solidFill>
                  <a:srgbClr val="FFFF00"/>
                </a:solidFill>
                <a:latin typeface="Georgia" pitchFamily="18"/>
              </a:rPr>
              <a:t>Io eclipsed by Jupiter every 2,457.6 minutes at “H”</a:t>
            </a:r>
          </a:p>
        </p:txBody>
      </p:sp>
      <p:pic>
        <p:nvPicPr>
          <p:cNvPr id="4" name="">
            <a:extLst>
              <a:ext uri="{FF2B5EF4-FFF2-40B4-BE49-F238E27FC236}">
                <a16:creationId xmlns:a16="http://schemas.microsoft.com/office/drawing/2014/main" id="{DCE8F373-104F-6F42-AA72-5C894C2EBD09}"/>
              </a:ext>
            </a:extLst>
          </p:cNvPr>
          <p:cNvPicPr>
            <a:picLocks noChangeAspect="1"/>
          </p:cNvPicPr>
          <p:nvPr/>
        </p:nvPicPr>
        <p:blipFill>
          <a:blip r:embed="rId3">
            <a:lum/>
            <a:alphaModFix/>
          </a:blip>
          <a:srcRect/>
          <a:stretch>
            <a:fillRect/>
          </a:stretch>
        </p:blipFill>
        <p:spPr>
          <a:xfrm>
            <a:off x="326160" y="1787039"/>
            <a:ext cx="3331440" cy="53456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7B77-F5A2-E742-A2A8-044BCCB3BE5C}"/>
              </a:ext>
            </a:extLst>
          </p:cNvPr>
          <p:cNvSpPr txBox="1">
            <a:spLocks noGrp="1"/>
          </p:cNvSpPr>
          <p:nvPr>
            <p:ph type="title" idx="4294967295"/>
          </p:nvPr>
        </p:nvSpPr>
        <p:spPr>
          <a:xfrm>
            <a:off x="549000" y="91440"/>
            <a:ext cx="9068760" cy="640080"/>
          </a:xfrm>
        </p:spPr>
        <p:txBody>
          <a:bodyPr/>
          <a:lstStyle/>
          <a:p>
            <a:pPr lvl="0"/>
            <a:r>
              <a:rPr lang="en-US" b="1" u="sng">
                <a:solidFill>
                  <a:srgbClr val="FFFF00"/>
                </a:solidFill>
                <a:latin typeface="Georgia" pitchFamily="18"/>
              </a:rPr>
              <a:t>Incredible Speed of Light?</a:t>
            </a:r>
          </a:p>
        </p:txBody>
      </p:sp>
      <p:sp>
        <p:nvSpPr>
          <p:cNvPr id="3" name="Title 2">
            <a:extLst>
              <a:ext uri="{FF2B5EF4-FFF2-40B4-BE49-F238E27FC236}">
                <a16:creationId xmlns:a16="http://schemas.microsoft.com/office/drawing/2014/main" id="{5E855893-848A-4E47-AF28-B677724B9DBA}"/>
              </a:ext>
            </a:extLst>
          </p:cNvPr>
          <p:cNvSpPr txBox="1">
            <a:spLocks noGrp="1"/>
          </p:cNvSpPr>
          <p:nvPr>
            <p:ph type="title" idx="4294967295"/>
          </p:nvPr>
        </p:nvSpPr>
        <p:spPr>
          <a:xfrm>
            <a:off x="182880" y="822960"/>
            <a:ext cx="9692640" cy="927720"/>
          </a:xfrm>
        </p:spPr>
        <p:txBody>
          <a:bodyPr/>
          <a:lstStyle/>
          <a:p>
            <a:pPr lvl="0"/>
            <a:r>
              <a:rPr lang="en-US" sz="2800" b="1">
                <a:solidFill>
                  <a:srgbClr val="FFFF00"/>
                </a:solidFill>
                <a:latin typeface="Georgia" pitchFamily="18"/>
              </a:rPr>
              <a:t>Ole Roemer in 1676  (announced by Cassini)</a:t>
            </a:r>
            <a:br>
              <a:rPr lang="en-US" sz="2800" b="1">
                <a:solidFill>
                  <a:srgbClr val="FFFF00"/>
                </a:solidFill>
                <a:latin typeface="Georgia" pitchFamily="18"/>
              </a:rPr>
            </a:br>
            <a:r>
              <a:rPr lang="en-US" sz="2800" b="1">
                <a:solidFill>
                  <a:srgbClr val="FFFF00"/>
                </a:solidFill>
                <a:latin typeface="Georgia" pitchFamily="18"/>
              </a:rPr>
              <a:t>Io eclipsed by Jupiter every 2,457.6 minutes at “H”</a:t>
            </a:r>
          </a:p>
        </p:txBody>
      </p:sp>
      <p:sp>
        <p:nvSpPr>
          <p:cNvPr id="4" name="Title 3">
            <a:extLst>
              <a:ext uri="{FF2B5EF4-FFF2-40B4-BE49-F238E27FC236}">
                <a16:creationId xmlns:a16="http://schemas.microsoft.com/office/drawing/2014/main" id="{C186D9B1-C75A-4C4F-BC71-380CA0F6971C}"/>
              </a:ext>
            </a:extLst>
          </p:cNvPr>
          <p:cNvSpPr txBox="1">
            <a:spLocks noGrp="1"/>
          </p:cNvSpPr>
          <p:nvPr>
            <p:ph type="title" idx="4294967295"/>
          </p:nvPr>
        </p:nvSpPr>
        <p:spPr>
          <a:xfrm>
            <a:off x="457200" y="6488640"/>
            <a:ext cx="9068760" cy="735119"/>
          </a:xfrm>
        </p:spPr>
        <p:txBody>
          <a:bodyPr/>
          <a:lstStyle/>
          <a:p>
            <a:pPr lvl="0"/>
            <a:endParaRPr lang="en-US"/>
          </a:p>
        </p:txBody>
      </p:sp>
      <p:pic>
        <p:nvPicPr>
          <p:cNvPr id="5" name="">
            <a:extLst>
              <a:ext uri="{FF2B5EF4-FFF2-40B4-BE49-F238E27FC236}">
                <a16:creationId xmlns:a16="http://schemas.microsoft.com/office/drawing/2014/main" id="{5E40F991-895B-9E47-BB1D-12E096D86FE0}"/>
              </a:ext>
            </a:extLst>
          </p:cNvPr>
          <p:cNvPicPr>
            <a:picLocks noChangeAspect="1"/>
          </p:cNvPicPr>
          <p:nvPr/>
        </p:nvPicPr>
        <p:blipFill>
          <a:blip r:embed="rId3">
            <a:lum/>
            <a:alphaModFix/>
          </a:blip>
          <a:srcRect/>
          <a:stretch>
            <a:fillRect/>
          </a:stretch>
        </p:blipFill>
        <p:spPr>
          <a:xfrm>
            <a:off x="326160" y="1969560"/>
            <a:ext cx="3331440" cy="5345640"/>
          </a:xfrm>
          <a:prstGeom prst="rect">
            <a:avLst/>
          </a:prstGeom>
          <a:noFill/>
          <a:ln>
            <a:noFill/>
          </a:ln>
        </p:spPr>
      </p:pic>
      <p:sp>
        <p:nvSpPr>
          <p:cNvPr id="6" name="Straight Connector 5">
            <a:extLst>
              <a:ext uri="{FF2B5EF4-FFF2-40B4-BE49-F238E27FC236}">
                <a16:creationId xmlns:a16="http://schemas.microsoft.com/office/drawing/2014/main" id="{A9805478-8944-E540-9ED0-3F3F29173383}"/>
              </a:ext>
            </a:extLst>
          </p:cNvPr>
          <p:cNvSpPr/>
          <p:nvPr/>
        </p:nvSpPr>
        <p:spPr>
          <a:xfrm flipV="1">
            <a:off x="2286000" y="1645920"/>
            <a:ext cx="6766560" cy="2651760"/>
          </a:xfrm>
          <a:prstGeom prst="line">
            <a:avLst/>
          </a:prstGeom>
          <a:noFill/>
          <a:ln w="54720">
            <a:solidFill>
              <a:srgbClr val="FFFF00"/>
            </a:solidFill>
            <a:prstDash val="solid"/>
            <a:headEnd type="arrow"/>
            <a:tailEnd type="arrow"/>
          </a:ln>
        </p:spPr>
        <p:txBody>
          <a:bodyPr vert="horz" wrap="none" lIns="117360" tIns="72360" rIns="117360" bIns="72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0770-AED0-D946-9B5E-466E797E2462}"/>
              </a:ext>
            </a:extLst>
          </p:cNvPr>
          <p:cNvSpPr txBox="1">
            <a:spLocks noGrp="1"/>
          </p:cNvSpPr>
          <p:nvPr>
            <p:ph type="title" idx="4294967295"/>
          </p:nvPr>
        </p:nvSpPr>
        <p:spPr>
          <a:xfrm>
            <a:off x="549000" y="91440"/>
            <a:ext cx="9068760" cy="640080"/>
          </a:xfrm>
        </p:spPr>
        <p:txBody>
          <a:bodyPr/>
          <a:lstStyle/>
          <a:p>
            <a:pPr lvl="0"/>
            <a:r>
              <a:rPr lang="en-US" b="1" u="sng">
                <a:solidFill>
                  <a:srgbClr val="FFFF00"/>
                </a:solidFill>
                <a:latin typeface="Georgia" pitchFamily="18"/>
              </a:rPr>
              <a:t>Incredible Speed of Light?</a:t>
            </a:r>
          </a:p>
        </p:txBody>
      </p:sp>
      <p:sp>
        <p:nvSpPr>
          <p:cNvPr id="3" name="Title 2">
            <a:extLst>
              <a:ext uri="{FF2B5EF4-FFF2-40B4-BE49-F238E27FC236}">
                <a16:creationId xmlns:a16="http://schemas.microsoft.com/office/drawing/2014/main" id="{2CD571B9-1369-DF4B-9ED2-DB581FA5550D}"/>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Ole Roemer in 1676  (announced by Cassini)</a:t>
            </a:r>
            <a:br>
              <a:rPr lang="en-US" sz="2800" b="1">
                <a:solidFill>
                  <a:srgbClr val="FFFF00"/>
                </a:solidFill>
                <a:latin typeface="Georgia" pitchFamily="18"/>
              </a:rPr>
            </a:br>
            <a:r>
              <a:rPr lang="en-US" sz="2800" b="1">
                <a:solidFill>
                  <a:srgbClr val="FFFF00"/>
                </a:solidFill>
                <a:latin typeface="Georgia" pitchFamily="18"/>
              </a:rPr>
              <a:t>Io eclipsed by Jupiter every 2,457.6 minutes at “H”</a:t>
            </a:r>
          </a:p>
        </p:txBody>
      </p:sp>
      <p:sp>
        <p:nvSpPr>
          <p:cNvPr id="4" name="Title 3">
            <a:extLst>
              <a:ext uri="{FF2B5EF4-FFF2-40B4-BE49-F238E27FC236}">
                <a16:creationId xmlns:a16="http://schemas.microsoft.com/office/drawing/2014/main" id="{B2736A0F-0049-1B4D-ADFF-2A90F63D6785}"/>
              </a:ext>
            </a:extLst>
          </p:cNvPr>
          <p:cNvSpPr txBox="1">
            <a:spLocks noGrp="1"/>
          </p:cNvSpPr>
          <p:nvPr>
            <p:ph type="title" idx="4294967295"/>
          </p:nvPr>
        </p:nvSpPr>
        <p:spPr>
          <a:xfrm>
            <a:off x="4846320" y="4206240"/>
            <a:ext cx="5650920" cy="1853640"/>
          </a:xfrm>
        </p:spPr>
        <p:txBody>
          <a:bodyPr anchor="t"/>
          <a:lstStyle/>
          <a:p>
            <a:pPr lvl="0" algn="l"/>
            <a:r>
              <a:rPr lang="en-US" sz="3200" b="1">
                <a:solidFill>
                  <a:srgbClr val="FFFF00"/>
                </a:solidFill>
                <a:latin typeface="Georgia" pitchFamily="18"/>
              </a:rPr>
              <a:t>Eclipse was 10 minutes</a:t>
            </a:r>
            <a:br>
              <a:rPr lang="en-US" sz="3200" b="1">
                <a:solidFill>
                  <a:srgbClr val="FFFF00"/>
                </a:solidFill>
                <a:latin typeface="Georgia" pitchFamily="18"/>
              </a:rPr>
            </a:br>
            <a:r>
              <a:rPr lang="en-US" sz="3200" b="1">
                <a:solidFill>
                  <a:srgbClr val="FFFF00"/>
                </a:solidFill>
                <a:latin typeface="Georgia" pitchFamily="18"/>
              </a:rPr>
              <a:t>later at “K” and at “F”</a:t>
            </a:r>
            <a:br>
              <a:rPr lang="en-US" sz="3200" b="1">
                <a:solidFill>
                  <a:srgbClr val="FFFF00"/>
                </a:solidFill>
                <a:latin typeface="Georgia" pitchFamily="18"/>
              </a:rPr>
            </a:br>
            <a:r>
              <a:rPr lang="en-US" sz="3200" b="1">
                <a:solidFill>
                  <a:srgbClr val="FFFF00"/>
                </a:solidFill>
                <a:latin typeface="Georgia" pitchFamily="18"/>
              </a:rPr>
              <a:t>(compared to Jupiter</a:t>
            </a:r>
            <a:br>
              <a:rPr lang="en-US" sz="3200" b="1">
                <a:solidFill>
                  <a:srgbClr val="FFFF00"/>
                </a:solidFill>
                <a:latin typeface="Georgia" pitchFamily="18"/>
              </a:rPr>
            </a:br>
            <a:r>
              <a:rPr lang="en-US" sz="3200" b="1">
                <a:solidFill>
                  <a:srgbClr val="FFFF00"/>
                </a:solidFill>
                <a:latin typeface="Georgia" pitchFamily="18"/>
              </a:rPr>
              <a:t> in opposition at “H”)</a:t>
            </a:r>
          </a:p>
        </p:txBody>
      </p:sp>
      <p:pic>
        <p:nvPicPr>
          <p:cNvPr id="5" name="">
            <a:extLst>
              <a:ext uri="{FF2B5EF4-FFF2-40B4-BE49-F238E27FC236}">
                <a16:creationId xmlns:a16="http://schemas.microsoft.com/office/drawing/2014/main" id="{7227031B-7CCB-724E-907B-15B9EE41FE15}"/>
              </a:ext>
            </a:extLst>
          </p:cNvPr>
          <p:cNvPicPr>
            <a:picLocks noChangeAspect="1"/>
          </p:cNvPicPr>
          <p:nvPr/>
        </p:nvPicPr>
        <p:blipFill>
          <a:blip r:embed="rId3">
            <a:lum/>
            <a:alphaModFix/>
          </a:blip>
          <a:srcRect/>
          <a:stretch>
            <a:fillRect/>
          </a:stretch>
        </p:blipFill>
        <p:spPr>
          <a:xfrm>
            <a:off x="326160" y="1787039"/>
            <a:ext cx="3331440" cy="5345640"/>
          </a:xfrm>
          <a:prstGeom prst="rect">
            <a:avLst/>
          </a:prstGeom>
          <a:noFill/>
          <a:ln>
            <a:noFill/>
          </a:ln>
        </p:spPr>
      </p:pic>
      <p:sp>
        <p:nvSpPr>
          <p:cNvPr id="6" name="Straight Connector 5">
            <a:extLst>
              <a:ext uri="{FF2B5EF4-FFF2-40B4-BE49-F238E27FC236}">
                <a16:creationId xmlns:a16="http://schemas.microsoft.com/office/drawing/2014/main" id="{2C25FAAF-75E3-B74A-B0CE-81092679C482}"/>
              </a:ext>
            </a:extLst>
          </p:cNvPr>
          <p:cNvSpPr/>
          <p:nvPr/>
        </p:nvSpPr>
        <p:spPr>
          <a:xfrm flipV="1">
            <a:off x="3291839" y="4937760"/>
            <a:ext cx="1463040" cy="731519"/>
          </a:xfrm>
          <a:prstGeom prst="line">
            <a:avLst/>
          </a:prstGeom>
          <a:noFill/>
          <a:ln w="54720">
            <a:solidFill>
              <a:srgbClr val="FFFF00"/>
            </a:solidFill>
            <a:prstDash val="solid"/>
            <a:headEnd type="arrow"/>
            <a:tailEnd type="arrow"/>
          </a:ln>
        </p:spPr>
        <p:txBody>
          <a:bodyPr vert="horz" wrap="none" lIns="117360" tIns="72360" rIns="117360" bIns="72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7" name="Straight Connector 6">
            <a:extLst>
              <a:ext uri="{FF2B5EF4-FFF2-40B4-BE49-F238E27FC236}">
                <a16:creationId xmlns:a16="http://schemas.microsoft.com/office/drawing/2014/main" id="{60AB0308-F227-DE46-ACDC-0D836D8BDF1A}"/>
              </a:ext>
            </a:extLst>
          </p:cNvPr>
          <p:cNvSpPr/>
          <p:nvPr/>
        </p:nvSpPr>
        <p:spPr>
          <a:xfrm flipV="1">
            <a:off x="1097280" y="4937760"/>
            <a:ext cx="3657599" cy="1005840"/>
          </a:xfrm>
          <a:prstGeom prst="line">
            <a:avLst/>
          </a:prstGeom>
          <a:noFill/>
          <a:ln w="54720">
            <a:solidFill>
              <a:srgbClr val="FFFF00"/>
            </a:solidFill>
            <a:prstDash val="solid"/>
            <a:headEnd type="arrow"/>
            <a:tailEnd type="arrow"/>
          </a:ln>
        </p:spPr>
        <p:txBody>
          <a:bodyPr vert="horz" wrap="none" lIns="117360" tIns="72360" rIns="117360" bIns="72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A963-4C39-5A4D-AD26-7E44E9859C09}"/>
              </a:ext>
            </a:extLst>
          </p:cNvPr>
          <p:cNvSpPr txBox="1">
            <a:spLocks noGrp="1"/>
          </p:cNvSpPr>
          <p:nvPr>
            <p:ph type="title" idx="4294967295"/>
          </p:nvPr>
        </p:nvSpPr>
        <p:spPr>
          <a:xfrm>
            <a:off x="549000" y="91440"/>
            <a:ext cx="9068760" cy="640080"/>
          </a:xfrm>
        </p:spPr>
        <p:txBody>
          <a:bodyPr/>
          <a:lstStyle/>
          <a:p>
            <a:pPr lvl="0"/>
            <a:r>
              <a:rPr lang="en-US" b="1" u="sng">
                <a:solidFill>
                  <a:srgbClr val="FFFF00"/>
                </a:solidFill>
                <a:latin typeface="Georgia" pitchFamily="18"/>
              </a:rPr>
              <a:t>Incredible Speed of Light?</a:t>
            </a:r>
          </a:p>
        </p:txBody>
      </p:sp>
      <p:sp>
        <p:nvSpPr>
          <p:cNvPr id="3" name="Title 2">
            <a:extLst>
              <a:ext uri="{FF2B5EF4-FFF2-40B4-BE49-F238E27FC236}">
                <a16:creationId xmlns:a16="http://schemas.microsoft.com/office/drawing/2014/main" id="{C3DAEE6E-F233-024B-AB16-CC2B368827B1}"/>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Ole Roemer in 1676  (announced by Cassini)</a:t>
            </a:r>
            <a:br>
              <a:rPr lang="en-US" sz="2800" b="1">
                <a:solidFill>
                  <a:srgbClr val="FFFF00"/>
                </a:solidFill>
                <a:latin typeface="Georgia" pitchFamily="18"/>
              </a:rPr>
            </a:br>
            <a:r>
              <a:rPr lang="en-US" sz="2800" b="1">
                <a:solidFill>
                  <a:srgbClr val="FFFF00"/>
                </a:solidFill>
                <a:latin typeface="Georgia" pitchFamily="18"/>
              </a:rPr>
              <a:t>Io eclipsed by Jupiter every 2,457.6 minutes at “H”</a:t>
            </a:r>
          </a:p>
        </p:txBody>
      </p:sp>
      <p:sp>
        <p:nvSpPr>
          <p:cNvPr id="4" name="Title 3">
            <a:extLst>
              <a:ext uri="{FF2B5EF4-FFF2-40B4-BE49-F238E27FC236}">
                <a16:creationId xmlns:a16="http://schemas.microsoft.com/office/drawing/2014/main" id="{5DBBC4AB-CB5E-D940-85ED-5A7077F6519E}"/>
              </a:ext>
            </a:extLst>
          </p:cNvPr>
          <p:cNvSpPr txBox="1">
            <a:spLocks noGrp="1"/>
          </p:cNvSpPr>
          <p:nvPr>
            <p:ph type="title" idx="4294967295"/>
          </p:nvPr>
        </p:nvSpPr>
        <p:spPr>
          <a:xfrm>
            <a:off x="4114800" y="1920239"/>
            <a:ext cx="5650920" cy="5120639"/>
          </a:xfrm>
        </p:spPr>
        <p:txBody>
          <a:bodyPr anchor="t"/>
          <a:lstStyle/>
          <a:p>
            <a:pPr lvl="0" algn="l"/>
            <a:r>
              <a:rPr lang="en-US" sz="3200" b="1">
                <a:solidFill>
                  <a:srgbClr val="FFFF00"/>
                </a:solidFill>
                <a:latin typeface="Georgia" pitchFamily="18"/>
              </a:rPr>
              <a:t>Roemer Reasoned:</a:t>
            </a:r>
            <a:br>
              <a:rPr lang="en-US" sz="3200" b="1">
                <a:solidFill>
                  <a:srgbClr val="FFFF00"/>
                </a:solidFill>
                <a:latin typeface="Georgia" pitchFamily="18"/>
              </a:rPr>
            </a:br>
            <a:r>
              <a:rPr lang="en-US" sz="3200" b="1">
                <a:solidFill>
                  <a:srgbClr val="FFFF00"/>
                </a:solidFill>
                <a:latin typeface="Georgia" pitchFamily="18"/>
              </a:rPr>
              <a:t>Eclipse was 10 minutes</a:t>
            </a:r>
            <a:br>
              <a:rPr lang="en-US" sz="3200" b="1">
                <a:solidFill>
                  <a:srgbClr val="FFFF00"/>
                </a:solidFill>
                <a:latin typeface="Georgia" pitchFamily="18"/>
              </a:rPr>
            </a:br>
            <a:r>
              <a:rPr lang="en-US" sz="3200" b="1">
                <a:solidFill>
                  <a:srgbClr val="FFFF00"/>
                </a:solidFill>
                <a:latin typeface="Georgia" pitchFamily="18"/>
              </a:rPr>
              <a:t>later at “K” and at “F”</a:t>
            </a:r>
            <a:br>
              <a:rPr lang="en-US" sz="3200" b="1">
                <a:solidFill>
                  <a:srgbClr val="FFFF00"/>
                </a:solidFill>
                <a:latin typeface="Georgia" pitchFamily="18"/>
              </a:rPr>
            </a:br>
            <a:r>
              <a:rPr lang="en-US" sz="3200" b="1">
                <a:solidFill>
                  <a:srgbClr val="FFFF00"/>
                </a:solidFill>
                <a:latin typeface="Georgia" pitchFamily="18"/>
              </a:rPr>
              <a:t>(compared to Jupiter</a:t>
            </a:r>
            <a:br>
              <a:rPr lang="en-US" sz="3200" b="1">
                <a:solidFill>
                  <a:srgbClr val="FFFF00"/>
                </a:solidFill>
                <a:latin typeface="Georgia" pitchFamily="18"/>
              </a:rPr>
            </a:br>
            <a:r>
              <a:rPr lang="en-US" sz="3200" b="1">
                <a:solidFill>
                  <a:srgbClr val="FFFF00"/>
                </a:solidFill>
                <a:latin typeface="Georgia" pitchFamily="18"/>
              </a:rPr>
              <a:t> in opposition at “H”)</a:t>
            </a:r>
            <a:br>
              <a:rPr lang="en-US" sz="3200" b="1">
                <a:solidFill>
                  <a:srgbClr val="FFFF00"/>
                </a:solidFill>
                <a:latin typeface="Georgia" pitchFamily="18"/>
              </a:rPr>
            </a:br>
            <a:r>
              <a:rPr lang="en-US" sz="3200" b="1">
                <a:solidFill>
                  <a:srgbClr val="FFFF00"/>
                </a:solidFill>
                <a:latin typeface="Georgia" pitchFamily="18"/>
              </a:rPr>
              <a:t>because the speed of light </a:t>
            </a:r>
            <a:br>
              <a:rPr lang="en-US" sz="3200" b="1">
                <a:solidFill>
                  <a:srgbClr val="FFFF00"/>
                </a:solidFill>
                <a:latin typeface="Georgia" pitchFamily="18"/>
              </a:rPr>
            </a:br>
            <a:r>
              <a:rPr lang="en-US" sz="3200" b="1">
                <a:solidFill>
                  <a:srgbClr val="FFFF00"/>
                </a:solidFill>
                <a:latin typeface="Georgia" pitchFamily="18"/>
              </a:rPr>
              <a:t>was constant and additional distance across </a:t>
            </a:r>
            <a:br>
              <a:rPr lang="en-US" sz="3200" b="1">
                <a:solidFill>
                  <a:srgbClr val="FFFF00"/>
                </a:solidFill>
                <a:latin typeface="Georgia" pitchFamily="18"/>
              </a:rPr>
            </a:br>
            <a:r>
              <a:rPr lang="en-US" sz="3200" b="1">
                <a:solidFill>
                  <a:srgbClr val="FFFF00"/>
                </a:solidFill>
                <a:latin typeface="Georgia" pitchFamily="18"/>
              </a:rPr>
              <a:t>the earth’s orbit was significant. </a:t>
            </a:r>
            <a:br>
              <a:rPr lang="en-US" sz="3200" b="1">
                <a:solidFill>
                  <a:srgbClr val="FFFF00"/>
                </a:solidFill>
                <a:latin typeface="Georgia" pitchFamily="18"/>
              </a:rPr>
            </a:br>
            <a:r>
              <a:rPr lang="en-US" sz="3200" b="1">
                <a:solidFill>
                  <a:srgbClr val="FFFF00"/>
                </a:solidFill>
                <a:latin typeface="Georgia" pitchFamily="18"/>
              </a:rPr>
              <a:t>(DK &gt; BH  and CF&gt;BH)</a:t>
            </a:r>
          </a:p>
        </p:txBody>
      </p:sp>
      <p:pic>
        <p:nvPicPr>
          <p:cNvPr id="5" name="">
            <a:extLst>
              <a:ext uri="{FF2B5EF4-FFF2-40B4-BE49-F238E27FC236}">
                <a16:creationId xmlns:a16="http://schemas.microsoft.com/office/drawing/2014/main" id="{EDB97623-149C-6F4F-8F64-CC95772B2A14}"/>
              </a:ext>
            </a:extLst>
          </p:cNvPr>
          <p:cNvPicPr>
            <a:picLocks noChangeAspect="1"/>
          </p:cNvPicPr>
          <p:nvPr/>
        </p:nvPicPr>
        <p:blipFill>
          <a:blip r:embed="rId3">
            <a:lum/>
            <a:alphaModFix/>
          </a:blip>
          <a:srcRect/>
          <a:stretch>
            <a:fillRect/>
          </a:stretch>
        </p:blipFill>
        <p:spPr>
          <a:xfrm>
            <a:off x="326160" y="1787400"/>
            <a:ext cx="3331440" cy="5345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3C85-77C0-3B41-8699-28466375B2B8}"/>
              </a:ext>
            </a:extLst>
          </p:cNvPr>
          <p:cNvSpPr txBox="1">
            <a:spLocks noGrp="1"/>
          </p:cNvSpPr>
          <p:nvPr>
            <p:ph type="title" idx="4294967295"/>
          </p:nvPr>
        </p:nvSpPr>
        <p:spPr>
          <a:xfrm>
            <a:off x="549000" y="91440"/>
            <a:ext cx="9068760" cy="640080"/>
          </a:xfrm>
        </p:spPr>
        <p:txBody>
          <a:bodyPr/>
          <a:lstStyle/>
          <a:p>
            <a:pPr lvl="0"/>
            <a:r>
              <a:rPr lang="en-US" b="1" u="sng">
                <a:solidFill>
                  <a:srgbClr val="FFFF00"/>
                </a:solidFill>
                <a:latin typeface="Georgia" pitchFamily="18"/>
              </a:rPr>
              <a:t>Incredible Speed of Light?</a:t>
            </a:r>
          </a:p>
        </p:txBody>
      </p:sp>
      <p:sp>
        <p:nvSpPr>
          <p:cNvPr id="3" name="Title 2">
            <a:extLst>
              <a:ext uri="{FF2B5EF4-FFF2-40B4-BE49-F238E27FC236}">
                <a16:creationId xmlns:a16="http://schemas.microsoft.com/office/drawing/2014/main" id="{63354D72-AF71-1941-BE8C-BF773DEAC321}"/>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Ole Roemer in 1676  (announced by Cassini)</a:t>
            </a:r>
            <a:br>
              <a:rPr lang="en-US" sz="2800" b="1">
                <a:solidFill>
                  <a:srgbClr val="FFFF00"/>
                </a:solidFill>
                <a:latin typeface="Georgia" pitchFamily="18"/>
              </a:rPr>
            </a:br>
            <a:r>
              <a:rPr lang="en-US" sz="2800" b="1">
                <a:solidFill>
                  <a:srgbClr val="FFFF00"/>
                </a:solidFill>
                <a:latin typeface="Georgia" pitchFamily="18"/>
              </a:rPr>
              <a:t>Io eclipsed by Jupiter every 2,457.6 minutes at “H”</a:t>
            </a:r>
          </a:p>
        </p:txBody>
      </p:sp>
      <p:pic>
        <p:nvPicPr>
          <p:cNvPr id="4" name="">
            <a:extLst>
              <a:ext uri="{FF2B5EF4-FFF2-40B4-BE49-F238E27FC236}">
                <a16:creationId xmlns:a16="http://schemas.microsoft.com/office/drawing/2014/main" id="{853FAF38-05A0-404B-89B8-488E80F1A6F2}"/>
              </a:ext>
            </a:extLst>
          </p:cNvPr>
          <p:cNvPicPr>
            <a:picLocks noChangeAspect="1"/>
          </p:cNvPicPr>
          <p:nvPr/>
        </p:nvPicPr>
        <p:blipFill>
          <a:blip r:embed="rId3">
            <a:lum/>
            <a:alphaModFix/>
          </a:blip>
          <a:srcRect/>
          <a:stretch>
            <a:fillRect/>
          </a:stretch>
        </p:blipFill>
        <p:spPr>
          <a:xfrm>
            <a:off x="457200" y="1933920"/>
            <a:ext cx="8875080" cy="5015520"/>
          </a:xfrm>
          <a:prstGeom prst="rect">
            <a:avLst/>
          </a:prstGeom>
          <a:noFill/>
          <a:ln>
            <a:noFill/>
          </a:ln>
        </p:spPr>
      </p:pic>
      <p:sp>
        <p:nvSpPr>
          <p:cNvPr id="5" name="TextBox 4">
            <a:extLst>
              <a:ext uri="{FF2B5EF4-FFF2-40B4-BE49-F238E27FC236}">
                <a16:creationId xmlns:a16="http://schemas.microsoft.com/office/drawing/2014/main" id="{6A4CB19F-77F4-F144-8306-340386933744}"/>
              </a:ext>
            </a:extLst>
          </p:cNvPr>
          <p:cNvSpPr txBox="1"/>
          <p:nvPr/>
        </p:nvSpPr>
        <p:spPr>
          <a:xfrm>
            <a:off x="914400" y="7040880"/>
            <a:ext cx="78966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Microsoft YaHei" pitchFamily="2"/>
                <a:cs typeface="Lucida Sans" pitchFamily="2"/>
              </a:rPr>
              <a:t>https://gizmodo.com/how-the-speed-of-light-was-first-measured-1138348467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AC87-E807-7F46-8C33-B21B58E63BB7}"/>
              </a:ext>
            </a:extLst>
          </p:cNvPr>
          <p:cNvSpPr txBox="1">
            <a:spLocks noGrp="1"/>
          </p:cNvSpPr>
          <p:nvPr>
            <p:ph type="title" idx="4294967295"/>
          </p:nvPr>
        </p:nvSpPr>
        <p:spPr>
          <a:xfrm>
            <a:off x="549000" y="91440"/>
            <a:ext cx="9068760" cy="640080"/>
          </a:xfrm>
        </p:spPr>
        <p:txBody>
          <a:bodyPr/>
          <a:lstStyle/>
          <a:p>
            <a:pPr lvl="0"/>
            <a:r>
              <a:rPr lang="en-US" b="1" u="sng">
                <a:solidFill>
                  <a:srgbClr val="FFFF00"/>
                </a:solidFill>
                <a:latin typeface="Georgia" pitchFamily="18"/>
              </a:rPr>
              <a:t>Incredible Speed of Light?</a:t>
            </a:r>
          </a:p>
        </p:txBody>
      </p:sp>
      <p:sp>
        <p:nvSpPr>
          <p:cNvPr id="3" name="Title 2">
            <a:extLst>
              <a:ext uri="{FF2B5EF4-FFF2-40B4-BE49-F238E27FC236}">
                <a16:creationId xmlns:a16="http://schemas.microsoft.com/office/drawing/2014/main" id="{98E539F6-E2F5-E444-882A-B74CE0B77245}"/>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Ole Roemer in 1676  (announced by Cassini)</a:t>
            </a:r>
            <a:br>
              <a:rPr lang="en-US" sz="2800" b="1">
                <a:solidFill>
                  <a:srgbClr val="FFFF00"/>
                </a:solidFill>
                <a:latin typeface="Georgia" pitchFamily="18"/>
              </a:rPr>
            </a:br>
            <a:r>
              <a:rPr lang="en-US" sz="2800" b="1">
                <a:solidFill>
                  <a:srgbClr val="FFFF00"/>
                </a:solidFill>
                <a:latin typeface="Georgia" pitchFamily="18"/>
              </a:rPr>
              <a:t>Io eclipsed by Jupiter every 2,457.6 minutes at “H”</a:t>
            </a:r>
          </a:p>
        </p:txBody>
      </p:sp>
      <p:sp>
        <p:nvSpPr>
          <p:cNvPr id="4" name="Title 3">
            <a:extLst>
              <a:ext uri="{FF2B5EF4-FFF2-40B4-BE49-F238E27FC236}">
                <a16:creationId xmlns:a16="http://schemas.microsoft.com/office/drawing/2014/main" id="{C0D80960-7E1D-5E40-A208-D7C66D06E9C0}"/>
              </a:ext>
            </a:extLst>
          </p:cNvPr>
          <p:cNvSpPr txBox="1">
            <a:spLocks noGrp="1"/>
          </p:cNvSpPr>
          <p:nvPr>
            <p:ph type="title" idx="4294967295"/>
          </p:nvPr>
        </p:nvSpPr>
        <p:spPr>
          <a:xfrm>
            <a:off x="3749040" y="3883319"/>
            <a:ext cx="6400799" cy="3706919"/>
          </a:xfrm>
        </p:spPr>
        <p:txBody>
          <a:bodyPr/>
          <a:lstStyle/>
          <a:p>
            <a:pPr lvl="0"/>
            <a:r>
              <a:rPr lang="en-US" sz="3200" b="1">
                <a:solidFill>
                  <a:srgbClr val="FFFF00"/>
                </a:solidFill>
                <a:latin typeface="Georgia" pitchFamily="18"/>
              </a:rPr>
              <a:t>In 1729 James Bradley used </a:t>
            </a:r>
            <a:br>
              <a:rPr lang="en-US" sz="3200" b="1">
                <a:solidFill>
                  <a:srgbClr val="FFFF00"/>
                </a:solidFill>
                <a:latin typeface="Georgia" pitchFamily="18"/>
              </a:rPr>
            </a:br>
            <a:r>
              <a:rPr lang="en-US" sz="3200" b="1">
                <a:solidFill>
                  <a:srgbClr val="FFFF00"/>
                </a:solidFill>
                <a:latin typeface="Georgia" pitchFamily="18"/>
              </a:rPr>
              <a:t>Roemer’s explanation for</a:t>
            </a:r>
            <a:br>
              <a:rPr lang="en-US" sz="3200" b="1">
                <a:solidFill>
                  <a:srgbClr val="FFFF00"/>
                </a:solidFill>
                <a:latin typeface="Georgia" pitchFamily="18"/>
              </a:rPr>
            </a:br>
            <a:r>
              <a:rPr lang="en-US" sz="3200" b="1">
                <a:solidFill>
                  <a:srgbClr val="FFFF00"/>
                </a:solidFill>
                <a:latin typeface="Georgia" pitchFamily="18"/>
              </a:rPr>
              <a:t>time delay due to speed</a:t>
            </a:r>
            <a:br>
              <a:rPr lang="en-US" sz="3200" b="1">
                <a:solidFill>
                  <a:srgbClr val="FFFF00"/>
                </a:solidFill>
                <a:latin typeface="Georgia" pitchFamily="18"/>
              </a:rPr>
            </a:br>
            <a:r>
              <a:rPr lang="en-US" sz="3200" b="1">
                <a:solidFill>
                  <a:srgbClr val="FFFF00"/>
                </a:solidFill>
                <a:latin typeface="Georgia" pitchFamily="18"/>
              </a:rPr>
              <a:t>but revised the speed </a:t>
            </a:r>
            <a:br>
              <a:rPr lang="en-US" sz="3200" b="1">
                <a:solidFill>
                  <a:srgbClr val="FFFF00"/>
                </a:solidFill>
                <a:latin typeface="Georgia" pitchFamily="18"/>
              </a:rPr>
            </a:br>
            <a:r>
              <a:rPr lang="en-US" sz="3200" b="1">
                <a:solidFill>
                  <a:srgbClr val="FFFF00"/>
                </a:solidFill>
                <a:latin typeface="Georgia" pitchFamily="18"/>
              </a:rPr>
              <a:t>estimate based on better</a:t>
            </a:r>
            <a:br>
              <a:rPr lang="en-US" sz="3200" b="1">
                <a:solidFill>
                  <a:srgbClr val="FFFF00"/>
                </a:solidFill>
                <a:latin typeface="Georgia" pitchFamily="18"/>
              </a:rPr>
            </a:br>
            <a:r>
              <a:rPr lang="en-US" sz="3200" b="1">
                <a:solidFill>
                  <a:srgbClr val="FFFF00"/>
                </a:solidFill>
                <a:latin typeface="Georgia" pitchFamily="18"/>
              </a:rPr>
              <a:t>data on Jupiter’s distance.</a:t>
            </a:r>
            <a:br>
              <a:rPr lang="en-US" sz="3200" b="1">
                <a:solidFill>
                  <a:srgbClr val="FFFF00"/>
                </a:solidFill>
                <a:latin typeface="Georgia" pitchFamily="18"/>
              </a:rPr>
            </a:br>
            <a:r>
              <a:rPr lang="en-US" sz="3200" b="1">
                <a:solidFill>
                  <a:srgbClr val="FFFF00"/>
                </a:solidFill>
                <a:latin typeface="Georgia" pitchFamily="18"/>
              </a:rPr>
              <a:t>[His estimate was within 2%]</a:t>
            </a:r>
          </a:p>
        </p:txBody>
      </p:sp>
      <p:sp>
        <p:nvSpPr>
          <p:cNvPr id="5" name="Title 4">
            <a:extLst>
              <a:ext uri="{FF2B5EF4-FFF2-40B4-BE49-F238E27FC236}">
                <a16:creationId xmlns:a16="http://schemas.microsoft.com/office/drawing/2014/main" id="{4C52A4CF-B504-3242-86F4-4A8E760E0A4A}"/>
              </a:ext>
            </a:extLst>
          </p:cNvPr>
          <p:cNvSpPr txBox="1">
            <a:spLocks noGrp="1"/>
          </p:cNvSpPr>
          <p:nvPr>
            <p:ph type="title" idx="4294967295"/>
          </p:nvPr>
        </p:nvSpPr>
        <p:spPr>
          <a:xfrm>
            <a:off x="4316040" y="1895400"/>
            <a:ext cx="5650920" cy="1853640"/>
          </a:xfrm>
        </p:spPr>
        <p:txBody>
          <a:bodyPr anchor="t"/>
          <a:lstStyle/>
          <a:p>
            <a:pPr lvl="0" algn="l"/>
            <a:r>
              <a:rPr lang="en-US" sz="3200" b="1">
                <a:solidFill>
                  <a:srgbClr val="FFFF00"/>
                </a:solidFill>
                <a:latin typeface="Georgia" pitchFamily="18"/>
              </a:rPr>
              <a:t>Eclipse was 10 minutes</a:t>
            </a:r>
            <a:br>
              <a:rPr lang="en-US" sz="3200" b="1">
                <a:solidFill>
                  <a:srgbClr val="FFFF00"/>
                </a:solidFill>
                <a:latin typeface="Georgia" pitchFamily="18"/>
              </a:rPr>
            </a:br>
            <a:r>
              <a:rPr lang="en-US" sz="3200" b="1">
                <a:solidFill>
                  <a:srgbClr val="FFFF00"/>
                </a:solidFill>
                <a:latin typeface="Georgia" pitchFamily="18"/>
              </a:rPr>
              <a:t>later at “K” and at “F”</a:t>
            </a:r>
            <a:br>
              <a:rPr lang="en-US" sz="3200" b="1">
                <a:solidFill>
                  <a:srgbClr val="FFFF00"/>
                </a:solidFill>
                <a:latin typeface="Georgia" pitchFamily="18"/>
              </a:rPr>
            </a:br>
            <a:r>
              <a:rPr lang="en-US" sz="3200" b="1">
                <a:solidFill>
                  <a:srgbClr val="FFFF00"/>
                </a:solidFill>
                <a:latin typeface="Georgia" pitchFamily="18"/>
              </a:rPr>
              <a:t>(compared to Jupiter</a:t>
            </a:r>
            <a:br>
              <a:rPr lang="en-US" sz="3200" b="1">
                <a:solidFill>
                  <a:srgbClr val="FFFF00"/>
                </a:solidFill>
                <a:latin typeface="Georgia" pitchFamily="18"/>
              </a:rPr>
            </a:br>
            <a:r>
              <a:rPr lang="en-US" sz="3200" b="1">
                <a:solidFill>
                  <a:srgbClr val="FFFF00"/>
                </a:solidFill>
                <a:latin typeface="Georgia" pitchFamily="18"/>
              </a:rPr>
              <a:t> in opposition at “H”)</a:t>
            </a:r>
          </a:p>
        </p:txBody>
      </p:sp>
      <p:pic>
        <p:nvPicPr>
          <p:cNvPr id="6" name="">
            <a:extLst>
              <a:ext uri="{FF2B5EF4-FFF2-40B4-BE49-F238E27FC236}">
                <a16:creationId xmlns:a16="http://schemas.microsoft.com/office/drawing/2014/main" id="{C1FAC773-9CFD-E34C-833C-956353EA96F3}"/>
              </a:ext>
            </a:extLst>
          </p:cNvPr>
          <p:cNvPicPr>
            <a:picLocks noChangeAspect="1"/>
          </p:cNvPicPr>
          <p:nvPr/>
        </p:nvPicPr>
        <p:blipFill>
          <a:blip r:embed="rId3">
            <a:lum/>
            <a:alphaModFix/>
          </a:blip>
          <a:srcRect/>
          <a:stretch>
            <a:fillRect/>
          </a:stretch>
        </p:blipFill>
        <p:spPr>
          <a:xfrm>
            <a:off x="326160" y="1787400"/>
            <a:ext cx="3331440" cy="53456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EAC520CE-E62D-9942-9CCD-4636356B4FFD}"/>
              </a:ext>
            </a:extLst>
          </p:cNvPr>
          <p:cNvPicPr>
            <a:picLocks noChangeAspect="1"/>
          </p:cNvPicPr>
          <p:nvPr/>
        </p:nvPicPr>
        <p:blipFill>
          <a:blip>
            <a:lum/>
            <a:alphaModFix/>
          </a:blip>
          <a:srcRect/>
          <a:stretch>
            <a:fillRect/>
          </a:stretch>
        </p:blipFill>
        <p:spPr>
          <a:xfrm>
            <a:off x="-1188000" y="0"/>
            <a:ext cx="12458520" cy="7683120"/>
          </a:xfrm>
          <a:prstGeom prst="rect">
            <a:avLst/>
          </a:prstGeom>
          <a:noFill/>
          <a:ln>
            <a:noFill/>
          </a:ln>
        </p:spPr>
      </p:pic>
      <p:sp>
        <p:nvSpPr>
          <p:cNvPr id="3" name="Title 2">
            <a:extLst>
              <a:ext uri="{FF2B5EF4-FFF2-40B4-BE49-F238E27FC236}">
                <a16:creationId xmlns:a16="http://schemas.microsoft.com/office/drawing/2014/main" id="{A2B8D958-ED66-E74D-8741-DE29637B330B}"/>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What is Light?</a:t>
            </a:r>
          </a:p>
        </p:txBody>
      </p:sp>
      <p:sp>
        <p:nvSpPr>
          <p:cNvPr id="4" name="Subtitle 3">
            <a:extLst>
              <a:ext uri="{FF2B5EF4-FFF2-40B4-BE49-F238E27FC236}">
                <a16:creationId xmlns:a16="http://schemas.microsoft.com/office/drawing/2014/main" id="{907FB5CB-90F9-EE48-9175-138A2C12D96B}"/>
              </a:ext>
            </a:extLst>
          </p:cNvPr>
          <p:cNvSpPr txBox="1">
            <a:spLocks noGrp="1"/>
          </p:cNvSpPr>
          <p:nvPr>
            <p:ph type="subTitle" idx="4294967295"/>
          </p:nvPr>
        </p:nvSpPr>
        <p:spPr>
          <a:xfrm>
            <a:off x="456839" y="1005840"/>
            <a:ext cx="9068760" cy="1764720"/>
          </a:xfrm>
        </p:spPr>
        <p:txBody>
          <a:bodyPr anchor="t"/>
          <a:lstStyle/>
          <a:p>
            <a:pPr lvl="0" algn="ctr"/>
            <a:r>
              <a:rPr lang="en-US" b="1">
                <a:solidFill>
                  <a:srgbClr val="FFFF00"/>
                </a:solidFill>
                <a:latin typeface="Georgia" pitchFamily="18"/>
              </a:rPr>
              <a:t>If light has a speed</a:t>
            </a:r>
          </a:p>
          <a:p>
            <a:pPr lvl="0" algn="ctr"/>
            <a:r>
              <a:rPr lang="en-US" b="1">
                <a:solidFill>
                  <a:srgbClr val="FFFF00"/>
                </a:solidFill>
                <a:latin typeface="Georgia" pitchFamily="18"/>
              </a:rPr>
              <a:t>Could it be a particle?</a:t>
            </a:r>
          </a:p>
        </p:txBody>
      </p:sp>
      <p:sp>
        <p:nvSpPr>
          <p:cNvPr id="5" name="TextBox 4">
            <a:extLst>
              <a:ext uri="{FF2B5EF4-FFF2-40B4-BE49-F238E27FC236}">
                <a16:creationId xmlns:a16="http://schemas.microsoft.com/office/drawing/2014/main" id="{3D7B497A-759A-7649-85B9-17A18503E94B}"/>
              </a:ext>
            </a:extLst>
          </p:cNvPr>
          <p:cNvSpPr txBox="1"/>
          <p:nvPr/>
        </p:nvSpPr>
        <p:spPr>
          <a:xfrm>
            <a:off x="457200" y="2990160"/>
            <a:ext cx="9068760" cy="3243600"/>
          </a:xfrm>
          <a:prstGeom prst="rect">
            <a:avLst/>
          </a:prstGeom>
          <a:noFill/>
          <a:ln>
            <a:noFill/>
          </a:ln>
        </p:spPr>
        <p:txBody>
          <a:bodyPr lIns="0" tIns="0" rIns="0" bIns="0" anchor="t"/>
          <a:lstStyle/>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This particle would be…..</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Very Fast</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Very Small</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Perfectly Elastic</a:t>
            </a:r>
          </a:p>
          <a:p>
            <a:pPr marL="0" marR="0" lvl="0" indent="0" algn="ctr" rtl="0" hangingPunct="0">
              <a:buNone/>
              <a:tabLst/>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ctr" rtl="0" hangingPunct="0">
              <a:buNone/>
              <a:tabLst/>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ctr" rtl="0" hangingPunct="0">
              <a:buNone/>
              <a:tabLst/>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A014-B25D-7444-9A0A-3CC5CC3CB2AA}"/>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35765915-972B-9B4E-AFD8-25B771A911CF}"/>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  in “Opticks” (1704)</a:t>
            </a:r>
          </a:p>
        </p:txBody>
      </p:sp>
      <p:sp>
        <p:nvSpPr>
          <p:cNvPr id="4" name="Title 3">
            <a:extLst>
              <a:ext uri="{FF2B5EF4-FFF2-40B4-BE49-F238E27FC236}">
                <a16:creationId xmlns:a16="http://schemas.microsoft.com/office/drawing/2014/main" id="{48B9AA51-40F9-224C-A075-59F559964136}"/>
              </a:ext>
            </a:extLst>
          </p:cNvPr>
          <p:cNvSpPr txBox="1">
            <a:spLocks noGrp="1"/>
          </p:cNvSpPr>
          <p:nvPr>
            <p:ph type="title" idx="4294967295"/>
          </p:nvPr>
        </p:nvSpPr>
        <p:spPr>
          <a:xfrm>
            <a:off x="365760" y="1645920"/>
            <a:ext cx="8686800" cy="927720"/>
          </a:xfrm>
        </p:spPr>
        <p:txBody>
          <a:bodyPr anchor="t"/>
          <a:lstStyle/>
          <a:p>
            <a:pPr lvl="0" algn="l"/>
            <a:r>
              <a:rPr lang="en-US" sz="2800" b="1">
                <a:solidFill>
                  <a:srgbClr val="FFFF00"/>
                </a:solidFill>
                <a:latin typeface="Georgia" pitchFamily="18"/>
              </a:rPr>
              <a:t>Very Fast: evidenced by rectilinear propagation</a:t>
            </a:r>
            <a:br>
              <a:rPr lang="en-US" sz="2800" b="1">
                <a:solidFill>
                  <a:srgbClr val="FFFF00"/>
                </a:solidFill>
                <a:latin typeface="Georgia" pitchFamily="18"/>
              </a:rPr>
            </a:br>
            <a:r>
              <a:rPr lang="en-US" sz="2800" b="1">
                <a:solidFill>
                  <a:srgbClr val="FFFF00"/>
                </a:solidFill>
                <a:latin typeface="Georgia" pitchFamily="18"/>
              </a:rPr>
              <a:t>      (explaining behavior of shadows)</a:t>
            </a:r>
          </a:p>
        </p:txBody>
      </p:sp>
      <p:pic>
        <p:nvPicPr>
          <p:cNvPr id="5" name="">
            <a:extLst>
              <a:ext uri="{FF2B5EF4-FFF2-40B4-BE49-F238E27FC236}">
                <a16:creationId xmlns:a16="http://schemas.microsoft.com/office/drawing/2014/main" id="{EBB7039D-9110-754D-A593-6945B9D188D5}"/>
              </a:ext>
            </a:extLst>
          </p:cNvPr>
          <p:cNvPicPr>
            <a:picLocks noChangeAspect="1"/>
          </p:cNvPicPr>
          <p:nvPr/>
        </p:nvPicPr>
        <p:blipFill>
          <a:blip r:embed="rId3">
            <a:lum/>
            <a:alphaModFix/>
          </a:blip>
          <a:srcRect/>
          <a:stretch>
            <a:fillRect/>
          </a:stretch>
        </p:blipFill>
        <p:spPr>
          <a:xfrm>
            <a:off x="1465920" y="2645280"/>
            <a:ext cx="6855119" cy="4752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C0FB-48C9-8C45-A8D7-B4644E2BA784}"/>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Goals?</a:t>
            </a:r>
          </a:p>
        </p:txBody>
      </p:sp>
      <p:sp>
        <p:nvSpPr>
          <p:cNvPr id="3" name="TextBox 2">
            <a:extLst>
              <a:ext uri="{FF2B5EF4-FFF2-40B4-BE49-F238E27FC236}">
                <a16:creationId xmlns:a16="http://schemas.microsoft.com/office/drawing/2014/main" id="{3C3C8152-89E1-6C4F-9B3A-33CD7C026958}"/>
              </a:ext>
            </a:extLst>
          </p:cNvPr>
          <p:cNvSpPr txBox="1"/>
          <p:nvPr/>
        </p:nvSpPr>
        <p:spPr>
          <a:xfrm>
            <a:off x="532440" y="2797560"/>
            <a:ext cx="9068760" cy="2780280"/>
          </a:xfrm>
          <a:prstGeom prst="rect">
            <a:avLst/>
          </a:prstGeom>
          <a:noFill/>
          <a:ln>
            <a:noFill/>
          </a:ln>
        </p:spPr>
        <p:txBody>
          <a:bodyPr lIns="0" tIns="0" rIns="0" bIns="0" anchor="t"/>
          <a:lstStyle/>
          <a:p>
            <a:pPr marL="0" marR="0" lvl="0" indent="0" algn="ctr" rtl="0" hangingPunct="0">
              <a:buNone/>
              <a:tabLst/>
              <a:defRPr sz="3200"/>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ctr" rtl="0" hangingPunct="0">
              <a:buNone/>
              <a:tabLst/>
              <a:defRPr sz="3200"/>
            </a:pPr>
            <a:endParaRPr lang="en-US" sz="3200" b="1" i="0" u="sng" strike="noStrike" kern="1200" cap="none">
              <a:ln>
                <a:noFill/>
              </a:ln>
              <a:solidFill>
                <a:srgbClr val="FFFF00"/>
              </a:solidFill>
              <a:highlight>
                <a:scrgbClr r="0" g="0" b="0">
                  <a:alpha val="0"/>
                </a:scrgbClr>
              </a:highlight>
              <a:uFillTx/>
              <a:latin typeface="Georgia" pitchFamily="18"/>
              <a:ea typeface="Microsoft YaHei" pitchFamily="2"/>
              <a:cs typeface="Lucida Sans"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B50C-CA58-4040-8B55-591E6067AF27}"/>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C4D01AC3-E268-0940-98CA-FB095A598B8D}"/>
              </a:ext>
            </a:extLst>
          </p:cNvPr>
          <p:cNvSpPr txBox="1">
            <a:spLocks noGrp="1"/>
          </p:cNvSpPr>
          <p:nvPr>
            <p:ph type="title" idx="4294967295"/>
          </p:nvPr>
        </p:nvSpPr>
        <p:spPr>
          <a:xfrm>
            <a:off x="182880" y="731519"/>
            <a:ext cx="9692640" cy="927720"/>
          </a:xfrm>
        </p:spPr>
        <p:txBody>
          <a:bodyPr/>
          <a:lstStyle/>
          <a:p>
            <a:pPr lvl="0"/>
            <a:r>
              <a:rPr lang="en-US" sz="2800" b="1">
                <a:solidFill>
                  <a:srgbClr val="FFFF00"/>
                </a:solidFill>
                <a:latin typeface="Georgia" pitchFamily="18"/>
              </a:rPr>
              <a:t>“Corpuscular Theory of Light”  in “Opticks”</a:t>
            </a:r>
          </a:p>
        </p:txBody>
      </p:sp>
      <p:sp>
        <p:nvSpPr>
          <p:cNvPr id="4" name="Title 3">
            <a:extLst>
              <a:ext uri="{FF2B5EF4-FFF2-40B4-BE49-F238E27FC236}">
                <a16:creationId xmlns:a16="http://schemas.microsoft.com/office/drawing/2014/main" id="{18C83894-54EE-E743-A017-11A55EE1D6F2}"/>
              </a:ext>
            </a:extLst>
          </p:cNvPr>
          <p:cNvSpPr txBox="1">
            <a:spLocks noGrp="1"/>
          </p:cNvSpPr>
          <p:nvPr>
            <p:ph type="title" idx="4294967295"/>
          </p:nvPr>
        </p:nvSpPr>
        <p:spPr>
          <a:xfrm>
            <a:off x="365760" y="1645920"/>
            <a:ext cx="8686800" cy="927720"/>
          </a:xfrm>
        </p:spPr>
        <p:txBody>
          <a:bodyPr/>
          <a:lstStyle/>
          <a:p>
            <a:pPr lvl="0" algn="l"/>
            <a:r>
              <a:rPr lang="en-US" sz="2800" b="1">
                <a:solidFill>
                  <a:srgbClr val="FFFF00"/>
                </a:solidFill>
                <a:latin typeface="Georgia" pitchFamily="18"/>
              </a:rPr>
              <a:t>Very Fast: evidenced by rectilinear propagation</a:t>
            </a:r>
            <a:br>
              <a:rPr lang="en-US" sz="2800" b="1">
                <a:solidFill>
                  <a:srgbClr val="FFFF00"/>
                </a:solidFill>
                <a:latin typeface="Georgia" pitchFamily="18"/>
              </a:rPr>
            </a:br>
            <a:r>
              <a:rPr lang="en-US" sz="2800" b="1">
                <a:solidFill>
                  <a:srgbClr val="FFFF00"/>
                </a:solidFill>
                <a:latin typeface="Georgia" pitchFamily="18"/>
              </a:rPr>
              <a:t>      (explaining behavior of pinhole cameras)</a:t>
            </a:r>
          </a:p>
        </p:txBody>
      </p:sp>
      <p:pic>
        <p:nvPicPr>
          <p:cNvPr id="5" name="">
            <a:extLst>
              <a:ext uri="{FF2B5EF4-FFF2-40B4-BE49-F238E27FC236}">
                <a16:creationId xmlns:a16="http://schemas.microsoft.com/office/drawing/2014/main" id="{BE195D3D-7996-C848-B30D-4F0582205DE1}"/>
              </a:ext>
            </a:extLst>
          </p:cNvPr>
          <p:cNvPicPr>
            <a:picLocks noChangeAspect="1"/>
          </p:cNvPicPr>
          <p:nvPr/>
        </p:nvPicPr>
        <p:blipFill>
          <a:blip r:embed="rId3">
            <a:lum/>
            <a:alphaModFix/>
          </a:blip>
          <a:srcRect/>
          <a:stretch>
            <a:fillRect/>
          </a:stretch>
        </p:blipFill>
        <p:spPr>
          <a:xfrm>
            <a:off x="182880" y="2918519"/>
            <a:ext cx="5761800" cy="3848040"/>
          </a:xfrm>
          <a:prstGeom prst="rect">
            <a:avLst/>
          </a:prstGeom>
          <a:noFill/>
          <a:ln>
            <a:noFill/>
          </a:ln>
        </p:spPr>
      </p:pic>
      <p:pic>
        <p:nvPicPr>
          <p:cNvPr id="6" name="">
            <a:extLst>
              <a:ext uri="{FF2B5EF4-FFF2-40B4-BE49-F238E27FC236}">
                <a16:creationId xmlns:a16="http://schemas.microsoft.com/office/drawing/2014/main" id="{A5B296CA-A20F-6D4C-B05B-8DB44F6EB00C}"/>
              </a:ext>
            </a:extLst>
          </p:cNvPr>
          <p:cNvPicPr>
            <a:picLocks noChangeAspect="1"/>
          </p:cNvPicPr>
          <p:nvPr/>
        </p:nvPicPr>
        <p:blipFill>
          <a:blip r:embed="rId4">
            <a:lum/>
            <a:alphaModFix/>
          </a:blip>
          <a:srcRect/>
          <a:stretch>
            <a:fillRect/>
          </a:stretch>
        </p:blipFill>
        <p:spPr>
          <a:xfrm>
            <a:off x="5944680" y="3242879"/>
            <a:ext cx="3976919" cy="30664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8951-977A-614D-BB17-C53C81A8FA5B}"/>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4F0B4292-F7F3-7F40-833F-C640EE5216D9}"/>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  in “Opticks”</a:t>
            </a:r>
          </a:p>
        </p:txBody>
      </p:sp>
      <p:sp>
        <p:nvSpPr>
          <p:cNvPr id="4" name="Title 3">
            <a:extLst>
              <a:ext uri="{FF2B5EF4-FFF2-40B4-BE49-F238E27FC236}">
                <a16:creationId xmlns:a16="http://schemas.microsoft.com/office/drawing/2014/main" id="{CC10CF2C-FD4D-C94F-902C-5614F02B43AA}"/>
              </a:ext>
            </a:extLst>
          </p:cNvPr>
          <p:cNvSpPr txBox="1">
            <a:spLocks noGrp="1"/>
          </p:cNvSpPr>
          <p:nvPr>
            <p:ph type="title" idx="4294967295"/>
          </p:nvPr>
        </p:nvSpPr>
        <p:spPr>
          <a:xfrm>
            <a:off x="365760" y="1645920"/>
            <a:ext cx="8686800" cy="927720"/>
          </a:xfrm>
        </p:spPr>
        <p:txBody>
          <a:bodyPr anchor="t"/>
          <a:lstStyle/>
          <a:p>
            <a:pPr lvl="0" algn="l"/>
            <a:r>
              <a:rPr lang="en-US" sz="2800" b="1">
                <a:solidFill>
                  <a:srgbClr val="FFFF00"/>
                </a:solidFill>
                <a:latin typeface="Georgia" pitchFamily="18"/>
              </a:rPr>
              <a:t>Very Fast: evidenced by rectilinear propagation</a:t>
            </a:r>
            <a:br>
              <a:rPr lang="en-US" sz="2800" b="1">
                <a:solidFill>
                  <a:srgbClr val="FFFF00"/>
                </a:solidFill>
                <a:latin typeface="Georgia" pitchFamily="18"/>
              </a:rPr>
            </a:br>
            <a:r>
              <a:rPr lang="en-US" sz="2800" b="1">
                <a:solidFill>
                  <a:srgbClr val="FFFF00"/>
                </a:solidFill>
                <a:latin typeface="Georgia" pitchFamily="18"/>
              </a:rPr>
              <a:t>      (explaining inverse square law)</a:t>
            </a:r>
          </a:p>
        </p:txBody>
      </p:sp>
      <p:pic>
        <p:nvPicPr>
          <p:cNvPr id="5" name="">
            <a:extLst>
              <a:ext uri="{FF2B5EF4-FFF2-40B4-BE49-F238E27FC236}">
                <a16:creationId xmlns:a16="http://schemas.microsoft.com/office/drawing/2014/main" id="{F7C32F6F-CE7C-A14F-B970-332ADD8DD82F}"/>
              </a:ext>
            </a:extLst>
          </p:cNvPr>
          <p:cNvPicPr>
            <a:picLocks noChangeAspect="1"/>
          </p:cNvPicPr>
          <p:nvPr/>
        </p:nvPicPr>
        <p:blipFill>
          <a:blip r:embed="rId3">
            <a:lum/>
            <a:alphaModFix/>
          </a:blip>
          <a:srcRect/>
          <a:stretch>
            <a:fillRect/>
          </a:stretch>
        </p:blipFill>
        <p:spPr>
          <a:xfrm>
            <a:off x="1210680" y="2573640"/>
            <a:ext cx="7567560" cy="483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0C7B-60A2-7647-BF85-544857AF1904}"/>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DDC9FD19-D8D0-CB48-BA2E-513E97E3877A}"/>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  in “Opticks”</a:t>
            </a:r>
          </a:p>
        </p:txBody>
      </p:sp>
      <p:sp>
        <p:nvSpPr>
          <p:cNvPr id="4" name="Title 3">
            <a:extLst>
              <a:ext uri="{FF2B5EF4-FFF2-40B4-BE49-F238E27FC236}">
                <a16:creationId xmlns:a16="http://schemas.microsoft.com/office/drawing/2014/main" id="{40051196-BC49-704E-9E76-44692D5A66DE}"/>
              </a:ext>
            </a:extLst>
          </p:cNvPr>
          <p:cNvSpPr txBox="1">
            <a:spLocks noGrp="1"/>
          </p:cNvSpPr>
          <p:nvPr>
            <p:ph type="title" idx="4294967295"/>
          </p:nvPr>
        </p:nvSpPr>
        <p:spPr>
          <a:xfrm>
            <a:off x="182880" y="1449719"/>
            <a:ext cx="9692640" cy="927720"/>
          </a:xfrm>
        </p:spPr>
        <p:txBody>
          <a:bodyPr/>
          <a:lstStyle/>
          <a:p>
            <a:pPr lvl="0" algn="l"/>
            <a:r>
              <a:rPr lang="en-US" sz="2800" b="1">
                <a:solidFill>
                  <a:srgbClr val="FFFF00"/>
                </a:solidFill>
                <a:latin typeface="Georgia" pitchFamily="18"/>
              </a:rPr>
              <a:t>Very Small: rare or no interactions if light beams                crossing same areas of space</a:t>
            </a:r>
          </a:p>
        </p:txBody>
      </p:sp>
      <p:pic>
        <p:nvPicPr>
          <p:cNvPr id="5" name="">
            <a:extLst>
              <a:ext uri="{FF2B5EF4-FFF2-40B4-BE49-F238E27FC236}">
                <a16:creationId xmlns:a16="http://schemas.microsoft.com/office/drawing/2014/main" id="{3143BA9F-1452-6946-9793-36C074CC7706}"/>
              </a:ext>
            </a:extLst>
          </p:cNvPr>
          <p:cNvPicPr>
            <a:picLocks noChangeAspect="1"/>
          </p:cNvPicPr>
          <p:nvPr/>
        </p:nvPicPr>
        <p:blipFill>
          <a:blip r:embed="rId3">
            <a:lum/>
            <a:alphaModFix/>
          </a:blip>
          <a:srcRect/>
          <a:stretch>
            <a:fillRect/>
          </a:stretch>
        </p:blipFill>
        <p:spPr>
          <a:xfrm>
            <a:off x="1824119" y="2541600"/>
            <a:ext cx="6333840" cy="48574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DD1A-C1CF-094B-9C56-4C156A13F38E}"/>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D77BBD90-37E1-CB44-9BD5-E2D5B2ABE5C9}"/>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  in “Opticks”</a:t>
            </a:r>
          </a:p>
        </p:txBody>
      </p:sp>
      <p:sp>
        <p:nvSpPr>
          <p:cNvPr id="4" name="Title 3">
            <a:extLst>
              <a:ext uri="{FF2B5EF4-FFF2-40B4-BE49-F238E27FC236}">
                <a16:creationId xmlns:a16="http://schemas.microsoft.com/office/drawing/2014/main" id="{6C677A51-DB74-1E43-9D8E-EB753FC52167}"/>
              </a:ext>
            </a:extLst>
          </p:cNvPr>
          <p:cNvSpPr txBox="1">
            <a:spLocks noGrp="1"/>
          </p:cNvSpPr>
          <p:nvPr>
            <p:ph type="title" idx="4294967295"/>
          </p:nvPr>
        </p:nvSpPr>
        <p:spPr>
          <a:xfrm>
            <a:off x="274320" y="1554479"/>
            <a:ext cx="9692640" cy="1280159"/>
          </a:xfrm>
        </p:spPr>
        <p:txBody>
          <a:bodyPr anchor="t"/>
          <a:lstStyle/>
          <a:p>
            <a:pPr lvl="0" algn="l"/>
            <a:r>
              <a:rPr lang="en-US" sz="2800" b="1">
                <a:solidFill>
                  <a:srgbClr val="FFFF00"/>
                </a:solidFill>
                <a:latin typeface="Georgia" pitchFamily="18"/>
              </a:rPr>
              <a:t>Very Fast &amp; very Elastic:  evidenced by </a:t>
            </a:r>
            <a:br>
              <a:rPr lang="en-US" sz="2800" b="1">
                <a:solidFill>
                  <a:srgbClr val="FFFF00"/>
                </a:solidFill>
                <a:latin typeface="Georgia" pitchFamily="18"/>
              </a:rPr>
            </a:br>
            <a:r>
              <a:rPr lang="en-US" sz="2800" b="1">
                <a:solidFill>
                  <a:srgbClr val="FFFF00"/>
                </a:solidFill>
                <a:latin typeface="Georgia" pitchFamily="18"/>
              </a:rPr>
              <a:t>      rectilinear propagation and predictable bouncing</a:t>
            </a:r>
          </a:p>
        </p:txBody>
      </p:sp>
      <p:pic>
        <p:nvPicPr>
          <p:cNvPr id="5" name="">
            <a:extLst>
              <a:ext uri="{FF2B5EF4-FFF2-40B4-BE49-F238E27FC236}">
                <a16:creationId xmlns:a16="http://schemas.microsoft.com/office/drawing/2014/main" id="{02108448-536A-E84E-9984-8D467FF670C5}"/>
              </a:ext>
            </a:extLst>
          </p:cNvPr>
          <p:cNvPicPr>
            <a:picLocks noChangeAspect="1"/>
          </p:cNvPicPr>
          <p:nvPr/>
        </p:nvPicPr>
        <p:blipFill>
          <a:blip r:embed="rId3">
            <a:lum/>
            <a:alphaModFix/>
          </a:blip>
          <a:srcRect/>
          <a:stretch>
            <a:fillRect/>
          </a:stretch>
        </p:blipFill>
        <p:spPr>
          <a:xfrm>
            <a:off x="271440" y="3200400"/>
            <a:ext cx="4026239" cy="338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DE99-36BA-BB4C-ABBE-38AE08512B57}"/>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CABC5439-434B-2B40-B011-593356E28EF2}"/>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  in “Opticks”</a:t>
            </a:r>
          </a:p>
        </p:txBody>
      </p:sp>
      <p:sp>
        <p:nvSpPr>
          <p:cNvPr id="4" name="Title 3">
            <a:extLst>
              <a:ext uri="{FF2B5EF4-FFF2-40B4-BE49-F238E27FC236}">
                <a16:creationId xmlns:a16="http://schemas.microsoft.com/office/drawing/2014/main" id="{B551DB0F-BFC7-144B-837A-675C25D22996}"/>
              </a:ext>
            </a:extLst>
          </p:cNvPr>
          <p:cNvSpPr txBox="1">
            <a:spLocks noGrp="1"/>
          </p:cNvSpPr>
          <p:nvPr>
            <p:ph type="title" idx="4294967295"/>
          </p:nvPr>
        </p:nvSpPr>
        <p:spPr>
          <a:xfrm>
            <a:off x="274320" y="1554479"/>
            <a:ext cx="9692640" cy="1280159"/>
          </a:xfrm>
        </p:spPr>
        <p:txBody>
          <a:bodyPr anchor="t"/>
          <a:lstStyle/>
          <a:p>
            <a:pPr lvl="0" algn="l"/>
            <a:r>
              <a:rPr lang="en-US" sz="2800" b="1">
                <a:solidFill>
                  <a:srgbClr val="FFFF00"/>
                </a:solidFill>
                <a:latin typeface="Georgia" pitchFamily="18"/>
              </a:rPr>
              <a:t>Very Fast &amp; very Elastic:  evidenced by </a:t>
            </a:r>
            <a:br>
              <a:rPr lang="en-US" sz="2800" b="1">
                <a:solidFill>
                  <a:srgbClr val="FFFF00"/>
                </a:solidFill>
                <a:latin typeface="Georgia" pitchFamily="18"/>
              </a:rPr>
            </a:br>
            <a:r>
              <a:rPr lang="en-US" sz="2800" b="1">
                <a:solidFill>
                  <a:srgbClr val="FFFF00"/>
                </a:solidFill>
                <a:latin typeface="Georgia" pitchFamily="18"/>
              </a:rPr>
              <a:t>      rectilinear propagation and predictable bouncing</a:t>
            </a:r>
            <a:br>
              <a:rPr lang="en-US" sz="2800" b="1">
                <a:solidFill>
                  <a:srgbClr val="FFFF00"/>
                </a:solidFill>
                <a:latin typeface="Georgia" pitchFamily="18"/>
              </a:rPr>
            </a:br>
            <a:r>
              <a:rPr lang="en-US" sz="2800" b="1">
                <a:solidFill>
                  <a:srgbClr val="FFFF00"/>
                </a:solidFill>
                <a:latin typeface="Georgia" pitchFamily="18"/>
              </a:rPr>
              <a:t>      (explaining light in mirrors of all types)</a:t>
            </a:r>
          </a:p>
        </p:txBody>
      </p:sp>
      <p:pic>
        <p:nvPicPr>
          <p:cNvPr id="5" name="">
            <a:extLst>
              <a:ext uri="{FF2B5EF4-FFF2-40B4-BE49-F238E27FC236}">
                <a16:creationId xmlns:a16="http://schemas.microsoft.com/office/drawing/2014/main" id="{E144BDD3-1FC6-5242-B01C-2EB5B42D1A7F}"/>
              </a:ext>
            </a:extLst>
          </p:cNvPr>
          <p:cNvPicPr>
            <a:picLocks noChangeAspect="1"/>
          </p:cNvPicPr>
          <p:nvPr/>
        </p:nvPicPr>
        <p:blipFill>
          <a:blip r:embed="rId3">
            <a:lum/>
            <a:alphaModFix/>
          </a:blip>
          <a:srcRect/>
          <a:stretch>
            <a:fillRect/>
          </a:stretch>
        </p:blipFill>
        <p:spPr>
          <a:xfrm>
            <a:off x="271440" y="3200400"/>
            <a:ext cx="4026239" cy="3385800"/>
          </a:xfrm>
          <a:prstGeom prst="rect">
            <a:avLst/>
          </a:prstGeom>
          <a:noFill/>
          <a:ln>
            <a:noFill/>
          </a:ln>
        </p:spPr>
      </p:pic>
      <p:pic>
        <p:nvPicPr>
          <p:cNvPr id="6" name="">
            <a:extLst>
              <a:ext uri="{FF2B5EF4-FFF2-40B4-BE49-F238E27FC236}">
                <a16:creationId xmlns:a16="http://schemas.microsoft.com/office/drawing/2014/main" id="{8EA6E485-423A-1446-BF28-359168DFCAD7}"/>
              </a:ext>
            </a:extLst>
          </p:cNvPr>
          <p:cNvPicPr>
            <a:picLocks noChangeAspect="1"/>
          </p:cNvPicPr>
          <p:nvPr/>
        </p:nvPicPr>
        <p:blipFill>
          <a:blip r:embed="rId4">
            <a:lum/>
            <a:alphaModFix/>
          </a:blip>
          <a:srcRect/>
          <a:stretch>
            <a:fillRect/>
          </a:stretch>
        </p:blipFill>
        <p:spPr>
          <a:xfrm>
            <a:off x="4410720" y="3170160"/>
            <a:ext cx="5373360" cy="35049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DC7B-E7B1-AC49-8398-BCD15B21C31B}"/>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1842CEA7-BEA6-4042-9317-B0C568420B12}"/>
              </a:ext>
            </a:extLst>
          </p:cNvPr>
          <p:cNvSpPr txBox="1">
            <a:spLocks noGrp="1"/>
          </p:cNvSpPr>
          <p:nvPr>
            <p:ph type="title" idx="4294967295"/>
          </p:nvPr>
        </p:nvSpPr>
        <p:spPr>
          <a:xfrm>
            <a:off x="0" y="796319"/>
            <a:ext cx="9692640" cy="927720"/>
          </a:xfrm>
        </p:spPr>
        <p:txBody>
          <a:bodyPr/>
          <a:lstStyle/>
          <a:p>
            <a:pPr lvl="0"/>
            <a:r>
              <a:rPr lang="en-US" sz="2800" b="1">
                <a:solidFill>
                  <a:srgbClr val="FFFF00"/>
                </a:solidFill>
                <a:latin typeface="Georgia" pitchFamily="18"/>
              </a:rPr>
              <a:t>“Corpuscular Theory of Light”  in “Opticks” </a:t>
            </a:r>
            <a:br>
              <a:rPr lang="en-US" sz="2800" b="1">
                <a:solidFill>
                  <a:srgbClr val="FFFF00"/>
                </a:solidFill>
                <a:latin typeface="Georgia" pitchFamily="18"/>
              </a:rPr>
            </a:br>
            <a:r>
              <a:rPr lang="en-US" sz="2800" b="1">
                <a:solidFill>
                  <a:srgbClr val="FFFF00"/>
                </a:solidFill>
                <a:latin typeface="Georgia" pitchFamily="18"/>
              </a:rPr>
              <a:t>explains dispersion….</a:t>
            </a:r>
          </a:p>
        </p:txBody>
      </p:sp>
      <p:sp>
        <p:nvSpPr>
          <p:cNvPr id="4" name="Title 3">
            <a:extLst>
              <a:ext uri="{FF2B5EF4-FFF2-40B4-BE49-F238E27FC236}">
                <a16:creationId xmlns:a16="http://schemas.microsoft.com/office/drawing/2014/main" id="{2E7F4595-D976-9041-92EF-AA9597912074}"/>
              </a:ext>
            </a:extLst>
          </p:cNvPr>
          <p:cNvSpPr txBox="1">
            <a:spLocks noGrp="1"/>
          </p:cNvSpPr>
          <p:nvPr>
            <p:ph type="title" idx="4294967295"/>
          </p:nvPr>
        </p:nvSpPr>
        <p:spPr>
          <a:xfrm>
            <a:off x="274320" y="1724040"/>
            <a:ext cx="9692640" cy="927720"/>
          </a:xfrm>
        </p:spPr>
        <p:txBody>
          <a:bodyPr/>
          <a:lstStyle/>
          <a:p>
            <a:pPr lvl="0" algn="l"/>
            <a:r>
              <a:rPr lang="en-US" sz="2800" b="1">
                <a:solidFill>
                  <a:srgbClr val="FFFF00"/>
                </a:solidFill>
                <a:latin typeface="Georgia" pitchFamily="18"/>
              </a:rPr>
              <a:t>Speed Changes:   Refraction of light when traveling</a:t>
            </a:r>
            <a:br>
              <a:rPr lang="en-US" sz="2800" b="1">
                <a:solidFill>
                  <a:srgbClr val="FFFF00"/>
                </a:solidFill>
                <a:latin typeface="Georgia" pitchFamily="18"/>
              </a:rPr>
            </a:br>
            <a:r>
              <a:rPr lang="en-US" sz="2800" b="1">
                <a:solidFill>
                  <a:srgbClr val="FFFF00"/>
                </a:solidFill>
                <a:latin typeface="Georgia" pitchFamily="18"/>
              </a:rPr>
              <a:t>       through objects of different densities</a:t>
            </a:r>
          </a:p>
        </p:txBody>
      </p:sp>
      <p:pic>
        <p:nvPicPr>
          <p:cNvPr id="5" name="">
            <a:extLst>
              <a:ext uri="{FF2B5EF4-FFF2-40B4-BE49-F238E27FC236}">
                <a16:creationId xmlns:a16="http://schemas.microsoft.com/office/drawing/2014/main" id="{AAC7D18A-8898-284E-AF45-0C7E4576BC7E}"/>
              </a:ext>
            </a:extLst>
          </p:cNvPr>
          <p:cNvPicPr>
            <a:picLocks noChangeAspect="1"/>
          </p:cNvPicPr>
          <p:nvPr/>
        </p:nvPicPr>
        <p:blipFill>
          <a:blip r:embed="rId3">
            <a:lum/>
            <a:alphaModFix/>
          </a:blip>
          <a:srcRect/>
          <a:stretch>
            <a:fillRect/>
          </a:stretch>
        </p:blipFill>
        <p:spPr>
          <a:xfrm>
            <a:off x="292680" y="3520800"/>
            <a:ext cx="4695480" cy="38858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3C3B-E68E-B544-9FCD-791538EB87CF}"/>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pic>
        <p:nvPicPr>
          <p:cNvPr id="3" name="">
            <a:extLst>
              <a:ext uri="{FF2B5EF4-FFF2-40B4-BE49-F238E27FC236}">
                <a16:creationId xmlns:a16="http://schemas.microsoft.com/office/drawing/2014/main" id="{E2EFC1CA-BCE2-1F43-8D0F-1BE6A6326D8B}"/>
              </a:ext>
            </a:extLst>
          </p:cNvPr>
          <p:cNvPicPr>
            <a:picLocks noChangeAspect="1"/>
          </p:cNvPicPr>
          <p:nvPr/>
        </p:nvPicPr>
        <p:blipFill>
          <a:blip r:embed="rId3">
            <a:lum/>
            <a:alphaModFix/>
          </a:blip>
          <a:srcRect/>
          <a:stretch>
            <a:fillRect/>
          </a:stretch>
        </p:blipFill>
        <p:spPr>
          <a:xfrm>
            <a:off x="293040" y="3520800"/>
            <a:ext cx="4695480" cy="3885839"/>
          </a:xfrm>
          <a:prstGeom prst="rect">
            <a:avLst/>
          </a:prstGeom>
          <a:noFill/>
          <a:ln>
            <a:noFill/>
          </a:ln>
        </p:spPr>
      </p:pic>
      <p:pic>
        <p:nvPicPr>
          <p:cNvPr id="4" name="">
            <a:extLst>
              <a:ext uri="{FF2B5EF4-FFF2-40B4-BE49-F238E27FC236}">
                <a16:creationId xmlns:a16="http://schemas.microsoft.com/office/drawing/2014/main" id="{E024088F-41FA-FF4F-9E98-CA26B2C3D36C}"/>
              </a:ext>
            </a:extLst>
          </p:cNvPr>
          <p:cNvPicPr>
            <a:picLocks noChangeAspect="1"/>
          </p:cNvPicPr>
          <p:nvPr/>
        </p:nvPicPr>
        <p:blipFill>
          <a:blip r:embed="rId4">
            <a:lum/>
            <a:alphaModFix/>
          </a:blip>
          <a:srcRect/>
          <a:stretch>
            <a:fillRect/>
          </a:stretch>
        </p:blipFill>
        <p:spPr>
          <a:xfrm>
            <a:off x="4969800" y="3562200"/>
            <a:ext cx="4978080" cy="3570120"/>
          </a:xfrm>
          <a:prstGeom prst="rect">
            <a:avLst/>
          </a:prstGeom>
          <a:noFill/>
          <a:ln>
            <a:noFill/>
          </a:ln>
        </p:spPr>
      </p:pic>
      <p:sp>
        <p:nvSpPr>
          <p:cNvPr id="5" name="Title 4">
            <a:extLst>
              <a:ext uri="{FF2B5EF4-FFF2-40B4-BE49-F238E27FC236}">
                <a16:creationId xmlns:a16="http://schemas.microsoft.com/office/drawing/2014/main" id="{5749B19E-0FF1-3249-933B-5D20068991F6}"/>
              </a:ext>
            </a:extLst>
          </p:cNvPr>
          <p:cNvSpPr txBox="1">
            <a:spLocks noGrp="1"/>
          </p:cNvSpPr>
          <p:nvPr>
            <p:ph type="title" idx="4294967295"/>
          </p:nvPr>
        </p:nvSpPr>
        <p:spPr>
          <a:xfrm>
            <a:off x="0" y="796680"/>
            <a:ext cx="9692640" cy="927720"/>
          </a:xfrm>
        </p:spPr>
        <p:txBody>
          <a:bodyPr/>
          <a:lstStyle/>
          <a:p>
            <a:pPr lvl="0"/>
            <a:r>
              <a:rPr lang="en-US" sz="2800" b="1">
                <a:solidFill>
                  <a:srgbClr val="FFFF00"/>
                </a:solidFill>
                <a:latin typeface="Georgia" pitchFamily="18"/>
              </a:rPr>
              <a:t>“Corpuscular Theory of Light”  in “Opticks” </a:t>
            </a:r>
            <a:br>
              <a:rPr lang="en-US" sz="2800" b="1">
                <a:solidFill>
                  <a:srgbClr val="FFFF00"/>
                </a:solidFill>
                <a:latin typeface="Georgia" pitchFamily="18"/>
              </a:rPr>
            </a:br>
            <a:r>
              <a:rPr lang="en-US" sz="2800" b="1">
                <a:solidFill>
                  <a:srgbClr val="FFFF00"/>
                </a:solidFill>
                <a:latin typeface="Georgia" pitchFamily="18"/>
              </a:rPr>
              <a:t>explains dispersion….</a:t>
            </a:r>
          </a:p>
        </p:txBody>
      </p:sp>
      <p:sp>
        <p:nvSpPr>
          <p:cNvPr id="6" name="Title 5">
            <a:extLst>
              <a:ext uri="{FF2B5EF4-FFF2-40B4-BE49-F238E27FC236}">
                <a16:creationId xmlns:a16="http://schemas.microsoft.com/office/drawing/2014/main" id="{C282D904-FC3E-CD45-9CC7-D2B6DCB21BB0}"/>
              </a:ext>
            </a:extLst>
          </p:cNvPr>
          <p:cNvSpPr txBox="1">
            <a:spLocks noGrp="1"/>
          </p:cNvSpPr>
          <p:nvPr>
            <p:ph type="title" idx="4294967295"/>
          </p:nvPr>
        </p:nvSpPr>
        <p:spPr>
          <a:xfrm>
            <a:off x="274320" y="1724400"/>
            <a:ext cx="9491400" cy="927720"/>
          </a:xfrm>
        </p:spPr>
        <p:txBody>
          <a:bodyPr/>
          <a:lstStyle/>
          <a:p>
            <a:pPr lvl="0" algn="l"/>
            <a:r>
              <a:rPr lang="en-US" sz="2800" b="1">
                <a:solidFill>
                  <a:srgbClr val="FFFF00"/>
                </a:solidFill>
                <a:latin typeface="Georgia" pitchFamily="18"/>
              </a:rPr>
              <a:t>Colors:   Result from differences in size of the</a:t>
            </a:r>
            <a:br>
              <a:rPr lang="en-US" sz="2800" b="1">
                <a:solidFill>
                  <a:srgbClr val="FFFF00"/>
                </a:solidFill>
                <a:latin typeface="Georgia" pitchFamily="18"/>
              </a:rPr>
            </a:br>
            <a:r>
              <a:rPr lang="en-US" sz="2800" b="1">
                <a:solidFill>
                  <a:srgbClr val="FFFF00"/>
                </a:solidFill>
                <a:latin typeface="Georgia" pitchFamily="18"/>
              </a:rPr>
              <a:t>       corpuscles</a:t>
            </a:r>
          </a:p>
        </p:txBody>
      </p:sp>
      <p:sp>
        <p:nvSpPr>
          <p:cNvPr id="7" name="Title 6">
            <a:extLst>
              <a:ext uri="{FF2B5EF4-FFF2-40B4-BE49-F238E27FC236}">
                <a16:creationId xmlns:a16="http://schemas.microsoft.com/office/drawing/2014/main" id="{86E2E23B-C26B-0C49-8BB9-CB12BBEEEDDE}"/>
              </a:ext>
            </a:extLst>
          </p:cNvPr>
          <p:cNvSpPr txBox="1">
            <a:spLocks noGrp="1"/>
          </p:cNvSpPr>
          <p:nvPr>
            <p:ph type="title" idx="4294967295"/>
          </p:nvPr>
        </p:nvSpPr>
        <p:spPr>
          <a:xfrm>
            <a:off x="182880" y="2652119"/>
            <a:ext cx="9692640" cy="927720"/>
          </a:xfrm>
        </p:spPr>
        <p:txBody>
          <a:bodyPr/>
          <a:lstStyle/>
          <a:p>
            <a:pPr lvl="0" algn="l"/>
            <a:r>
              <a:rPr lang="en-US" sz="2800" b="1">
                <a:solidFill>
                  <a:srgbClr val="FFFF00"/>
                </a:solidFill>
                <a:latin typeface="Georgia" pitchFamily="18"/>
              </a:rPr>
              <a:t>Speed Changes:   Difference due to sizes refract light</a:t>
            </a:r>
            <a:br>
              <a:rPr lang="en-US" sz="2800" b="1">
                <a:solidFill>
                  <a:srgbClr val="FFFF00"/>
                </a:solidFill>
                <a:latin typeface="Georgia" pitchFamily="18"/>
              </a:rPr>
            </a:br>
            <a:r>
              <a:rPr lang="en-US" sz="2800" b="1">
                <a:solidFill>
                  <a:srgbClr val="FFFF00"/>
                </a:solidFill>
                <a:latin typeface="Georgia" pitchFamily="18"/>
              </a:rPr>
              <a:t>       traveling through objects of different densities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7FCF-6F02-3241-BCA0-D811293F64B8}"/>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F4CA5C7E-C36A-C449-96BB-1792A15F3885}"/>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  in “Opticks”</a:t>
            </a:r>
          </a:p>
        </p:txBody>
      </p:sp>
      <p:sp>
        <p:nvSpPr>
          <p:cNvPr id="4" name="Title 3">
            <a:extLst>
              <a:ext uri="{FF2B5EF4-FFF2-40B4-BE49-F238E27FC236}">
                <a16:creationId xmlns:a16="http://schemas.microsoft.com/office/drawing/2014/main" id="{F6AF12F4-D1CA-034D-904B-BE6E23465463}"/>
              </a:ext>
            </a:extLst>
          </p:cNvPr>
          <p:cNvSpPr txBox="1">
            <a:spLocks noGrp="1"/>
          </p:cNvSpPr>
          <p:nvPr>
            <p:ph type="title" idx="4294967295"/>
          </p:nvPr>
        </p:nvSpPr>
        <p:spPr>
          <a:xfrm>
            <a:off x="365760" y="1632600"/>
            <a:ext cx="9692640" cy="927720"/>
          </a:xfrm>
        </p:spPr>
        <p:txBody>
          <a:bodyPr/>
          <a:lstStyle/>
          <a:p>
            <a:pPr lvl="0" algn="l"/>
            <a:r>
              <a:rPr lang="en-US" sz="2800" b="1">
                <a:solidFill>
                  <a:srgbClr val="FFFF00"/>
                </a:solidFill>
                <a:latin typeface="Georgia" pitchFamily="18"/>
              </a:rPr>
              <a:t>Very Fast: evidenced by rectilinear propagation</a:t>
            </a:r>
            <a:br>
              <a:rPr lang="en-US" sz="2800" b="1">
                <a:solidFill>
                  <a:srgbClr val="FFFF00"/>
                </a:solidFill>
                <a:latin typeface="Georgia" pitchFamily="18"/>
              </a:rPr>
            </a:br>
            <a:r>
              <a:rPr lang="en-US" sz="2800" b="1">
                <a:solidFill>
                  <a:srgbClr val="FFFF00"/>
                </a:solidFill>
                <a:latin typeface="Georgia" pitchFamily="18"/>
              </a:rPr>
              <a:t>      (&amp; estimated by Roemer)</a:t>
            </a:r>
          </a:p>
        </p:txBody>
      </p:sp>
      <p:sp>
        <p:nvSpPr>
          <p:cNvPr id="5" name="Title 4">
            <a:extLst>
              <a:ext uri="{FF2B5EF4-FFF2-40B4-BE49-F238E27FC236}">
                <a16:creationId xmlns:a16="http://schemas.microsoft.com/office/drawing/2014/main" id="{F0A2C131-8EE3-054A-9398-BBF0AD9AA284}"/>
              </a:ext>
            </a:extLst>
          </p:cNvPr>
          <p:cNvSpPr txBox="1">
            <a:spLocks noGrp="1"/>
          </p:cNvSpPr>
          <p:nvPr>
            <p:ph type="title" idx="4294967295"/>
          </p:nvPr>
        </p:nvSpPr>
        <p:spPr>
          <a:xfrm>
            <a:off x="274320" y="2834640"/>
            <a:ext cx="9692640" cy="927720"/>
          </a:xfrm>
        </p:spPr>
        <p:txBody>
          <a:bodyPr/>
          <a:lstStyle/>
          <a:p>
            <a:pPr lvl="0" algn="l"/>
            <a:r>
              <a:rPr lang="en-US" sz="2800" b="1">
                <a:solidFill>
                  <a:srgbClr val="FFFF00"/>
                </a:solidFill>
                <a:latin typeface="Georgia" pitchFamily="18"/>
              </a:rPr>
              <a:t>Very Small: rare or no interactions if light beams                crossing same areas of space</a:t>
            </a:r>
          </a:p>
        </p:txBody>
      </p:sp>
      <p:sp>
        <p:nvSpPr>
          <p:cNvPr id="6" name="Title 5">
            <a:extLst>
              <a:ext uri="{FF2B5EF4-FFF2-40B4-BE49-F238E27FC236}">
                <a16:creationId xmlns:a16="http://schemas.microsoft.com/office/drawing/2014/main" id="{9149B29F-B1E7-4E4D-B9DA-375999F6FFE0}"/>
              </a:ext>
            </a:extLst>
          </p:cNvPr>
          <p:cNvSpPr txBox="1">
            <a:spLocks noGrp="1"/>
          </p:cNvSpPr>
          <p:nvPr>
            <p:ph type="title" idx="4294967295"/>
          </p:nvPr>
        </p:nvSpPr>
        <p:spPr>
          <a:xfrm>
            <a:off x="274320" y="3931920"/>
            <a:ext cx="9692640" cy="927720"/>
          </a:xfrm>
        </p:spPr>
        <p:txBody>
          <a:bodyPr/>
          <a:lstStyle/>
          <a:p>
            <a:pPr lvl="0" algn="l"/>
            <a:r>
              <a:rPr lang="en-US" sz="2800" b="1">
                <a:solidFill>
                  <a:srgbClr val="FFFF00"/>
                </a:solidFill>
                <a:latin typeface="Georgia" pitchFamily="18"/>
              </a:rPr>
              <a:t>Perfectly Elastic:   No loss of speed when bouncing</a:t>
            </a:r>
            <a:br>
              <a:rPr lang="en-US" sz="2800" b="1">
                <a:solidFill>
                  <a:srgbClr val="FFFF00"/>
                </a:solidFill>
                <a:latin typeface="Georgia" pitchFamily="18"/>
              </a:rPr>
            </a:br>
            <a:r>
              <a:rPr lang="en-US" sz="2800" b="1">
                <a:solidFill>
                  <a:srgbClr val="FFFF00"/>
                </a:solidFill>
                <a:latin typeface="Georgia" pitchFamily="18"/>
              </a:rPr>
              <a:t>       off objects</a:t>
            </a:r>
          </a:p>
        </p:txBody>
      </p:sp>
      <p:sp>
        <p:nvSpPr>
          <p:cNvPr id="7" name="Title 6">
            <a:extLst>
              <a:ext uri="{FF2B5EF4-FFF2-40B4-BE49-F238E27FC236}">
                <a16:creationId xmlns:a16="http://schemas.microsoft.com/office/drawing/2014/main" id="{F16455BD-F80F-9A48-9F6B-460C12F0B04A}"/>
              </a:ext>
            </a:extLst>
          </p:cNvPr>
          <p:cNvSpPr txBox="1">
            <a:spLocks noGrp="1"/>
          </p:cNvSpPr>
          <p:nvPr>
            <p:ph type="title" idx="4294967295"/>
          </p:nvPr>
        </p:nvSpPr>
        <p:spPr>
          <a:xfrm>
            <a:off x="274320" y="4924440"/>
            <a:ext cx="9692640" cy="927720"/>
          </a:xfrm>
        </p:spPr>
        <p:txBody>
          <a:bodyPr/>
          <a:lstStyle/>
          <a:p>
            <a:pPr lvl="0" algn="l"/>
            <a:r>
              <a:rPr lang="en-US" sz="2800" b="1">
                <a:solidFill>
                  <a:srgbClr val="FFFF00"/>
                </a:solidFill>
                <a:latin typeface="Georgia" pitchFamily="18"/>
              </a:rPr>
              <a:t>Speed Changes:   Refraction of light when traveling</a:t>
            </a:r>
            <a:br>
              <a:rPr lang="en-US" sz="2800" b="1">
                <a:solidFill>
                  <a:srgbClr val="FFFF00"/>
                </a:solidFill>
                <a:latin typeface="Georgia" pitchFamily="18"/>
              </a:rPr>
            </a:br>
            <a:r>
              <a:rPr lang="en-US" sz="2800" b="1">
                <a:solidFill>
                  <a:srgbClr val="FFFF00"/>
                </a:solidFill>
                <a:latin typeface="Georgia" pitchFamily="18"/>
              </a:rPr>
              <a:t>       through objects of different densities</a:t>
            </a:r>
          </a:p>
        </p:txBody>
      </p:sp>
      <p:sp>
        <p:nvSpPr>
          <p:cNvPr id="8" name="Title 7">
            <a:extLst>
              <a:ext uri="{FF2B5EF4-FFF2-40B4-BE49-F238E27FC236}">
                <a16:creationId xmlns:a16="http://schemas.microsoft.com/office/drawing/2014/main" id="{2028739B-732D-1A4C-996A-BEDB38FD1899}"/>
              </a:ext>
            </a:extLst>
          </p:cNvPr>
          <p:cNvSpPr txBox="1">
            <a:spLocks noGrp="1"/>
          </p:cNvSpPr>
          <p:nvPr>
            <p:ph type="title" idx="4294967295"/>
          </p:nvPr>
        </p:nvSpPr>
        <p:spPr>
          <a:xfrm>
            <a:off x="274320" y="6021720"/>
            <a:ext cx="9692640" cy="927720"/>
          </a:xfrm>
        </p:spPr>
        <p:txBody>
          <a:bodyPr/>
          <a:lstStyle/>
          <a:p>
            <a:pPr lvl="0" algn="l"/>
            <a:r>
              <a:rPr lang="en-US" sz="2800" b="1">
                <a:solidFill>
                  <a:srgbClr val="FFFF00"/>
                </a:solidFill>
                <a:latin typeface="Georgia" pitchFamily="18"/>
              </a:rPr>
              <a:t>Colors:   Different colors were result of differences</a:t>
            </a:r>
            <a:br>
              <a:rPr lang="en-US" sz="2800" b="1">
                <a:solidFill>
                  <a:srgbClr val="FFFF00"/>
                </a:solidFill>
                <a:latin typeface="Georgia" pitchFamily="18"/>
              </a:rPr>
            </a:br>
            <a:r>
              <a:rPr lang="en-US" sz="2800" b="1">
                <a:solidFill>
                  <a:srgbClr val="FFFF00"/>
                </a:solidFill>
                <a:latin typeface="Georgia" pitchFamily="18"/>
              </a:rPr>
              <a:t>       in size of the corpuscles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980F-348D-8542-BEF6-53C7A93B57C5}"/>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Particle Model Challenged</a:t>
            </a:r>
          </a:p>
        </p:txBody>
      </p:sp>
      <p:sp>
        <p:nvSpPr>
          <p:cNvPr id="3" name="Title 2">
            <a:extLst>
              <a:ext uri="{FF2B5EF4-FFF2-40B4-BE49-F238E27FC236}">
                <a16:creationId xmlns:a16="http://schemas.microsoft.com/office/drawing/2014/main" id="{AC465EB8-FB24-244D-A13F-223D0315AF4D}"/>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a:t>
            </a:r>
          </a:p>
        </p:txBody>
      </p:sp>
      <p:sp>
        <p:nvSpPr>
          <p:cNvPr id="4" name="Title 3">
            <a:extLst>
              <a:ext uri="{FF2B5EF4-FFF2-40B4-BE49-F238E27FC236}">
                <a16:creationId xmlns:a16="http://schemas.microsoft.com/office/drawing/2014/main" id="{D1F6FA17-F4EE-9B49-9C53-F1F04503C01B}"/>
              </a:ext>
            </a:extLst>
          </p:cNvPr>
          <p:cNvSpPr txBox="1">
            <a:spLocks noGrp="1"/>
          </p:cNvSpPr>
          <p:nvPr>
            <p:ph type="title" idx="4294967295"/>
          </p:nvPr>
        </p:nvSpPr>
        <p:spPr>
          <a:xfrm>
            <a:off x="365760" y="1920239"/>
            <a:ext cx="6126480" cy="5232600"/>
          </a:xfrm>
        </p:spPr>
        <p:txBody>
          <a:bodyPr anchor="t"/>
          <a:lstStyle/>
          <a:p>
            <a:pPr lvl="0" algn="l"/>
            <a:r>
              <a:rPr lang="en-US" sz="2800" b="1">
                <a:solidFill>
                  <a:srgbClr val="FFFF00"/>
                </a:solidFill>
                <a:latin typeface="Georgia" pitchFamily="18"/>
              </a:rPr>
              <a:t>Challenge:  Fr. Grimaldi </a:t>
            </a:r>
            <a:br>
              <a:rPr lang="en-US" sz="2800" b="1">
                <a:solidFill>
                  <a:srgbClr val="FFFF00"/>
                </a:solidFill>
                <a:latin typeface="Georgia" pitchFamily="18"/>
              </a:rPr>
            </a:br>
            <a:r>
              <a:rPr lang="en-US" sz="2800" b="1">
                <a:solidFill>
                  <a:srgbClr val="FFFF00"/>
                </a:solidFill>
                <a:latin typeface="Georgia" pitchFamily="18"/>
              </a:rPr>
              <a:t>      Jesuit Scientist Priest</a:t>
            </a:r>
            <a:br>
              <a:rPr lang="en-US" sz="2800" b="1">
                <a:solidFill>
                  <a:srgbClr val="FFFF00"/>
                </a:solidFill>
                <a:latin typeface="Georgia" pitchFamily="18"/>
              </a:rPr>
            </a:br>
            <a:br>
              <a:rPr lang="en-US" sz="2800" b="1">
                <a:solidFill>
                  <a:srgbClr val="FFFF00"/>
                </a:solidFill>
                <a:latin typeface="Georgia" pitchFamily="18"/>
              </a:rPr>
            </a:br>
            <a:r>
              <a:rPr lang="en-US" sz="2800" b="1">
                <a:solidFill>
                  <a:srgbClr val="FFFF00"/>
                </a:solidFill>
                <a:latin typeface="Georgia" pitchFamily="18"/>
              </a:rPr>
              <a:t>(1) The first to make </a:t>
            </a:r>
            <a:br>
              <a:rPr lang="en-US" sz="2800" b="1">
                <a:solidFill>
                  <a:srgbClr val="FFFF00"/>
                </a:solidFill>
                <a:latin typeface="Georgia" pitchFamily="18"/>
              </a:rPr>
            </a:br>
            <a:r>
              <a:rPr lang="en-US" sz="2800" b="1">
                <a:solidFill>
                  <a:srgbClr val="FFFF00"/>
                </a:solidFill>
                <a:latin typeface="Georgia" pitchFamily="18"/>
              </a:rPr>
              <a:t>accurate observations on the </a:t>
            </a:r>
            <a:br>
              <a:rPr lang="en-US" sz="2800" b="1">
                <a:solidFill>
                  <a:srgbClr val="FFFF00"/>
                </a:solidFill>
                <a:latin typeface="Georgia" pitchFamily="18"/>
              </a:rPr>
            </a:br>
            <a:r>
              <a:rPr lang="en-US" sz="2800" b="1">
                <a:solidFill>
                  <a:srgbClr val="FFFF00"/>
                </a:solidFill>
                <a:latin typeface="Georgia" pitchFamily="18"/>
              </a:rPr>
              <a:t>diffraction of light.</a:t>
            </a:r>
            <a:br>
              <a:rPr lang="en-US" sz="2800" b="1">
                <a:solidFill>
                  <a:srgbClr val="FFFF00"/>
                </a:solidFill>
                <a:latin typeface="Georgia" pitchFamily="18"/>
              </a:rPr>
            </a:br>
            <a:endParaRPr lang="en-US" sz="2800" b="1">
              <a:solidFill>
                <a:srgbClr val="FFFF00"/>
              </a:solidFill>
              <a:latin typeface="Georgia" pitchFamily="18"/>
            </a:endParaRPr>
          </a:p>
        </p:txBody>
      </p:sp>
      <p:pic>
        <p:nvPicPr>
          <p:cNvPr id="5" name="">
            <a:extLst>
              <a:ext uri="{FF2B5EF4-FFF2-40B4-BE49-F238E27FC236}">
                <a16:creationId xmlns:a16="http://schemas.microsoft.com/office/drawing/2014/main" id="{A70C6470-76D6-E84B-B59C-F69266AD3DE0}"/>
              </a:ext>
            </a:extLst>
          </p:cNvPr>
          <p:cNvPicPr>
            <a:picLocks noChangeAspect="1"/>
          </p:cNvPicPr>
          <p:nvPr/>
        </p:nvPicPr>
        <p:blipFill>
          <a:blip r:embed="rId3">
            <a:lum/>
            <a:alphaModFix/>
          </a:blip>
          <a:srcRect/>
          <a:stretch>
            <a:fillRect/>
          </a:stretch>
        </p:blipFill>
        <p:spPr>
          <a:xfrm>
            <a:off x="6675480" y="1448639"/>
            <a:ext cx="3131640" cy="5865480"/>
          </a:xfrm>
          <a:prstGeom prst="rect">
            <a:avLst/>
          </a:prstGeom>
          <a:noFill/>
          <a:ln>
            <a:noFill/>
          </a:ln>
        </p:spPr>
      </p:pic>
      <p:pic>
        <p:nvPicPr>
          <p:cNvPr id="6" name="">
            <a:extLst>
              <a:ext uri="{FF2B5EF4-FFF2-40B4-BE49-F238E27FC236}">
                <a16:creationId xmlns:a16="http://schemas.microsoft.com/office/drawing/2014/main" id="{59FA32EA-6748-364B-A91D-DC8AEB959F81}"/>
              </a:ext>
            </a:extLst>
          </p:cNvPr>
          <p:cNvPicPr>
            <a:picLocks noChangeAspect="1"/>
          </p:cNvPicPr>
          <p:nvPr/>
        </p:nvPicPr>
        <p:blipFill>
          <a:blip r:embed="rId4">
            <a:lum/>
            <a:alphaModFix/>
          </a:blip>
          <a:srcRect/>
          <a:stretch>
            <a:fillRect/>
          </a:stretch>
        </p:blipFill>
        <p:spPr>
          <a:xfrm>
            <a:off x="2102400" y="4560120"/>
            <a:ext cx="2469600" cy="27550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6D5B-ECFA-5B43-99B5-0251B275ED96}"/>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Particle Model Challenged</a:t>
            </a:r>
          </a:p>
        </p:txBody>
      </p:sp>
      <p:sp>
        <p:nvSpPr>
          <p:cNvPr id="3" name="Title 2">
            <a:extLst>
              <a:ext uri="{FF2B5EF4-FFF2-40B4-BE49-F238E27FC236}">
                <a16:creationId xmlns:a16="http://schemas.microsoft.com/office/drawing/2014/main" id="{C9462409-E960-9043-B969-209635914B0A}"/>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  </a:t>
            </a:r>
          </a:p>
        </p:txBody>
      </p:sp>
      <p:sp>
        <p:nvSpPr>
          <p:cNvPr id="4" name="Title 3">
            <a:extLst>
              <a:ext uri="{FF2B5EF4-FFF2-40B4-BE49-F238E27FC236}">
                <a16:creationId xmlns:a16="http://schemas.microsoft.com/office/drawing/2014/main" id="{94F8DD57-4B09-4C4C-81F1-369D6D6CCAE1}"/>
              </a:ext>
            </a:extLst>
          </p:cNvPr>
          <p:cNvSpPr txBox="1">
            <a:spLocks noGrp="1"/>
          </p:cNvSpPr>
          <p:nvPr>
            <p:ph type="title" idx="4294967295"/>
          </p:nvPr>
        </p:nvSpPr>
        <p:spPr>
          <a:xfrm>
            <a:off x="365760" y="1920239"/>
            <a:ext cx="6126480" cy="5232600"/>
          </a:xfrm>
        </p:spPr>
        <p:txBody>
          <a:bodyPr anchor="t"/>
          <a:lstStyle/>
          <a:p>
            <a:pPr lvl="0" algn="l"/>
            <a:r>
              <a:rPr lang="en-US" sz="2800" b="1">
                <a:solidFill>
                  <a:srgbClr val="FFFF00"/>
                </a:solidFill>
                <a:latin typeface="Georgia" pitchFamily="18"/>
              </a:rPr>
              <a:t>Challenge:  Fr. Grimaldi </a:t>
            </a:r>
            <a:br>
              <a:rPr lang="en-US" sz="2800" b="1">
                <a:solidFill>
                  <a:srgbClr val="FFFF00"/>
                </a:solidFill>
                <a:latin typeface="Georgia" pitchFamily="18"/>
              </a:rPr>
            </a:br>
            <a:r>
              <a:rPr lang="en-US" sz="2800" b="1">
                <a:solidFill>
                  <a:srgbClr val="FFFF00"/>
                </a:solidFill>
                <a:latin typeface="Georgia" pitchFamily="18"/>
              </a:rPr>
              <a:t>      Jesuit Scientist Priest</a:t>
            </a:r>
            <a:br>
              <a:rPr lang="en-US" sz="2800" b="1">
                <a:solidFill>
                  <a:srgbClr val="FFFF00"/>
                </a:solidFill>
                <a:latin typeface="Georgia" pitchFamily="18"/>
              </a:rPr>
            </a:br>
            <a:br>
              <a:rPr lang="en-US" sz="2800" b="1">
                <a:solidFill>
                  <a:srgbClr val="FFFF00"/>
                </a:solidFill>
                <a:latin typeface="Georgia" pitchFamily="18"/>
              </a:rPr>
            </a:br>
            <a:r>
              <a:rPr lang="en-US" sz="2800" b="1">
                <a:solidFill>
                  <a:srgbClr val="FFFF00"/>
                </a:solidFill>
                <a:latin typeface="Georgia" pitchFamily="18"/>
              </a:rPr>
              <a:t>(1) The first to make </a:t>
            </a:r>
            <a:br>
              <a:rPr lang="en-US" sz="2800" b="1">
                <a:solidFill>
                  <a:srgbClr val="FFFF00"/>
                </a:solidFill>
                <a:latin typeface="Georgia" pitchFamily="18"/>
              </a:rPr>
            </a:br>
            <a:r>
              <a:rPr lang="en-US" sz="2800" b="1">
                <a:solidFill>
                  <a:srgbClr val="FFFF00"/>
                </a:solidFill>
                <a:latin typeface="Georgia" pitchFamily="18"/>
              </a:rPr>
              <a:t>accurate observations on the </a:t>
            </a:r>
            <a:br>
              <a:rPr lang="en-US" sz="2800" b="1">
                <a:solidFill>
                  <a:srgbClr val="FFFF00"/>
                </a:solidFill>
                <a:latin typeface="Georgia" pitchFamily="18"/>
              </a:rPr>
            </a:br>
            <a:r>
              <a:rPr lang="en-US" sz="2800" b="1">
                <a:solidFill>
                  <a:srgbClr val="FFFF00"/>
                </a:solidFill>
                <a:latin typeface="Georgia" pitchFamily="18"/>
              </a:rPr>
              <a:t>diffraction of light.</a:t>
            </a:r>
            <a:br>
              <a:rPr lang="en-US" sz="2800" b="1">
                <a:solidFill>
                  <a:srgbClr val="FFFF00"/>
                </a:solidFill>
                <a:latin typeface="Georgia" pitchFamily="18"/>
              </a:rPr>
            </a:br>
            <a:r>
              <a:rPr lang="en-US" sz="2800" b="1">
                <a:solidFill>
                  <a:srgbClr val="FFFF00"/>
                </a:solidFill>
                <a:latin typeface="Georgia" pitchFamily="18"/>
              </a:rPr>
              <a:t>(2) Demonstrated that</a:t>
            </a:r>
            <a:br>
              <a:rPr lang="en-US" sz="2800" b="1">
                <a:solidFill>
                  <a:srgbClr val="FFFF00"/>
                </a:solidFill>
                <a:latin typeface="Georgia" pitchFamily="18"/>
              </a:rPr>
            </a:br>
            <a:r>
              <a:rPr lang="en-US" sz="2800" b="1">
                <a:solidFill>
                  <a:srgbClr val="FFFF00"/>
                </a:solidFill>
                <a:latin typeface="Georgia" pitchFamily="18"/>
              </a:rPr>
              <a:t>the observed passage of light </a:t>
            </a:r>
            <a:br>
              <a:rPr lang="en-US" sz="2800" b="1">
                <a:solidFill>
                  <a:srgbClr val="FFFF00"/>
                </a:solidFill>
                <a:latin typeface="Georgia" pitchFamily="18"/>
              </a:rPr>
            </a:br>
            <a:r>
              <a:rPr lang="en-US" sz="2800" b="1">
                <a:solidFill>
                  <a:srgbClr val="FFFF00"/>
                </a:solidFill>
                <a:latin typeface="Georgia" pitchFamily="18"/>
              </a:rPr>
              <a:t>could not be reconciled with </a:t>
            </a:r>
            <a:br>
              <a:rPr lang="en-US" sz="2800" b="1">
                <a:solidFill>
                  <a:srgbClr val="FFFF00"/>
                </a:solidFill>
                <a:latin typeface="Georgia" pitchFamily="18"/>
              </a:rPr>
            </a:br>
            <a:r>
              <a:rPr lang="en-US" sz="2800" b="1">
                <a:solidFill>
                  <a:srgbClr val="FFFF00"/>
                </a:solidFill>
                <a:latin typeface="Georgia" pitchFamily="18"/>
              </a:rPr>
              <a:t>the idea that it moved in a </a:t>
            </a:r>
            <a:br>
              <a:rPr lang="en-US" sz="2800" b="1">
                <a:solidFill>
                  <a:srgbClr val="FFFF00"/>
                </a:solidFill>
                <a:latin typeface="Georgia" pitchFamily="18"/>
              </a:rPr>
            </a:br>
            <a:r>
              <a:rPr lang="en-US" sz="2800" b="1">
                <a:solidFill>
                  <a:srgbClr val="FFFF00"/>
                </a:solidFill>
                <a:latin typeface="Georgia" pitchFamily="18"/>
              </a:rPr>
              <a:t>rectilinear path.  </a:t>
            </a:r>
            <a:br>
              <a:rPr lang="en-US" sz="2800" b="1">
                <a:solidFill>
                  <a:srgbClr val="FFFF00"/>
                </a:solidFill>
                <a:latin typeface="Georgia" pitchFamily="18"/>
              </a:rPr>
            </a:br>
            <a:endParaRPr lang="en-US" sz="2800" b="1">
              <a:solidFill>
                <a:srgbClr val="FFFF00"/>
              </a:solidFill>
              <a:latin typeface="Georgia" pitchFamily="18"/>
            </a:endParaRPr>
          </a:p>
        </p:txBody>
      </p:sp>
      <p:sp>
        <p:nvSpPr>
          <p:cNvPr id="5" name="Title 4">
            <a:extLst>
              <a:ext uri="{FF2B5EF4-FFF2-40B4-BE49-F238E27FC236}">
                <a16:creationId xmlns:a16="http://schemas.microsoft.com/office/drawing/2014/main" id="{17A72BD8-77B6-F24B-84E2-C73D870E262A}"/>
              </a:ext>
            </a:extLst>
          </p:cNvPr>
          <p:cNvSpPr txBox="1">
            <a:spLocks noGrp="1"/>
          </p:cNvSpPr>
          <p:nvPr>
            <p:ph type="title" idx="4294967295"/>
          </p:nvPr>
        </p:nvSpPr>
        <p:spPr>
          <a:xfrm>
            <a:off x="5212080" y="1371599"/>
            <a:ext cx="1554479" cy="457200"/>
          </a:xfrm>
        </p:spPr>
        <p:txBody>
          <a:bodyPr/>
          <a:lstStyle/>
          <a:p>
            <a:pPr lvl="0" algn="l"/>
            <a:r>
              <a:rPr lang="en-US" sz="2800" b="1">
                <a:solidFill>
                  <a:srgbClr val="FFFF00"/>
                </a:solidFill>
                <a:latin typeface="Georgia" pitchFamily="18"/>
              </a:rPr>
              <a:t>  </a:t>
            </a:r>
            <a:r>
              <a:rPr lang="en-US" sz="2800" b="1">
                <a:solidFill>
                  <a:srgbClr val="FF0000"/>
                </a:solidFill>
                <a:latin typeface="Georgia" pitchFamily="18"/>
              </a:rPr>
              <a:t>?????</a:t>
            </a:r>
          </a:p>
        </p:txBody>
      </p:sp>
      <p:sp>
        <p:nvSpPr>
          <p:cNvPr id="6" name="Straight Connector 5">
            <a:extLst>
              <a:ext uri="{FF2B5EF4-FFF2-40B4-BE49-F238E27FC236}">
                <a16:creationId xmlns:a16="http://schemas.microsoft.com/office/drawing/2014/main" id="{2EDEF6B9-AF26-8F46-A636-C2C9823F9B29}"/>
              </a:ext>
            </a:extLst>
          </p:cNvPr>
          <p:cNvSpPr/>
          <p:nvPr/>
        </p:nvSpPr>
        <p:spPr>
          <a:xfrm>
            <a:off x="5852160" y="1737359"/>
            <a:ext cx="91440" cy="2743201"/>
          </a:xfrm>
          <a:prstGeom prst="line">
            <a:avLst/>
          </a:prstGeom>
          <a:noFill/>
          <a:ln w="73080">
            <a:solidFill>
              <a:srgbClr val="FF0000"/>
            </a:solidFill>
            <a:prstDash val="solid"/>
            <a:headEnd type="arrow"/>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7" name="Straight Connector 6">
            <a:extLst>
              <a:ext uri="{FF2B5EF4-FFF2-40B4-BE49-F238E27FC236}">
                <a16:creationId xmlns:a16="http://schemas.microsoft.com/office/drawing/2014/main" id="{BA875029-303F-3246-B957-4BBA3F38459D}"/>
              </a:ext>
            </a:extLst>
          </p:cNvPr>
          <p:cNvSpPr/>
          <p:nvPr/>
        </p:nvSpPr>
        <p:spPr>
          <a:xfrm flipH="1">
            <a:off x="5486399" y="4480560"/>
            <a:ext cx="457201" cy="1737359"/>
          </a:xfrm>
          <a:prstGeom prst="line">
            <a:avLst/>
          </a:prstGeom>
          <a:noFill/>
          <a:ln w="73080">
            <a:solidFill>
              <a:srgbClr val="FF3333"/>
            </a:solidFill>
            <a:prstDash val="solid"/>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8" name="Straight Connector 7">
            <a:extLst>
              <a:ext uri="{FF2B5EF4-FFF2-40B4-BE49-F238E27FC236}">
                <a16:creationId xmlns:a16="http://schemas.microsoft.com/office/drawing/2014/main" id="{3499D150-7B6F-DF4B-9A66-1284C5232633}"/>
              </a:ext>
            </a:extLst>
          </p:cNvPr>
          <p:cNvSpPr/>
          <p:nvPr/>
        </p:nvSpPr>
        <p:spPr>
          <a:xfrm flipH="1">
            <a:off x="4572000" y="4480560"/>
            <a:ext cx="1371600" cy="0"/>
          </a:xfrm>
          <a:prstGeom prst="line">
            <a:avLst/>
          </a:prstGeom>
          <a:noFill/>
          <a:ln w="73080">
            <a:solidFill>
              <a:srgbClr val="FF3333"/>
            </a:solidFill>
            <a:prstDash val="solid"/>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9" name="Straight Connector 8">
            <a:extLst>
              <a:ext uri="{FF2B5EF4-FFF2-40B4-BE49-F238E27FC236}">
                <a16:creationId xmlns:a16="http://schemas.microsoft.com/office/drawing/2014/main" id="{B3C85AB4-1BA1-334A-8D49-A4FA7AD46A5B}"/>
              </a:ext>
            </a:extLst>
          </p:cNvPr>
          <p:cNvSpPr/>
          <p:nvPr/>
        </p:nvSpPr>
        <p:spPr>
          <a:xfrm flipH="1">
            <a:off x="3474720" y="6217919"/>
            <a:ext cx="2011679" cy="0"/>
          </a:xfrm>
          <a:prstGeom prst="line">
            <a:avLst/>
          </a:prstGeom>
          <a:noFill/>
          <a:ln w="73080">
            <a:solidFill>
              <a:srgbClr val="FF3333"/>
            </a:solidFill>
            <a:prstDash val="solid"/>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pic>
        <p:nvPicPr>
          <p:cNvPr id="10" name="">
            <a:extLst>
              <a:ext uri="{FF2B5EF4-FFF2-40B4-BE49-F238E27FC236}">
                <a16:creationId xmlns:a16="http://schemas.microsoft.com/office/drawing/2014/main" id="{43A600FD-C033-984D-A937-63D08A8B7CDC}"/>
              </a:ext>
            </a:extLst>
          </p:cNvPr>
          <p:cNvPicPr>
            <a:picLocks noChangeAspect="1"/>
          </p:cNvPicPr>
          <p:nvPr/>
        </p:nvPicPr>
        <p:blipFill>
          <a:blip r:embed="rId3">
            <a:lum/>
            <a:alphaModFix/>
          </a:blip>
          <a:srcRect/>
          <a:stretch>
            <a:fillRect/>
          </a:stretch>
        </p:blipFill>
        <p:spPr>
          <a:xfrm>
            <a:off x="6675480" y="1448639"/>
            <a:ext cx="3131640" cy="58654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0B38-4EE6-AE47-B31B-E693B886DCE0}"/>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Goals?</a:t>
            </a:r>
          </a:p>
        </p:txBody>
      </p:sp>
      <p:sp>
        <p:nvSpPr>
          <p:cNvPr id="3" name="Subtitle 2">
            <a:extLst>
              <a:ext uri="{FF2B5EF4-FFF2-40B4-BE49-F238E27FC236}">
                <a16:creationId xmlns:a16="http://schemas.microsoft.com/office/drawing/2014/main" id="{EC591239-3254-D643-A4DC-030396962247}"/>
              </a:ext>
            </a:extLst>
          </p:cNvPr>
          <p:cNvSpPr txBox="1">
            <a:spLocks noGrp="1"/>
          </p:cNvSpPr>
          <p:nvPr>
            <p:ph type="subTitle" idx="4294967295"/>
          </p:nvPr>
        </p:nvSpPr>
        <p:spPr>
          <a:xfrm>
            <a:off x="457200" y="1005840"/>
            <a:ext cx="9068760" cy="1463039"/>
          </a:xfrm>
        </p:spPr>
        <p:txBody>
          <a:bodyPr anchor="t"/>
          <a:lstStyle/>
          <a:p>
            <a:pPr lvl="0" algn="ctr"/>
            <a:r>
              <a:rPr lang="en-US" b="1">
                <a:solidFill>
                  <a:srgbClr val="FFFF00"/>
                </a:solidFill>
                <a:latin typeface="Georgia" pitchFamily="18"/>
              </a:rPr>
              <a:t>To review how we came to</a:t>
            </a:r>
          </a:p>
          <a:p>
            <a:pPr lvl="0" algn="ctr"/>
            <a:r>
              <a:rPr lang="en-US" b="1">
                <a:solidFill>
                  <a:srgbClr val="FFFF00"/>
                </a:solidFill>
                <a:latin typeface="Georgia" pitchFamily="18"/>
              </a:rPr>
              <a:t>understand light scientifically</a:t>
            </a:r>
          </a:p>
          <a:p>
            <a:pPr lvl="0" algn="ctr"/>
            <a:r>
              <a:rPr lang="en-US" b="1">
                <a:solidFill>
                  <a:srgbClr val="FFFF00"/>
                </a:solidFill>
                <a:latin typeface="Georgia" pitchFamily="18"/>
              </a:rPr>
              <a:t>Over the last 2600 years.</a:t>
            </a:r>
          </a:p>
        </p:txBody>
      </p:sp>
      <p:sp>
        <p:nvSpPr>
          <p:cNvPr id="4" name="TextBox 3">
            <a:extLst>
              <a:ext uri="{FF2B5EF4-FFF2-40B4-BE49-F238E27FC236}">
                <a16:creationId xmlns:a16="http://schemas.microsoft.com/office/drawing/2014/main" id="{67EB9EEE-10AC-084E-A826-405AD03710E7}"/>
              </a:ext>
            </a:extLst>
          </p:cNvPr>
          <p:cNvSpPr txBox="1"/>
          <p:nvPr/>
        </p:nvSpPr>
        <p:spPr>
          <a:xfrm>
            <a:off x="532440" y="2797560"/>
            <a:ext cx="9068760" cy="2780280"/>
          </a:xfrm>
          <a:prstGeom prst="rect">
            <a:avLst/>
          </a:prstGeom>
          <a:noFill/>
          <a:ln>
            <a:noFill/>
          </a:ln>
        </p:spPr>
        <p:txBody>
          <a:bodyPr lIns="0" tIns="0" rIns="0" bIns="0" anchor="t"/>
          <a:lstStyle/>
          <a:p>
            <a:pPr marL="0" marR="0" lvl="0" indent="0" algn="ctr" rtl="0" hangingPunct="0">
              <a:buNone/>
              <a:tabLst/>
              <a:defRPr sz="3200"/>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ctr" rtl="0" hangingPunct="0">
              <a:buNone/>
              <a:tabLst/>
              <a:defRPr sz="3200"/>
            </a:pPr>
            <a:endParaRPr lang="en-US" sz="3200" b="1" i="0" u="sng" strike="noStrike" kern="1200" cap="none">
              <a:ln>
                <a:noFill/>
              </a:ln>
              <a:solidFill>
                <a:srgbClr val="FFFF00"/>
              </a:solidFill>
              <a:highlight>
                <a:scrgbClr r="0" g="0" b="0">
                  <a:alpha val="0"/>
                </a:scrgbClr>
              </a:highlight>
              <a:uFillTx/>
              <a:latin typeface="Georgia" pitchFamily="18"/>
              <a:ea typeface="Microsoft YaHei" pitchFamily="2"/>
              <a:cs typeface="Lucida Sans"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875F-EC5F-FE43-81FF-2979469AF25E}"/>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Particle Model Challenged</a:t>
            </a:r>
          </a:p>
        </p:txBody>
      </p:sp>
      <p:sp>
        <p:nvSpPr>
          <p:cNvPr id="3" name="Title 2">
            <a:extLst>
              <a:ext uri="{FF2B5EF4-FFF2-40B4-BE49-F238E27FC236}">
                <a16:creationId xmlns:a16="http://schemas.microsoft.com/office/drawing/2014/main" id="{21C17A1D-BF0F-CC40-A2C3-BABE6C8E9FFB}"/>
              </a:ext>
            </a:extLst>
          </p:cNvPr>
          <p:cNvSpPr txBox="1">
            <a:spLocks noGrp="1"/>
          </p:cNvSpPr>
          <p:nvPr>
            <p:ph type="title" idx="4294967295"/>
          </p:nvPr>
        </p:nvSpPr>
        <p:spPr>
          <a:xfrm>
            <a:off x="91440" y="718200"/>
            <a:ext cx="9692640" cy="927720"/>
          </a:xfrm>
        </p:spPr>
        <p:txBody>
          <a:bodyPr/>
          <a:lstStyle/>
          <a:p>
            <a:pPr lvl="0"/>
            <a:r>
              <a:rPr lang="en-US" sz="2800" b="1">
                <a:solidFill>
                  <a:srgbClr val="FFFF00"/>
                </a:solidFill>
                <a:latin typeface="Georgia" pitchFamily="18"/>
              </a:rPr>
              <a:t>“Corpuscular Theory of Light”</a:t>
            </a:r>
          </a:p>
        </p:txBody>
      </p:sp>
      <p:sp>
        <p:nvSpPr>
          <p:cNvPr id="4" name="Title 3">
            <a:extLst>
              <a:ext uri="{FF2B5EF4-FFF2-40B4-BE49-F238E27FC236}">
                <a16:creationId xmlns:a16="http://schemas.microsoft.com/office/drawing/2014/main" id="{91A71292-A31B-B047-8B21-87EB5285BA69}"/>
              </a:ext>
            </a:extLst>
          </p:cNvPr>
          <p:cNvSpPr txBox="1">
            <a:spLocks noGrp="1"/>
          </p:cNvSpPr>
          <p:nvPr>
            <p:ph type="title" idx="4294967295"/>
          </p:nvPr>
        </p:nvSpPr>
        <p:spPr>
          <a:xfrm>
            <a:off x="365760" y="1910880"/>
            <a:ext cx="6126480" cy="5251320"/>
          </a:xfrm>
        </p:spPr>
        <p:txBody>
          <a:bodyPr/>
          <a:lstStyle/>
          <a:p>
            <a:pPr lvl="0" algn="l"/>
            <a:r>
              <a:rPr lang="en-US" sz="2800" b="1">
                <a:solidFill>
                  <a:srgbClr val="FFFF00"/>
                </a:solidFill>
                <a:latin typeface="Georgia" pitchFamily="18"/>
              </a:rPr>
              <a:t>Challenge:  Fr. Grimaldi </a:t>
            </a:r>
            <a:br>
              <a:rPr lang="en-US" sz="2800" b="1">
                <a:solidFill>
                  <a:srgbClr val="FFFF00"/>
                </a:solidFill>
                <a:latin typeface="Georgia" pitchFamily="18"/>
              </a:rPr>
            </a:br>
            <a:r>
              <a:rPr lang="en-US" sz="2800" b="1">
                <a:solidFill>
                  <a:srgbClr val="FFFF00"/>
                </a:solidFill>
                <a:latin typeface="Georgia" pitchFamily="18"/>
              </a:rPr>
              <a:t>      Jesuit Scientist Priest</a:t>
            </a:r>
            <a:br>
              <a:rPr lang="en-US" sz="2800" b="1">
                <a:solidFill>
                  <a:srgbClr val="FFFF00"/>
                </a:solidFill>
                <a:latin typeface="Georgia" pitchFamily="18"/>
              </a:rPr>
            </a:br>
            <a:br>
              <a:rPr lang="en-US" sz="2800" b="1">
                <a:solidFill>
                  <a:srgbClr val="FFFF00"/>
                </a:solidFill>
                <a:latin typeface="Georgia" pitchFamily="18"/>
              </a:rPr>
            </a:br>
            <a:r>
              <a:rPr lang="en-US" sz="2800" b="1">
                <a:solidFill>
                  <a:srgbClr val="FFFF00"/>
                </a:solidFill>
                <a:latin typeface="Georgia" pitchFamily="18"/>
              </a:rPr>
              <a:t>(1) The first to make </a:t>
            </a:r>
            <a:br>
              <a:rPr lang="en-US" sz="2800" b="1">
                <a:solidFill>
                  <a:srgbClr val="FFFF00"/>
                </a:solidFill>
                <a:latin typeface="Georgia" pitchFamily="18"/>
              </a:rPr>
            </a:br>
            <a:r>
              <a:rPr lang="en-US" sz="2800" b="1">
                <a:solidFill>
                  <a:srgbClr val="FFFF00"/>
                </a:solidFill>
                <a:latin typeface="Georgia" pitchFamily="18"/>
              </a:rPr>
              <a:t>accurate observations on the </a:t>
            </a:r>
            <a:br>
              <a:rPr lang="en-US" sz="2800" b="1">
                <a:solidFill>
                  <a:srgbClr val="FFFF00"/>
                </a:solidFill>
                <a:latin typeface="Georgia" pitchFamily="18"/>
              </a:rPr>
            </a:br>
            <a:r>
              <a:rPr lang="en-US" sz="2800" b="1">
                <a:solidFill>
                  <a:srgbClr val="FFFF00"/>
                </a:solidFill>
                <a:latin typeface="Georgia" pitchFamily="18"/>
              </a:rPr>
              <a:t>diffraction of light.</a:t>
            </a:r>
            <a:br>
              <a:rPr lang="en-US" sz="2800" b="1">
                <a:solidFill>
                  <a:srgbClr val="FFFF00"/>
                </a:solidFill>
                <a:latin typeface="Georgia" pitchFamily="18"/>
              </a:rPr>
            </a:br>
            <a:r>
              <a:rPr lang="en-US" sz="2800" b="1">
                <a:solidFill>
                  <a:srgbClr val="FFFF00"/>
                </a:solidFill>
                <a:latin typeface="Georgia" pitchFamily="18"/>
              </a:rPr>
              <a:t>(2) Demonstrated that</a:t>
            </a:r>
            <a:br>
              <a:rPr lang="en-US" sz="2800" b="1">
                <a:solidFill>
                  <a:srgbClr val="FFFF00"/>
                </a:solidFill>
                <a:latin typeface="Georgia" pitchFamily="18"/>
              </a:rPr>
            </a:br>
            <a:r>
              <a:rPr lang="en-US" sz="2800" b="1">
                <a:solidFill>
                  <a:srgbClr val="FFFF00"/>
                </a:solidFill>
                <a:latin typeface="Georgia" pitchFamily="18"/>
              </a:rPr>
              <a:t>the observed passage of light </a:t>
            </a:r>
            <a:br>
              <a:rPr lang="en-US" sz="2800" b="1">
                <a:solidFill>
                  <a:srgbClr val="FFFF00"/>
                </a:solidFill>
                <a:latin typeface="Georgia" pitchFamily="18"/>
              </a:rPr>
            </a:br>
            <a:r>
              <a:rPr lang="en-US" sz="2800" b="1">
                <a:solidFill>
                  <a:srgbClr val="FFFF00"/>
                </a:solidFill>
                <a:latin typeface="Georgia" pitchFamily="18"/>
              </a:rPr>
              <a:t>could not be reconciled with </a:t>
            </a:r>
            <a:br>
              <a:rPr lang="en-US" sz="2800" b="1">
                <a:solidFill>
                  <a:srgbClr val="FFFF00"/>
                </a:solidFill>
                <a:latin typeface="Georgia" pitchFamily="18"/>
              </a:rPr>
            </a:br>
            <a:r>
              <a:rPr lang="en-US" sz="2800" b="1">
                <a:solidFill>
                  <a:srgbClr val="FFFF00"/>
                </a:solidFill>
                <a:latin typeface="Georgia" pitchFamily="18"/>
              </a:rPr>
              <a:t>the idea that it moved in a </a:t>
            </a:r>
            <a:br>
              <a:rPr lang="en-US" sz="2800" b="1">
                <a:solidFill>
                  <a:srgbClr val="FFFF00"/>
                </a:solidFill>
                <a:latin typeface="Georgia" pitchFamily="18"/>
              </a:rPr>
            </a:br>
            <a:r>
              <a:rPr lang="en-US" sz="2800" b="1">
                <a:solidFill>
                  <a:srgbClr val="FFFF00"/>
                </a:solidFill>
                <a:latin typeface="Georgia" pitchFamily="18"/>
              </a:rPr>
              <a:t>rectilinear path.  </a:t>
            </a:r>
            <a:br>
              <a:rPr lang="en-US" sz="2800" b="1">
                <a:solidFill>
                  <a:srgbClr val="FFFF00"/>
                </a:solidFill>
                <a:latin typeface="Georgia" pitchFamily="18"/>
              </a:rPr>
            </a:br>
            <a:r>
              <a:rPr lang="en-US" sz="2800" b="1">
                <a:solidFill>
                  <a:srgbClr val="FFFF00"/>
                </a:solidFill>
                <a:latin typeface="Georgia" pitchFamily="18"/>
              </a:rPr>
              <a:t>(3) Discovered what are now </a:t>
            </a:r>
            <a:br>
              <a:rPr lang="en-US" sz="2800" b="1">
                <a:solidFill>
                  <a:srgbClr val="FFFF00"/>
                </a:solidFill>
                <a:latin typeface="Georgia" pitchFamily="18"/>
              </a:rPr>
            </a:br>
            <a:r>
              <a:rPr lang="en-US" sz="2800" b="1">
                <a:solidFill>
                  <a:srgbClr val="FFFF00"/>
                </a:solidFill>
                <a:latin typeface="Georgia" pitchFamily="18"/>
              </a:rPr>
              <a:t>known as “diffraction bands”.</a:t>
            </a:r>
          </a:p>
        </p:txBody>
      </p:sp>
      <p:sp>
        <p:nvSpPr>
          <p:cNvPr id="5" name="Title 4">
            <a:extLst>
              <a:ext uri="{FF2B5EF4-FFF2-40B4-BE49-F238E27FC236}">
                <a16:creationId xmlns:a16="http://schemas.microsoft.com/office/drawing/2014/main" id="{D03C9505-30A6-284D-9669-19C7CDDF5158}"/>
              </a:ext>
            </a:extLst>
          </p:cNvPr>
          <p:cNvSpPr txBox="1">
            <a:spLocks noGrp="1"/>
          </p:cNvSpPr>
          <p:nvPr>
            <p:ph type="title" idx="4294967295"/>
          </p:nvPr>
        </p:nvSpPr>
        <p:spPr>
          <a:xfrm>
            <a:off x="5212080" y="1371599"/>
            <a:ext cx="1554479" cy="457200"/>
          </a:xfrm>
        </p:spPr>
        <p:txBody>
          <a:bodyPr/>
          <a:lstStyle/>
          <a:p>
            <a:pPr lvl="0" algn="l"/>
            <a:r>
              <a:rPr lang="en-US" sz="2800" b="1">
                <a:solidFill>
                  <a:srgbClr val="FFFF00"/>
                </a:solidFill>
                <a:latin typeface="Georgia" pitchFamily="18"/>
              </a:rPr>
              <a:t>  </a:t>
            </a:r>
            <a:r>
              <a:rPr lang="en-US" sz="2800" b="1">
                <a:solidFill>
                  <a:srgbClr val="FF0000"/>
                </a:solidFill>
                <a:latin typeface="Georgia" pitchFamily="18"/>
              </a:rPr>
              <a:t>?????</a:t>
            </a:r>
          </a:p>
        </p:txBody>
      </p:sp>
      <p:sp>
        <p:nvSpPr>
          <p:cNvPr id="6" name="Straight Connector 5">
            <a:extLst>
              <a:ext uri="{FF2B5EF4-FFF2-40B4-BE49-F238E27FC236}">
                <a16:creationId xmlns:a16="http://schemas.microsoft.com/office/drawing/2014/main" id="{1AA37DF7-BB27-E64E-BFA8-B289BA2EA11C}"/>
              </a:ext>
            </a:extLst>
          </p:cNvPr>
          <p:cNvSpPr/>
          <p:nvPr/>
        </p:nvSpPr>
        <p:spPr>
          <a:xfrm>
            <a:off x="5852160" y="1737359"/>
            <a:ext cx="91440" cy="2743201"/>
          </a:xfrm>
          <a:prstGeom prst="line">
            <a:avLst/>
          </a:prstGeom>
          <a:noFill/>
          <a:ln w="73080">
            <a:solidFill>
              <a:srgbClr val="FF0000"/>
            </a:solidFill>
            <a:prstDash val="solid"/>
            <a:headEnd type="arrow"/>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7" name="Straight Connector 6">
            <a:extLst>
              <a:ext uri="{FF2B5EF4-FFF2-40B4-BE49-F238E27FC236}">
                <a16:creationId xmlns:a16="http://schemas.microsoft.com/office/drawing/2014/main" id="{696FECBF-9979-2741-A756-830FF70C3201}"/>
              </a:ext>
            </a:extLst>
          </p:cNvPr>
          <p:cNvSpPr/>
          <p:nvPr/>
        </p:nvSpPr>
        <p:spPr>
          <a:xfrm flipH="1">
            <a:off x="5486399" y="4480560"/>
            <a:ext cx="457201" cy="1737359"/>
          </a:xfrm>
          <a:prstGeom prst="line">
            <a:avLst/>
          </a:prstGeom>
          <a:noFill/>
          <a:ln w="73080">
            <a:solidFill>
              <a:srgbClr val="FF3333"/>
            </a:solidFill>
            <a:prstDash val="solid"/>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8" name="Straight Connector 7">
            <a:extLst>
              <a:ext uri="{FF2B5EF4-FFF2-40B4-BE49-F238E27FC236}">
                <a16:creationId xmlns:a16="http://schemas.microsoft.com/office/drawing/2014/main" id="{B1CE8602-1FAF-9B47-ACA7-32AB5E665893}"/>
              </a:ext>
            </a:extLst>
          </p:cNvPr>
          <p:cNvSpPr/>
          <p:nvPr/>
        </p:nvSpPr>
        <p:spPr>
          <a:xfrm flipH="1">
            <a:off x="4572000" y="4480560"/>
            <a:ext cx="1371600" cy="0"/>
          </a:xfrm>
          <a:prstGeom prst="line">
            <a:avLst/>
          </a:prstGeom>
          <a:noFill/>
          <a:ln w="73080">
            <a:solidFill>
              <a:srgbClr val="FF3333"/>
            </a:solidFill>
            <a:prstDash val="solid"/>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9" name="Straight Connector 8">
            <a:extLst>
              <a:ext uri="{FF2B5EF4-FFF2-40B4-BE49-F238E27FC236}">
                <a16:creationId xmlns:a16="http://schemas.microsoft.com/office/drawing/2014/main" id="{C2CABDE2-B8BC-2C4B-9C07-F4BB6E46269C}"/>
              </a:ext>
            </a:extLst>
          </p:cNvPr>
          <p:cNvSpPr/>
          <p:nvPr/>
        </p:nvSpPr>
        <p:spPr>
          <a:xfrm flipH="1">
            <a:off x="3474720" y="6217919"/>
            <a:ext cx="2011679" cy="0"/>
          </a:xfrm>
          <a:prstGeom prst="line">
            <a:avLst/>
          </a:prstGeom>
          <a:noFill/>
          <a:ln w="73080">
            <a:solidFill>
              <a:srgbClr val="FF3333"/>
            </a:solidFill>
            <a:prstDash val="solid"/>
          </a:ln>
        </p:spPr>
        <p:txBody>
          <a:bodyPr vert="horz" wrap="none" lIns="126360" tIns="81360" rIns="126360" bIns="81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pic>
        <p:nvPicPr>
          <p:cNvPr id="10" name="">
            <a:extLst>
              <a:ext uri="{FF2B5EF4-FFF2-40B4-BE49-F238E27FC236}">
                <a16:creationId xmlns:a16="http://schemas.microsoft.com/office/drawing/2014/main" id="{358BA801-1353-7845-93FA-84CA6ECB5DEC}"/>
              </a:ext>
            </a:extLst>
          </p:cNvPr>
          <p:cNvPicPr>
            <a:picLocks noChangeAspect="1"/>
          </p:cNvPicPr>
          <p:nvPr/>
        </p:nvPicPr>
        <p:blipFill>
          <a:blip r:embed="rId3">
            <a:lum/>
            <a:alphaModFix/>
          </a:blip>
          <a:srcRect/>
          <a:stretch>
            <a:fillRect/>
          </a:stretch>
        </p:blipFill>
        <p:spPr>
          <a:xfrm>
            <a:off x="6675119" y="1448280"/>
            <a:ext cx="3131640" cy="58654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237A-95D8-7640-8861-F9BB641C8568}"/>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Huygens Wave Model</a:t>
            </a:r>
          </a:p>
        </p:txBody>
      </p:sp>
      <p:sp>
        <p:nvSpPr>
          <p:cNvPr id="3" name="Title 2">
            <a:extLst>
              <a:ext uri="{FF2B5EF4-FFF2-40B4-BE49-F238E27FC236}">
                <a16:creationId xmlns:a16="http://schemas.microsoft.com/office/drawing/2014/main" id="{B35BDAD8-58CB-C84F-98F9-FA66A0AFCDB3}"/>
              </a:ext>
            </a:extLst>
          </p:cNvPr>
          <p:cNvSpPr txBox="1">
            <a:spLocks noGrp="1"/>
          </p:cNvSpPr>
          <p:nvPr>
            <p:ph type="title" idx="4294967295"/>
          </p:nvPr>
        </p:nvSpPr>
        <p:spPr>
          <a:xfrm>
            <a:off x="182880" y="912959"/>
            <a:ext cx="9692640" cy="808200"/>
          </a:xfrm>
        </p:spPr>
        <p:txBody>
          <a:bodyPr/>
          <a:lstStyle/>
          <a:p>
            <a:pPr lvl="0"/>
            <a:r>
              <a:rPr lang="en-US" sz="2800" b="1">
                <a:solidFill>
                  <a:srgbClr val="FFFF00"/>
                </a:solidFill>
                <a:latin typeface="Georgia" pitchFamily="18"/>
              </a:rPr>
              <a:t>“Young’s Approximation” (1817) explains </a:t>
            </a:r>
            <a:br>
              <a:rPr lang="en-US" sz="2800" b="1">
                <a:solidFill>
                  <a:srgbClr val="FFFF00"/>
                </a:solidFill>
                <a:latin typeface="Georgia" pitchFamily="18"/>
              </a:rPr>
            </a:br>
            <a:r>
              <a:rPr lang="en-US" sz="2800" b="1">
                <a:solidFill>
                  <a:srgbClr val="FFFF00"/>
                </a:solidFill>
                <a:latin typeface="Georgia" pitchFamily="18"/>
              </a:rPr>
              <a:t>Diffraction full using the Wave Model of Light</a:t>
            </a:r>
          </a:p>
        </p:txBody>
      </p:sp>
      <p:pic>
        <p:nvPicPr>
          <p:cNvPr id="4" name="">
            <a:extLst>
              <a:ext uri="{FF2B5EF4-FFF2-40B4-BE49-F238E27FC236}">
                <a16:creationId xmlns:a16="http://schemas.microsoft.com/office/drawing/2014/main" id="{D6D18BF1-B7F4-0246-85C9-C8227AFF4F0B}"/>
              </a:ext>
            </a:extLst>
          </p:cNvPr>
          <p:cNvPicPr>
            <a:picLocks noChangeAspect="1"/>
          </p:cNvPicPr>
          <p:nvPr/>
        </p:nvPicPr>
        <p:blipFill>
          <a:blip r:embed="rId3">
            <a:lum/>
            <a:alphaModFix/>
          </a:blip>
          <a:srcRect/>
          <a:stretch>
            <a:fillRect/>
          </a:stretch>
        </p:blipFill>
        <p:spPr>
          <a:xfrm>
            <a:off x="457200" y="2011680"/>
            <a:ext cx="9152280" cy="53035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4F3A-9E6A-D743-A47D-41459E8F477E}"/>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Newtons Particle Model</a:t>
            </a:r>
          </a:p>
        </p:txBody>
      </p:sp>
      <p:sp>
        <p:nvSpPr>
          <p:cNvPr id="3" name="Title 2">
            <a:extLst>
              <a:ext uri="{FF2B5EF4-FFF2-40B4-BE49-F238E27FC236}">
                <a16:creationId xmlns:a16="http://schemas.microsoft.com/office/drawing/2014/main" id="{64D9C02B-E532-A641-B7F2-5384ACA12E0D}"/>
              </a:ext>
            </a:extLst>
          </p:cNvPr>
          <p:cNvSpPr txBox="1">
            <a:spLocks noGrp="1"/>
          </p:cNvSpPr>
          <p:nvPr>
            <p:ph type="title" idx="4294967295"/>
          </p:nvPr>
        </p:nvSpPr>
        <p:spPr>
          <a:xfrm>
            <a:off x="182880" y="731519"/>
            <a:ext cx="9692640" cy="1067760"/>
          </a:xfrm>
        </p:spPr>
        <p:txBody>
          <a:bodyPr/>
          <a:lstStyle/>
          <a:p>
            <a:pPr lvl="0"/>
            <a:r>
              <a:rPr lang="en-US" sz="2800" b="1">
                <a:solidFill>
                  <a:srgbClr val="FFFF00"/>
                </a:solidFill>
                <a:latin typeface="Georgia" pitchFamily="18"/>
              </a:rPr>
              <a:t>“Corpuscular Theory of Light”  in “Opticks” </a:t>
            </a:r>
            <a:br>
              <a:rPr lang="en-US" sz="2800" b="1">
                <a:solidFill>
                  <a:srgbClr val="FFFF00"/>
                </a:solidFill>
                <a:latin typeface="Georgia" pitchFamily="18"/>
              </a:rPr>
            </a:br>
            <a:r>
              <a:rPr lang="en-US" sz="2800" b="1">
                <a:solidFill>
                  <a:srgbClr val="FFFF00"/>
                </a:solidFill>
                <a:latin typeface="Georgia" pitchFamily="18"/>
              </a:rPr>
              <a:t>1670-72</a:t>
            </a:r>
          </a:p>
        </p:txBody>
      </p:sp>
      <p:sp>
        <p:nvSpPr>
          <p:cNvPr id="4" name="Title 3">
            <a:extLst>
              <a:ext uri="{FF2B5EF4-FFF2-40B4-BE49-F238E27FC236}">
                <a16:creationId xmlns:a16="http://schemas.microsoft.com/office/drawing/2014/main" id="{AFD4708E-4656-AD42-B56B-38DDE661B17C}"/>
              </a:ext>
            </a:extLst>
          </p:cNvPr>
          <p:cNvSpPr txBox="1">
            <a:spLocks noGrp="1"/>
          </p:cNvSpPr>
          <p:nvPr>
            <p:ph type="title" idx="4294967295"/>
          </p:nvPr>
        </p:nvSpPr>
        <p:spPr>
          <a:xfrm>
            <a:off x="274320" y="2009520"/>
            <a:ext cx="9601200" cy="1212120"/>
          </a:xfrm>
        </p:spPr>
        <p:txBody>
          <a:bodyPr/>
          <a:lstStyle/>
          <a:p>
            <a:pPr lvl="0" algn="l"/>
            <a:r>
              <a:rPr lang="en-US" sz="2800" b="1">
                <a:solidFill>
                  <a:srgbClr val="FFFF00"/>
                </a:solidFill>
                <a:latin typeface="Georgia" pitchFamily="18"/>
              </a:rPr>
              <a:t>Prediction Tested in Future:  Speed of light particles</a:t>
            </a:r>
            <a:br>
              <a:rPr lang="en-US" sz="2800" b="1">
                <a:solidFill>
                  <a:srgbClr val="FFFF00"/>
                </a:solidFill>
                <a:latin typeface="Georgia" pitchFamily="18"/>
              </a:rPr>
            </a:br>
            <a:r>
              <a:rPr lang="en-US" sz="2800" b="1">
                <a:solidFill>
                  <a:srgbClr val="FFFF00"/>
                </a:solidFill>
                <a:latin typeface="Georgia" pitchFamily="18"/>
              </a:rPr>
              <a:t>      were suppose to be faster in denser substances</a:t>
            </a:r>
            <a:br>
              <a:rPr lang="en-US" sz="2800" b="1">
                <a:solidFill>
                  <a:srgbClr val="FFFF00"/>
                </a:solidFill>
                <a:latin typeface="Georgia" pitchFamily="18"/>
              </a:rPr>
            </a:br>
            <a:r>
              <a:rPr lang="en-US" sz="2800" b="1">
                <a:solidFill>
                  <a:srgbClr val="FFFF00"/>
                </a:solidFill>
                <a:latin typeface="Georgia" pitchFamily="18"/>
              </a:rPr>
              <a:t>       (like water)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9B27-9013-1143-B1D9-22CEAB90642C}"/>
              </a:ext>
            </a:extLst>
          </p:cNvPr>
          <p:cNvSpPr txBox="1">
            <a:spLocks noGrp="1"/>
          </p:cNvSpPr>
          <p:nvPr>
            <p:ph type="title" idx="4294967295"/>
          </p:nvPr>
        </p:nvSpPr>
        <p:spPr>
          <a:xfrm>
            <a:off x="549360" y="91440"/>
            <a:ext cx="9068760" cy="640080"/>
          </a:xfrm>
        </p:spPr>
        <p:txBody>
          <a:bodyPr/>
          <a:lstStyle/>
          <a:p>
            <a:pPr lvl="0"/>
            <a:r>
              <a:rPr lang="en-US" b="1" u="sng">
                <a:solidFill>
                  <a:srgbClr val="FFFF00"/>
                </a:solidFill>
                <a:latin typeface="Georgia" pitchFamily="18"/>
              </a:rPr>
              <a:t>Particle Model Challenged</a:t>
            </a:r>
          </a:p>
        </p:txBody>
      </p:sp>
      <p:sp>
        <p:nvSpPr>
          <p:cNvPr id="3" name="Title 2">
            <a:extLst>
              <a:ext uri="{FF2B5EF4-FFF2-40B4-BE49-F238E27FC236}">
                <a16:creationId xmlns:a16="http://schemas.microsoft.com/office/drawing/2014/main" id="{71B4D01C-7A20-6F46-9651-CD085CFE3E67}"/>
              </a:ext>
            </a:extLst>
          </p:cNvPr>
          <p:cNvSpPr txBox="1">
            <a:spLocks noGrp="1"/>
          </p:cNvSpPr>
          <p:nvPr>
            <p:ph type="title" idx="4294967295"/>
          </p:nvPr>
        </p:nvSpPr>
        <p:spPr>
          <a:xfrm>
            <a:off x="91440" y="718200"/>
            <a:ext cx="9692640" cy="1110600"/>
          </a:xfrm>
        </p:spPr>
        <p:txBody>
          <a:bodyPr/>
          <a:lstStyle/>
          <a:p>
            <a:pPr lvl="0"/>
            <a:r>
              <a:rPr lang="en-US" sz="2800" b="1">
                <a:solidFill>
                  <a:srgbClr val="FFFF00"/>
                </a:solidFill>
                <a:latin typeface="Georgia" pitchFamily="18"/>
              </a:rPr>
              <a:t>“Corpuscular Theory of Light”  (1670-2)</a:t>
            </a:r>
          </a:p>
        </p:txBody>
      </p:sp>
      <p:sp>
        <p:nvSpPr>
          <p:cNvPr id="4" name="Title 3">
            <a:extLst>
              <a:ext uri="{FF2B5EF4-FFF2-40B4-BE49-F238E27FC236}">
                <a16:creationId xmlns:a16="http://schemas.microsoft.com/office/drawing/2014/main" id="{93CD18F9-17A4-2F4A-9A20-DF4A17BD88C4}"/>
              </a:ext>
            </a:extLst>
          </p:cNvPr>
          <p:cNvSpPr txBox="1">
            <a:spLocks noGrp="1"/>
          </p:cNvSpPr>
          <p:nvPr>
            <p:ph type="title" idx="4294967295"/>
          </p:nvPr>
        </p:nvSpPr>
        <p:spPr>
          <a:xfrm>
            <a:off x="274320" y="2139480"/>
            <a:ext cx="9601200" cy="952200"/>
          </a:xfrm>
        </p:spPr>
        <p:txBody>
          <a:bodyPr/>
          <a:lstStyle/>
          <a:p>
            <a:pPr lvl="0" algn="l"/>
            <a:r>
              <a:rPr lang="en-US" sz="2800" b="1">
                <a:solidFill>
                  <a:srgbClr val="FFFF00"/>
                </a:solidFill>
                <a:latin typeface="Georgia" pitchFamily="18"/>
              </a:rPr>
              <a:t>Findings in the Future:  Speed of light particles</a:t>
            </a:r>
            <a:br>
              <a:rPr lang="en-US" sz="2800" b="1">
                <a:solidFill>
                  <a:srgbClr val="FFFF00"/>
                </a:solidFill>
                <a:latin typeface="Georgia" pitchFamily="18"/>
              </a:rPr>
            </a:br>
            <a:r>
              <a:rPr lang="en-US" sz="2800" b="1">
                <a:solidFill>
                  <a:srgbClr val="FFFF00"/>
                </a:solidFill>
                <a:latin typeface="Georgia" pitchFamily="18"/>
              </a:rPr>
              <a:t>      faster in denser substances (like water)</a:t>
            </a:r>
          </a:p>
        </p:txBody>
      </p:sp>
      <p:sp>
        <p:nvSpPr>
          <p:cNvPr id="5" name="Title 4">
            <a:extLst>
              <a:ext uri="{FF2B5EF4-FFF2-40B4-BE49-F238E27FC236}">
                <a16:creationId xmlns:a16="http://schemas.microsoft.com/office/drawing/2014/main" id="{717D55AD-A8A3-B844-A886-806895931691}"/>
              </a:ext>
            </a:extLst>
          </p:cNvPr>
          <p:cNvSpPr txBox="1">
            <a:spLocks noGrp="1"/>
          </p:cNvSpPr>
          <p:nvPr>
            <p:ph type="title" idx="4294967295"/>
          </p:nvPr>
        </p:nvSpPr>
        <p:spPr>
          <a:xfrm>
            <a:off x="182880" y="3747960"/>
            <a:ext cx="3840479" cy="2012760"/>
          </a:xfrm>
        </p:spPr>
        <p:txBody>
          <a:bodyPr/>
          <a:lstStyle/>
          <a:p>
            <a:pPr lvl="0"/>
            <a:r>
              <a:rPr lang="en-US" sz="2800" b="1">
                <a:solidFill>
                  <a:srgbClr val="FFFF00"/>
                </a:solidFill>
                <a:latin typeface="Georgia" pitchFamily="18"/>
              </a:rPr>
              <a:t>Leon Foucault found light SLOWER </a:t>
            </a:r>
            <a:br>
              <a:rPr lang="en-US" sz="2800" b="1">
                <a:solidFill>
                  <a:srgbClr val="FFFF00"/>
                </a:solidFill>
                <a:latin typeface="Georgia" pitchFamily="18"/>
              </a:rPr>
            </a:br>
            <a:r>
              <a:rPr lang="en-US" sz="2800" b="1">
                <a:solidFill>
                  <a:srgbClr val="FFFF00"/>
                </a:solidFill>
                <a:latin typeface="Georgia" pitchFamily="18"/>
              </a:rPr>
              <a:t>in water than air!</a:t>
            </a:r>
            <a:br>
              <a:rPr lang="en-US" sz="2800" b="1">
                <a:solidFill>
                  <a:srgbClr val="FFFF00"/>
                </a:solidFill>
                <a:latin typeface="Georgia" pitchFamily="18"/>
              </a:rPr>
            </a:br>
            <a:r>
              <a:rPr lang="en-US" sz="2800" b="1">
                <a:solidFill>
                  <a:srgbClr val="FFFF00"/>
                </a:solidFill>
                <a:latin typeface="Georgia" pitchFamily="18"/>
              </a:rPr>
              <a:t>(1850)</a:t>
            </a:r>
          </a:p>
        </p:txBody>
      </p:sp>
      <p:sp>
        <p:nvSpPr>
          <p:cNvPr id="6" name="Straight Connector 5">
            <a:extLst>
              <a:ext uri="{FF2B5EF4-FFF2-40B4-BE49-F238E27FC236}">
                <a16:creationId xmlns:a16="http://schemas.microsoft.com/office/drawing/2014/main" id="{8F5629E7-CCDD-9F4C-8BC8-9543BF566AF0}"/>
              </a:ext>
            </a:extLst>
          </p:cNvPr>
          <p:cNvSpPr/>
          <p:nvPr/>
        </p:nvSpPr>
        <p:spPr>
          <a:xfrm>
            <a:off x="822960" y="2834640"/>
            <a:ext cx="1005840" cy="0"/>
          </a:xfrm>
          <a:prstGeom prst="line">
            <a:avLst/>
          </a:prstGeom>
          <a:noFill/>
          <a:ln w="91440">
            <a:solidFill>
              <a:srgbClr val="FF0000"/>
            </a:solidFill>
            <a:prstDash val="solid"/>
          </a:ln>
        </p:spPr>
        <p:txBody>
          <a:bodyPr vert="horz" wrap="none" lIns="135720" tIns="90720" rIns="135720" bIns="9072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7" name="Title 6">
            <a:extLst>
              <a:ext uri="{FF2B5EF4-FFF2-40B4-BE49-F238E27FC236}">
                <a16:creationId xmlns:a16="http://schemas.microsoft.com/office/drawing/2014/main" id="{BC927FE7-AFC1-C847-8EDB-72D885B3B2C8}"/>
              </a:ext>
            </a:extLst>
          </p:cNvPr>
          <p:cNvSpPr txBox="1">
            <a:spLocks noGrp="1"/>
          </p:cNvSpPr>
          <p:nvPr>
            <p:ph type="title" idx="4294967295"/>
          </p:nvPr>
        </p:nvSpPr>
        <p:spPr>
          <a:xfrm>
            <a:off x="640080" y="2926079"/>
            <a:ext cx="1554479" cy="457200"/>
          </a:xfrm>
        </p:spPr>
        <p:txBody>
          <a:bodyPr/>
          <a:lstStyle/>
          <a:p>
            <a:pPr lvl="0" algn="l"/>
            <a:r>
              <a:rPr lang="en-US" sz="2800" b="1">
                <a:solidFill>
                  <a:srgbClr val="FFFF00"/>
                </a:solidFill>
                <a:latin typeface="Georgia" pitchFamily="18"/>
              </a:rPr>
              <a:t>  </a:t>
            </a:r>
            <a:r>
              <a:rPr lang="en-US" sz="2800" b="1">
                <a:solidFill>
                  <a:srgbClr val="FF0000"/>
                </a:solidFill>
                <a:latin typeface="Georgia" pitchFamily="18"/>
              </a:rPr>
              <a:t>slower!</a:t>
            </a:r>
          </a:p>
        </p:txBody>
      </p:sp>
      <p:sp>
        <p:nvSpPr>
          <p:cNvPr id="8" name="Straight Connector 7">
            <a:extLst>
              <a:ext uri="{FF2B5EF4-FFF2-40B4-BE49-F238E27FC236}">
                <a16:creationId xmlns:a16="http://schemas.microsoft.com/office/drawing/2014/main" id="{A47931C1-D0DC-F54A-B2FA-988234C51BFD}"/>
              </a:ext>
            </a:extLst>
          </p:cNvPr>
          <p:cNvSpPr/>
          <p:nvPr/>
        </p:nvSpPr>
        <p:spPr>
          <a:xfrm>
            <a:off x="1554479" y="3383280"/>
            <a:ext cx="91441" cy="548640"/>
          </a:xfrm>
          <a:prstGeom prst="line">
            <a:avLst/>
          </a:prstGeom>
          <a:noFill/>
          <a:ln w="54720">
            <a:solidFill>
              <a:srgbClr val="FF0000"/>
            </a:solidFill>
            <a:prstDash val="solid"/>
            <a:headEnd type="arrow"/>
          </a:ln>
        </p:spPr>
        <p:txBody>
          <a:bodyPr vert="horz" wrap="none" lIns="117360" tIns="72360" rIns="117360" bIns="723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9" name="Title 8">
            <a:extLst>
              <a:ext uri="{FF2B5EF4-FFF2-40B4-BE49-F238E27FC236}">
                <a16:creationId xmlns:a16="http://schemas.microsoft.com/office/drawing/2014/main" id="{2021BAA0-7DEF-EB43-9032-6532EBD1D77C}"/>
              </a:ext>
            </a:extLst>
          </p:cNvPr>
          <p:cNvSpPr txBox="1">
            <a:spLocks noGrp="1"/>
          </p:cNvSpPr>
          <p:nvPr>
            <p:ph type="title" idx="4294967295"/>
          </p:nvPr>
        </p:nvSpPr>
        <p:spPr>
          <a:xfrm>
            <a:off x="4023360" y="1371599"/>
            <a:ext cx="1554479" cy="457200"/>
          </a:xfrm>
        </p:spPr>
        <p:txBody>
          <a:bodyPr/>
          <a:lstStyle/>
          <a:p>
            <a:pPr lvl="0" algn="l"/>
            <a:r>
              <a:rPr lang="en-US" sz="2800" b="1">
                <a:solidFill>
                  <a:srgbClr val="FFFF00"/>
                </a:solidFill>
                <a:latin typeface="Georgia" pitchFamily="18"/>
              </a:rPr>
              <a:t>  </a:t>
            </a:r>
            <a:r>
              <a:rPr lang="en-US" sz="2800" b="1">
                <a:solidFill>
                  <a:srgbClr val="FF0000"/>
                </a:solidFill>
                <a:latin typeface="Georgia" pitchFamily="18"/>
              </a:rPr>
              <a:t>?????</a:t>
            </a:r>
          </a:p>
        </p:txBody>
      </p:sp>
      <p:pic>
        <p:nvPicPr>
          <p:cNvPr id="10" name="">
            <a:extLst>
              <a:ext uri="{FF2B5EF4-FFF2-40B4-BE49-F238E27FC236}">
                <a16:creationId xmlns:a16="http://schemas.microsoft.com/office/drawing/2014/main" id="{F6DA7608-BB34-0E4C-BDAA-5B8C59979067}"/>
              </a:ext>
            </a:extLst>
          </p:cNvPr>
          <p:cNvPicPr>
            <a:picLocks noChangeAspect="1"/>
          </p:cNvPicPr>
          <p:nvPr/>
        </p:nvPicPr>
        <p:blipFill>
          <a:blip r:embed="rId3">
            <a:lum/>
            <a:alphaModFix/>
          </a:blip>
          <a:srcRect/>
          <a:stretch>
            <a:fillRect/>
          </a:stretch>
        </p:blipFill>
        <p:spPr>
          <a:xfrm>
            <a:off x="4136040" y="3474720"/>
            <a:ext cx="5711400" cy="3657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CC0615A0-266A-E34D-B89E-14F5E8BE8786}"/>
              </a:ext>
            </a:extLst>
          </p:cNvPr>
          <p:cNvPicPr>
            <a:picLocks noChangeAspect="1"/>
          </p:cNvPicPr>
          <p:nvPr/>
        </p:nvPicPr>
        <p:blipFill>
          <a:blip r:embed="rId3">
            <a:lum/>
            <a:alphaModFix/>
          </a:blip>
          <a:srcRect/>
          <a:stretch>
            <a:fillRect/>
          </a:stretch>
        </p:blipFill>
        <p:spPr>
          <a:xfrm>
            <a:off x="798480" y="2468880"/>
            <a:ext cx="8619840" cy="4343040"/>
          </a:xfrm>
          <a:prstGeom prst="rect">
            <a:avLst/>
          </a:prstGeom>
          <a:noFill/>
          <a:ln>
            <a:noFill/>
          </a:ln>
        </p:spPr>
      </p:pic>
      <p:sp>
        <p:nvSpPr>
          <p:cNvPr id="3" name="Title 2">
            <a:extLst>
              <a:ext uri="{FF2B5EF4-FFF2-40B4-BE49-F238E27FC236}">
                <a16:creationId xmlns:a16="http://schemas.microsoft.com/office/drawing/2014/main" id="{62B089C8-2B40-AE40-BF8F-CD56619E0823}"/>
              </a:ext>
            </a:extLst>
          </p:cNvPr>
          <p:cNvSpPr txBox="1">
            <a:spLocks noGrp="1"/>
          </p:cNvSpPr>
          <p:nvPr>
            <p:ph type="title" idx="4294967295"/>
          </p:nvPr>
        </p:nvSpPr>
        <p:spPr>
          <a:xfrm>
            <a:off x="549360" y="0"/>
            <a:ext cx="9068760" cy="731880"/>
          </a:xfrm>
        </p:spPr>
        <p:txBody>
          <a:bodyPr/>
          <a:lstStyle/>
          <a:p>
            <a:pPr lvl="0"/>
            <a:r>
              <a:rPr lang="en-US" b="1" u="sng">
                <a:solidFill>
                  <a:srgbClr val="FFFF00"/>
                </a:solidFill>
                <a:latin typeface="Georgia" pitchFamily="18"/>
              </a:rPr>
              <a:t>Huygens Wave Model</a:t>
            </a:r>
          </a:p>
        </p:txBody>
      </p:sp>
      <p:sp>
        <p:nvSpPr>
          <p:cNvPr id="4" name="Title 3">
            <a:extLst>
              <a:ext uri="{FF2B5EF4-FFF2-40B4-BE49-F238E27FC236}">
                <a16:creationId xmlns:a16="http://schemas.microsoft.com/office/drawing/2014/main" id="{32572CB0-B378-A74F-8CE2-242A8EE22B96}"/>
              </a:ext>
            </a:extLst>
          </p:cNvPr>
          <p:cNvSpPr txBox="1">
            <a:spLocks noGrp="1"/>
          </p:cNvSpPr>
          <p:nvPr>
            <p:ph type="title" idx="4294967295"/>
          </p:nvPr>
        </p:nvSpPr>
        <p:spPr>
          <a:xfrm>
            <a:off x="182880" y="913320"/>
            <a:ext cx="9692640" cy="808200"/>
          </a:xfrm>
        </p:spPr>
        <p:txBody>
          <a:bodyPr/>
          <a:lstStyle/>
          <a:p>
            <a:pPr lvl="0"/>
            <a:r>
              <a:rPr lang="en-US" sz="2800" b="1">
                <a:solidFill>
                  <a:srgbClr val="FFFF00"/>
                </a:solidFill>
                <a:latin typeface="Georgia" pitchFamily="18"/>
              </a:rPr>
              <a:t>“Snells Law” is fully explained</a:t>
            </a:r>
            <a:br>
              <a:rPr lang="en-US" sz="2800" b="1">
                <a:solidFill>
                  <a:srgbClr val="FFFF00"/>
                </a:solidFill>
                <a:latin typeface="Georgia" pitchFamily="18"/>
              </a:rPr>
            </a:br>
            <a:r>
              <a:rPr lang="en-US" sz="2800" b="1">
                <a:solidFill>
                  <a:srgbClr val="FFFF00"/>
                </a:solidFill>
                <a:latin typeface="Georgia" pitchFamily="18"/>
              </a:rPr>
              <a:t>refraction the Wave Model of Light (1678)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DB86-16E3-9C40-858A-FC5EDDBB89EA}"/>
              </a:ext>
            </a:extLst>
          </p:cNvPr>
          <p:cNvSpPr txBox="1">
            <a:spLocks noGrp="1"/>
          </p:cNvSpPr>
          <p:nvPr>
            <p:ph type="title" idx="4294967295"/>
          </p:nvPr>
        </p:nvSpPr>
        <p:spPr>
          <a:xfrm>
            <a:off x="640080" y="91440"/>
            <a:ext cx="9068760" cy="640080"/>
          </a:xfrm>
        </p:spPr>
        <p:txBody>
          <a:bodyPr/>
          <a:lstStyle/>
          <a:p>
            <a:pPr lvl="0"/>
            <a:r>
              <a:rPr lang="en-US" b="1" u="sng">
                <a:solidFill>
                  <a:srgbClr val="FFFF00"/>
                </a:solidFill>
                <a:latin typeface="Georgia" pitchFamily="18"/>
              </a:rPr>
              <a:t>Huygens Wave Model</a:t>
            </a:r>
          </a:p>
        </p:txBody>
      </p:sp>
      <p:sp>
        <p:nvSpPr>
          <p:cNvPr id="3" name="Title 2">
            <a:extLst>
              <a:ext uri="{FF2B5EF4-FFF2-40B4-BE49-F238E27FC236}">
                <a16:creationId xmlns:a16="http://schemas.microsoft.com/office/drawing/2014/main" id="{57A1D6D7-FF94-CF4A-BE1F-0A291FBF91C4}"/>
              </a:ext>
            </a:extLst>
          </p:cNvPr>
          <p:cNvSpPr txBox="1">
            <a:spLocks noGrp="1"/>
          </p:cNvSpPr>
          <p:nvPr>
            <p:ph type="title" idx="4294967295"/>
          </p:nvPr>
        </p:nvSpPr>
        <p:spPr>
          <a:xfrm>
            <a:off x="274320" y="822960"/>
            <a:ext cx="9144000" cy="6463080"/>
          </a:xfrm>
        </p:spPr>
        <p:txBody>
          <a:bodyPr anchor="t"/>
          <a:lstStyle/>
          <a:p>
            <a:pPr lvl="0" algn="l"/>
            <a:r>
              <a:rPr lang="en-US" sz="2800" b="1">
                <a:solidFill>
                  <a:srgbClr val="FFFF00"/>
                </a:solidFill>
                <a:latin typeface="Georgia" pitchFamily="18"/>
              </a:rPr>
              <a:t>Diffraction is fully explained by the wave model</a:t>
            </a:r>
            <a:br>
              <a:rPr lang="en-US" sz="2800" b="1">
                <a:solidFill>
                  <a:srgbClr val="FFFF00"/>
                </a:solidFill>
                <a:latin typeface="Georgia" pitchFamily="18"/>
              </a:rPr>
            </a:br>
            <a:r>
              <a:rPr lang="en-US" sz="2800" b="1">
                <a:solidFill>
                  <a:srgbClr val="FFFF00"/>
                </a:solidFill>
                <a:latin typeface="Georgia" pitchFamily="18"/>
              </a:rPr>
              <a:t>Refraction is fully explained by the wave model</a:t>
            </a:r>
            <a:br>
              <a:rPr lang="en-US" sz="2800" b="1">
                <a:solidFill>
                  <a:srgbClr val="FFFF00"/>
                </a:solidFill>
                <a:latin typeface="Georgia" pitchFamily="18"/>
              </a:rPr>
            </a:br>
            <a:r>
              <a:rPr lang="en-US" sz="2800" b="1">
                <a:solidFill>
                  <a:srgbClr val="FFFF00"/>
                </a:solidFill>
                <a:latin typeface="Georgia" pitchFamily="18"/>
              </a:rPr>
              <a:t>Colors behavior consistent with wavelength</a:t>
            </a:r>
            <a:br>
              <a:rPr lang="en-US" sz="2800" b="1">
                <a:solidFill>
                  <a:srgbClr val="FFFF00"/>
                </a:solidFill>
                <a:latin typeface="Georgia" pitchFamily="18"/>
              </a:rPr>
            </a:br>
            <a:r>
              <a:rPr lang="en-US" sz="2800" b="1">
                <a:solidFill>
                  <a:srgbClr val="FFFF00"/>
                </a:solidFill>
                <a:latin typeface="Georgia" pitchFamily="18"/>
              </a:rPr>
              <a:t>Waves pass through without altering propagation</a:t>
            </a:r>
            <a:br>
              <a:rPr lang="en-US" sz="2800" b="1">
                <a:solidFill>
                  <a:srgbClr val="FFFF00"/>
                </a:solidFill>
                <a:latin typeface="Georgia" pitchFamily="18"/>
              </a:rPr>
            </a:br>
            <a:r>
              <a:rPr lang="en-US" sz="2800" b="1">
                <a:solidFill>
                  <a:srgbClr val="FFFF00"/>
                </a:solidFill>
                <a:latin typeface="Georgia" pitchFamily="18"/>
              </a:rPr>
              <a:t>Speed changes based on medium and predictable</a:t>
            </a:r>
            <a:br>
              <a:rPr lang="en-US" sz="2800" b="1">
                <a:solidFill>
                  <a:srgbClr val="FFFF00"/>
                </a:solidFill>
                <a:latin typeface="Georgia" pitchFamily="18"/>
              </a:rPr>
            </a:br>
            <a:r>
              <a:rPr lang="en-US" sz="2800" b="1">
                <a:solidFill>
                  <a:srgbClr val="FFFF00"/>
                </a:solidFill>
                <a:latin typeface="Georgia" pitchFamily="18"/>
              </a:rPr>
              <a:t>Reflection of waves predictable</a:t>
            </a:r>
            <a:br>
              <a:rPr lang="en-US" sz="2800" b="1">
                <a:solidFill>
                  <a:srgbClr val="FFFF00"/>
                </a:solidFill>
                <a:latin typeface="Georgia" pitchFamily="18"/>
              </a:rPr>
            </a:br>
            <a:br>
              <a:rPr lang="en-US" sz="2800" b="1">
                <a:solidFill>
                  <a:srgbClr val="FFFF00"/>
                </a:solidFill>
                <a:latin typeface="Georgia" pitchFamily="18"/>
              </a:rPr>
            </a:br>
            <a:r>
              <a:rPr lang="en-US" sz="2800" b="1">
                <a:solidFill>
                  <a:srgbClr val="FFFF00"/>
                </a:solidFill>
                <a:latin typeface="Georgia" pitchFamily="18"/>
              </a:rPr>
              <a:t>Maxwell’s calculations</a:t>
            </a:r>
            <a:br>
              <a:rPr lang="en-US" sz="2800" b="1">
                <a:solidFill>
                  <a:srgbClr val="FFFF00"/>
                </a:solidFill>
                <a:latin typeface="Georgia" pitchFamily="18"/>
              </a:rPr>
            </a:br>
            <a:r>
              <a:rPr lang="en-US" sz="2800" b="1">
                <a:solidFill>
                  <a:srgbClr val="FFFF00"/>
                </a:solidFill>
                <a:latin typeface="Georgia" pitchFamily="18"/>
              </a:rPr>
              <a:t>exactly predict     </a:t>
            </a:r>
            <a:br>
              <a:rPr lang="en-US" sz="2800" b="1">
                <a:solidFill>
                  <a:srgbClr val="FFFF00"/>
                </a:solidFill>
                <a:latin typeface="Georgia" pitchFamily="18"/>
              </a:rPr>
            </a:br>
            <a:r>
              <a:rPr lang="en-US" sz="2800" b="1">
                <a:solidFill>
                  <a:srgbClr val="FFFF00"/>
                </a:solidFill>
                <a:latin typeface="Georgia" pitchFamily="18"/>
              </a:rPr>
              <a:t>electromagnetic </a:t>
            </a:r>
            <a:br>
              <a:rPr lang="en-US" sz="2800" b="1">
                <a:solidFill>
                  <a:srgbClr val="FFFF00"/>
                </a:solidFill>
                <a:latin typeface="Georgia" pitchFamily="18"/>
              </a:rPr>
            </a:br>
            <a:r>
              <a:rPr lang="en-US" sz="2800" b="1">
                <a:solidFill>
                  <a:srgbClr val="FFFF00"/>
                </a:solidFill>
                <a:latin typeface="Georgia" pitchFamily="18"/>
              </a:rPr>
              <a:t>disturbance  and yields</a:t>
            </a:r>
            <a:br>
              <a:rPr lang="en-US" sz="2800" b="1">
                <a:solidFill>
                  <a:srgbClr val="FFFF00"/>
                </a:solidFill>
                <a:latin typeface="Georgia" pitchFamily="18"/>
              </a:rPr>
            </a:br>
            <a:r>
              <a:rPr lang="en-US" sz="2800" b="1">
                <a:solidFill>
                  <a:srgbClr val="FFFF00"/>
                </a:solidFill>
                <a:latin typeface="Georgia" pitchFamily="18"/>
              </a:rPr>
              <a:t>wave propagation</a:t>
            </a:r>
            <a:br>
              <a:rPr lang="en-US" sz="2800" b="1">
                <a:solidFill>
                  <a:srgbClr val="FFFF00"/>
                </a:solidFill>
                <a:latin typeface="Georgia" pitchFamily="18"/>
              </a:rPr>
            </a:br>
            <a:r>
              <a:rPr lang="en-US" sz="2800" b="1">
                <a:solidFill>
                  <a:srgbClr val="FFFF00"/>
                </a:solidFill>
                <a:latin typeface="Georgia" pitchFamily="18"/>
              </a:rPr>
              <a:t>at Roemer’s speed!</a:t>
            </a:r>
            <a:br>
              <a:rPr lang="en-US" sz="2800" b="1">
                <a:solidFill>
                  <a:srgbClr val="FFFF00"/>
                </a:solidFill>
                <a:latin typeface="Georgia" pitchFamily="18"/>
              </a:rPr>
            </a:br>
            <a:br>
              <a:rPr lang="en-US" sz="2800" b="1">
                <a:solidFill>
                  <a:srgbClr val="FFFF00"/>
                </a:solidFill>
                <a:latin typeface="Georgia" pitchFamily="18"/>
              </a:rPr>
            </a:br>
            <a:r>
              <a:rPr lang="en-US" sz="2800" b="1">
                <a:solidFill>
                  <a:srgbClr val="FFFF00"/>
                </a:solidFill>
                <a:latin typeface="Georgia" pitchFamily="18"/>
              </a:rPr>
              <a:t>Increased energy  delivered with </a:t>
            </a:r>
            <a:br>
              <a:rPr lang="en-US" sz="2800" b="1">
                <a:solidFill>
                  <a:srgbClr val="FFFF00"/>
                </a:solidFill>
                <a:latin typeface="Georgia" pitchFamily="18"/>
              </a:rPr>
            </a:br>
            <a:r>
              <a:rPr lang="en-US" sz="2800" b="1">
                <a:solidFill>
                  <a:srgbClr val="FFFF00"/>
                </a:solidFill>
                <a:latin typeface="Georgia" pitchFamily="18"/>
              </a:rPr>
              <a:t>      increase in intensity</a:t>
            </a:r>
          </a:p>
        </p:txBody>
      </p:sp>
      <p:pic>
        <p:nvPicPr>
          <p:cNvPr id="4" name="">
            <a:extLst>
              <a:ext uri="{FF2B5EF4-FFF2-40B4-BE49-F238E27FC236}">
                <a16:creationId xmlns:a16="http://schemas.microsoft.com/office/drawing/2014/main" id="{CDB9A10F-D4A7-3841-A8DB-F68C9537B1D9}"/>
              </a:ext>
            </a:extLst>
          </p:cNvPr>
          <p:cNvPicPr>
            <a:picLocks noChangeAspect="1"/>
          </p:cNvPicPr>
          <p:nvPr/>
        </p:nvPicPr>
        <p:blipFill>
          <a:blip r:embed="rId3">
            <a:lum/>
            <a:alphaModFix/>
          </a:blip>
          <a:srcRect/>
          <a:stretch>
            <a:fillRect/>
          </a:stretch>
        </p:blipFill>
        <p:spPr>
          <a:xfrm>
            <a:off x="6766560" y="2926079"/>
            <a:ext cx="3104279" cy="43725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730720CB-2959-3147-8CFA-714C1949554C}"/>
              </a:ext>
            </a:extLst>
          </p:cNvPr>
          <p:cNvPicPr>
            <a:picLocks noChangeAspect="1"/>
          </p:cNvPicPr>
          <p:nvPr/>
        </p:nvPicPr>
        <p:blipFill>
          <a:blip>
            <a:lum/>
            <a:alphaModFix/>
          </a:blip>
          <a:srcRect/>
          <a:stretch>
            <a:fillRect/>
          </a:stretch>
        </p:blipFill>
        <p:spPr>
          <a:xfrm>
            <a:off x="-1188000" y="0"/>
            <a:ext cx="12458520" cy="7683120"/>
          </a:xfrm>
          <a:prstGeom prst="rect">
            <a:avLst/>
          </a:prstGeom>
          <a:noFill/>
          <a:ln>
            <a:noFill/>
          </a:ln>
        </p:spPr>
      </p:pic>
      <p:sp>
        <p:nvSpPr>
          <p:cNvPr id="3" name="Title 2">
            <a:extLst>
              <a:ext uri="{FF2B5EF4-FFF2-40B4-BE49-F238E27FC236}">
                <a16:creationId xmlns:a16="http://schemas.microsoft.com/office/drawing/2014/main" id="{10FF2902-4E3C-F242-B782-A4D52F3F177F}"/>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Huygens Wave Model</a:t>
            </a:r>
          </a:p>
        </p:txBody>
      </p:sp>
      <p:sp>
        <p:nvSpPr>
          <p:cNvPr id="4" name="Subtitle 3">
            <a:extLst>
              <a:ext uri="{FF2B5EF4-FFF2-40B4-BE49-F238E27FC236}">
                <a16:creationId xmlns:a16="http://schemas.microsoft.com/office/drawing/2014/main" id="{AFA40FB2-642D-FD47-AAC4-01C7763BC9EB}"/>
              </a:ext>
            </a:extLst>
          </p:cNvPr>
          <p:cNvSpPr txBox="1">
            <a:spLocks noGrp="1"/>
          </p:cNvSpPr>
          <p:nvPr>
            <p:ph type="subTitle" idx="4294967295"/>
          </p:nvPr>
        </p:nvSpPr>
        <p:spPr>
          <a:xfrm>
            <a:off x="456839" y="1005840"/>
            <a:ext cx="9068760" cy="926999"/>
          </a:xfrm>
        </p:spPr>
        <p:txBody>
          <a:bodyPr anchor="t"/>
          <a:lstStyle/>
          <a:p>
            <a:pPr lvl="0" algn="ctr"/>
            <a:r>
              <a:rPr lang="en-US" b="1">
                <a:solidFill>
                  <a:srgbClr val="FFFF00"/>
                </a:solidFill>
                <a:latin typeface="Georgia" pitchFamily="18"/>
              </a:rPr>
              <a:t>Challenge?  Waves require a medium.</a:t>
            </a:r>
          </a:p>
          <a:p>
            <a:pPr lvl="0" algn="ctr"/>
            <a:r>
              <a:rPr lang="en-US" b="1">
                <a:solidFill>
                  <a:srgbClr val="FFFF00"/>
                </a:solidFill>
                <a:latin typeface="Georgia" pitchFamily="18"/>
              </a:rPr>
              <a:t>Consensus:  Ether is the medium for light.</a:t>
            </a:r>
          </a:p>
        </p:txBody>
      </p:sp>
      <p:sp>
        <p:nvSpPr>
          <p:cNvPr id="5" name="TextBox 4">
            <a:extLst>
              <a:ext uri="{FF2B5EF4-FFF2-40B4-BE49-F238E27FC236}">
                <a16:creationId xmlns:a16="http://schemas.microsoft.com/office/drawing/2014/main" id="{3FD52B25-C5A0-0647-A1C2-FC5ED4728819}"/>
              </a:ext>
            </a:extLst>
          </p:cNvPr>
          <p:cNvSpPr txBox="1"/>
          <p:nvPr/>
        </p:nvSpPr>
        <p:spPr>
          <a:xfrm>
            <a:off x="457200" y="2151360"/>
            <a:ext cx="9068760" cy="3700800"/>
          </a:xfrm>
          <a:prstGeom prst="rect">
            <a:avLst/>
          </a:prstGeom>
          <a:noFill/>
          <a:ln>
            <a:noFill/>
          </a:ln>
        </p:spPr>
        <p:txBody>
          <a:bodyPr lIns="0" tIns="0" rIns="0" bIns="0" anchor="t"/>
          <a:lstStyle/>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J. Maxwell (in Encyclopedia Britannica)</a:t>
            </a:r>
          </a:p>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a:t>
            </a: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“There can be no doubt that the interplanetary and interstellar spaces are not empty, but are occupied by a material substance….certainly the largest, and most uniform body of which we have any knowledge.”</a:t>
            </a:r>
          </a:p>
          <a:p>
            <a:pPr marL="0" marR="0" lvl="0" indent="0" algn="l" rtl="0" hangingPunct="0">
              <a:buNone/>
              <a:tabLst/>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H. Hertz (discovered radio waves)</a:t>
            </a:r>
          </a:p>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a:t>
            </a: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“Remove from the world luminous ether and electric and magnetic actions can no longer traverse space.”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B4BD3392-A50D-494F-9D8A-2731B053ACE9}"/>
              </a:ext>
            </a:extLst>
          </p:cNvPr>
          <p:cNvPicPr>
            <a:picLocks noChangeAspect="1"/>
          </p:cNvPicPr>
          <p:nvPr/>
        </p:nvPicPr>
        <p:blipFill>
          <a:blip>
            <a:lum/>
            <a:alphaModFix/>
          </a:blip>
          <a:srcRect/>
          <a:stretch>
            <a:fillRect/>
          </a:stretch>
        </p:blipFill>
        <p:spPr>
          <a:xfrm>
            <a:off x="-1188000" y="0"/>
            <a:ext cx="12458520" cy="7683120"/>
          </a:xfrm>
          <a:prstGeom prst="rect">
            <a:avLst/>
          </a:prstGeom>
          <a:noFill/>
          <a:ln>
            <a:noFill/>
          </a:ln>
        </p:spPr>
      </p:pic>
      <p:sp>
        <p:nvSpPr>
          <p:cNvPr id="3" name="Title 2">
            <a:extLst>
              <a:ext uri="{FF2B5EF4-FFF2-40B4-BE49-F238E27FC236}">
                <a16:creationId xmlns:a16="http://schemas.microsoft.com/office/drawing/2014/main" id="{B3B3FB90-84DC-3648-BE01-21088CF0CDD0}"/>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Huygens Wave Model</a:t>
            </a:r>
          </a:p>
        </p:txBody>
      </p:sp>
      <p:sp>
        <p:nvSpPr>
          <p:cNvPr id="4" name="Subtitle 3">
            <a:extLst>
              <a:ext uri="{FF2B5EF4-FFF2-40B4-BE49-F238E27FC236}">
                <a16:creationId xmlns:a16="http://schemas.microsoft.com/office/drawing/2014/main" id="{6ADA36AF-514A-E545-B76A-DEA37D8F41A5}"/>
              </a:ext>
            </a:extLst>
          </p:cNvPr>
          <p:cNvSpPr txBox="1">
            <a:spLocks noGrp="1"/>
          </p:cNvSpPr>
          <p:nvPr>
            <p:ph type="subTitle" idx="4294967295"/>
          </p:nvPr>
        </p:nvSpPr>
        <p:spPr>
          <a:xfrm>
            <a:off x="166680" y="731519"/>
            <a:ext cx="9068760" cy="1005840"/>
          </a:xfrm>
        </p:spPr>
        <p:txBody>
          <a:bodyPr anchor="t"/>
          <a:lstStyle/>
          <a:p>
            <a:pPr lvl="0" algn="l"/>
            <a:r>
              <a:rPr lang="en-US" b="1">
                <a:solidFill>
                  <a:srgbClr val="FFFF00"/>
                </a:solidFill>
                <a:latin typeface="Georgia" pitchFamily="18"/>
              </a:rPr>
              <a:t>Challenge?  Waves require a medium.</a:t>
            </a:r>
          </a:p>
          <a:p>
            <a:pPr lvl="0" algn="l"/>
            <a:r>
              <a:rPr lang="en-US" b="1">
                <a:solidFill>
                  <a:srgbClr val="FFFF00"/>
                </a:solidFill>
                <a:latin typeface="Georgia" pitchFamily="18"/>
              </a:rPr>
              <a:t>Is Ether a medium for light?</a:t>
            </a:r>
          </a:p>
        </p:txBody>
      </p:sp>
      <p:sp>
        <p:nvSpPr>
          <p:cNvPr id="5" name="TextBox 4">
            <a:extLst>
              <a:ext uri="{FF2B5EF4-FFF2-40B4-BE49-F238E27FC236}">
                <a16:creationId xmlns:a16="http://schemas.microsoft.com/office/drawing/2014/main" id="{87C14DF1-1767-B141-819F-8AE99B54BFF7}"/>
              </a:ext>
            </a:extLst>
          </p:cNvPr>
          <p:cNvSpPr txBox="1"/>
          <p:nvPr/>
        </p:nvSpPr>
        <p:spPr>
          <a:xfrm>
            <a:off x="274320" y="3840479"/>
            <a:ext cx="9068760" cy="3583440"/>
          </a:xfrm>
          <a:prstGeom prst="rect">
            <a:avLst/>
          </a:prstGeom>
          <a:noFill/>
          <a:ln>
            <a:noFill/>
          </a:ln>
        </p:spPr>
        <p:txBody>
          <a:bodyPr lIns="0" tIns="0" rIns="0" bIns="0" anchor="t"/>
          <a:lstStyle/>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A. Michelson and E. Morley (1887)</a:t>
            </a:r>
          </a:p>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a:t>
            </a: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Carefully measured the speed of light with extreme accuracy while the earth moving.  Small changes of speed were not observed.  Ether not supported by observations.</a:t>
            </a:r>
          </a:p>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A. Einstein  (1899)</a:t>
            </a:r>
          </a:p>
          <a:p>
            <a:pPr marL="0" marR="0" lvl="0" indent="0" algn="l"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a:t>
            </a: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Senior thesis Einstein proposed “studying light’s speed through the ether” but learned, by reading about the Michelson-Morley experiment that this had already been done.  Einstein accepted the results.</a:t>
            </a:r>
          </a:p>
        </p:txBody>
      </p:sp>
      <p:pic>
        <p:nvPicPr>
          <p:cNvPr id="6" name="">
            <a:extLst>
              <a:ext uri="{FF2B5EF4-FFF2-40B4-BE49-F238E27FC236}">
                <a16:creationId xmlns:a16="http://schemas.microsoft.com/office/drawing/2014/main" id="{76E43B23-F9BD-0742-B444-EB0A1ACBD144}"/>
              </a:ext>
            </a:extLst>
          </p:cNvPr>
          <p:cNvPicPr>
            <a:picLocks noChangeAspect="1"/>
          </p:cNvPicPr>
          <p:nvPr/>
        </p:nvPicPr>
        <p:blipFill>
          <a:blip r:embed="rId3">
            <a:lum/>
            <a:alphaModFix/>
          </a:blip>
          <a:srcRect/>
          <a:stretch>
            <a:fillRect/>
          </a:stretch>
        </p:blipFill>
        <p:spPr>
          <a:xfrm>
            <a:off x="6217919" y="1188719"/>
            <a:ext cx="3503159" cy="26517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A0F6A5FB-FBD0-3243-8879-E88485EE25A2}"/>
              </a:ext>
            </a:extLst>
          </p:cNvPr>
          <p:cNvPicPr>
            <a:picLocks noChangeAspect="1"/>
          </p:cNvPicPr>
          <p:nvPr/>
        </p:nvPicPr>
        <p:blipFill>
          <a:blip r:embed="rId3">
            <a:lum/>
            <a:alphaModFix/>
          </a:blip>
          <a:srcRect/>
          <a:stretch>
            <a:fillRect/>
          </a:stretch>
        </p:blipFill>
        <p:spPr>
          <a:xfrm>
            <a:off x="274320" y="1554479"/>
            <a:ext cx="9543600" cy="5303520"/>
          </a:xfrm>
          <a:prstGeom prst="rect">
            <a:avLst/>
          </a:prstGeom>
          <a:noFill/>
          <a:ln>
            <a:noFill/>
          </a:ln>
        </p:spPr>
      </p:pic>
      <p:sp>
        <p:nvSpPr>
          <p:cNvPr id="3" name="Title 2">
            <a:extLst>
              <a:ext uri="{FF2B5EF4-FFF2-40B4-BE49-F238E27FC236}">
                <a16:creationId xmlns:a16="http://schemas.microsoft.com/office/drawing/2014/main" id="{954D4233-1202-D046-BE8C-9A994A1D4972}"/>
              </a:ext>
            </a:extLst>
          </p:cNvPr>
          <p:cNvSpPr txBox="1">
            <a:spLocks noGrp="1"/>
          </p:cNvSpPr>
          <p:nvPr>
            <p:ph type="title" idx="4294967295"/>
          </p:nvPr>
        </p:nvSpPr>
        <p:spPr>
          <a:xfrm>
            <a:off x="550440" y="0"/>
            <a:ext cx="9068760" cy="731519"/>
          </a:xfrm>
        </p:spPr>
        <p:txBody>
          <a:bodyPr/>
          <a:lstStyle/>
          <a:p>
            <a:pPr lvl="0"/>
            <a:r>
              <a:rPr lang="en-US" b="1" u="sng">
                <a:solidFill>
                  <a:srgbClr val="FFFF00"/>
                </a:solidFill>
                <a:latin typeface="Georgia" pitchFamily="18"/>
              </a:rPr>
              <a:t>THEN CONFUSION!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A129-F0EB-F940-802F-0049ECD64453}"/>
              </a:ext>
            </a:extLst>
          </p:cNvPr>
          <p:cNvSpPr txBox="1">
            <a:spLocks noGrp="1"/>
          </p:cNvSpPr>
          <p:nvPr>
            <p:ph type="title" idx="4294967295"/>
          </p:nvPr>
        </p:nvSpPr>
        <p:spPr>
          <a:xfrm>
            <a:off x="550080" y="0"/>
            <a:ext cx="9068760" cy="731519"/>
          </a:xfrm>
        </p:spPr>
        <p:txBody>
          <a:bodyPr/>
          <a:lstStyle/>
          <a:p>
            <a:pPr lvl="0"/>
            <a:r>
              <a:rPr lang="en-US" b="1" u="sng">
                <a:solidFill>
                  <a:srgbClr val="FFFF00"/>
                </a:solidFill>
                <a:latin typeface="Georgia" pitchFamily="18"/>
              </a:rPr>
              <a:t>Wave Model</a:t>
            </a:r>
          </a:p>
        </p:txBody>
      </p:sp>
      <p:sp>
        <p:nvSpPr>
          <p:cNvPr id="3" name="Title 2">
            <a:extLst>
              <a:ext uri="{FF2B5EF4-FFF2-40B4-BE49-F238E27FC236}">
                <a16:creationId xmlns:a16="http://schemas.microsoft.com/office/drawing/2014/main" id="{67801AEC-7375-A84F-B9CF-16517E85177C}"/>
              </a:ext>
            </a:extLst>
          </p:cNvPr>
          <p:cNvSpPr txBox="1">
            <a:spLocks noGrp="1"/>
          </p:cNvSpPr>
          <p:nvPr>
            <p:ph type="title" idx="4294967295"/>
          </p:nvPr>
        </p:nvSpPr>
        <p:spPr>
          <a:xfrm>
            <a:off x="182880" y="731519"/>
            <a:ext cx="9692640" cy="1812960"/>
          </a:xfrm>
        </p:spPr>
        <p:txBody>
          <a:bodyPr anchor="t"/>
          <a:lstStyle/>
          <a:p>
            <a:pPr lvl="0"/>
            <a:r>
              <a:rPr lang="en-US" sz="2800" b="1" u="sng">
                <a:solidFill>
                  <a:srgbClr val="FFFF00"/>
                </a:solidFill>
                <a:latin typeface="Georgia" pitchFamily="18"/>
              </a:rPr>
              <a:t>Fails to predict Photoelectric effect!</a:t>
            </a:r>
            <a:br>
              <a:rPr lang="en-US" sz="1400" b="1">
                <a:solidFill>
                  <a:srgbClr val="FFFF00"/>
                </a:solidFill>
                <a:latin typeface="Georgia" pitchFamily="18"/>
              </a:rPr>
            </a:br>
            <a:r>
              <a:rPr lang="en-US" sz="1400" b="1">
                <a:solidFill>
                  <a:srgbClr val="FFFF00"/>
                </a:solidFill>
                <a:latin typeface="Georgia" pitchFamily="18"/>
              </a:rPr>
              <a:t> </a:t>
            </a:r>
            <a:br>
              <a:rPr lang="en-US" sz="1400" b="1">
                <a:solidFill>
                  <a:srgbClr val="FFFF00"/>
                </a:solidFill>
                <a:latin typeface="Georgia" pitchFamily="18"/>
              </a:rPr>
            </a:br>
            <a:r>
              <a:rPr lang="en-US" sz="2800" b="1">
                <a:solidFill>
                  <a:srgbClr val="FFFF00"/>
                </a:solidFill>
                <a:latin typeface="Georgia" pitchFamily="18"/>
              </a:rPr>
              <a:t>Light incident on a surface ejects negative charges.</a:t>
            </a:r>
            <a:br>
              <a:rPr lang="en-US" sz="2800" b="1">
                <a:solidFill>
                  <a:srgbClr val="FFFF00"/>
                </a:solidFill>
                <a:latin typeface="Georgia" pitchFamily="18"/>
              </a:rPr>
            </a:br>
            <a:endParaRPr lang="en-US" sz="2800" b="1">
              <a:solidFill>
                <a:srgbClr val="FFFF00"/>
              </a:solidFill>
              <a:latin typeface="Georgia" pitchFamily="18"/>
            </a:endParaRPr>
          </a:p>
        </p:txBody>
      </p:sp>
      <p:pic>
        <p:nvPicPr>
          <p:cNvPr id="4" name="">
            <a:extLst>
              <a:ext uri="{FF2B5EF4-FFF2-40B4-BE49-F238E27FC236}">
                <a16:creationId xmlns:a16="http://schemas.microsoft.com/office/drawing/2014/main" id="{619D7673-99A5-EE49-956F-BACF524CEB81}"/>
              </a:ext>
            </a:extLst>
          </p:cNvPr>
          <p:cNvPicPr>
            <a:picLocks noChangeAspect="1"/>
          </p:cNvPicPr>
          <p:nvPr/>
        </p:nvPicPr>
        <p:blipFill>
          <a:blip r:embed="rId3">
            <a:lum/>
            <a:alphaModFix/>
          </a:blip>
          <a:srcRect/>
          <a:stretch>
            <a:fillRect/>
          </a:stretch>
        </p:blipFill>
        <p:spPr>
          <a:xfrm>
            <a:off x="1755720" y="1968119"/>
            <a:ext cx="6495840" cy="3609719"/>
          </a:xfrm>
          <a:prstGeom prst="rect">
            <a:avLst/>
          </a:prstGeom>
          <a:noFill/>
          <a:ln>
            <a:noFill/>
          </a:ln>
        </p:spPr>
      </p:pic>
      <p:sp>
        <p:nvSpPr>
          <p:cNvPr id="5" name="Title 4">
            <a:extLst>
              <a:ext uri="{FF2B5EF4-FFF2-40B4-BE49-F238E27FC236}">
                <a16:creationId xmlns:a16="http://schemas.microsoft.com/office/drawing/2014/main" id="{4F33C5BC-11A4-864E-BE41-8CAE5616EAF2}"/>
              </a:ext>
            </a:extLst>
          </p:cNvPr>
          <p:cNvSpPr txBox="1">
            <a:spLocks noGrp="1"/>
          </p:cNvSpPr>
          <p:nvPr>
            <p:ph type="title" idx="4294967295"/>
          </p:nvPr>
        </p:nvSpPr>
        <p:spPr>
          <a:xfrm>
            <a:off x="182880" y="6027119"/>
            <a:ext cx="9692640" cy="1212120"/>
          </a:xfrm>
        </p:spPr>
        <p:txBody>
          <a:bodyPr anchor="t"/>
          <a:lstStyle/>
          <a:p>
            <a:pPr lvl="0"/>
            <a:r>
              <a:rPr lang="en-US" sz="2800" b="1">
                <a:solidFill>
                  <a:srgbClr val="FFFF00"/>
                </a:solidFill>
                <a:latin typeface="Georgia" pitchFamily="18"/>
              </a:rPr>
              <a:t>Increasing light intensity fails to increase</a:t>
            </a:r>
            <a:br>
              <a:rPr lang="en-US" sz="2800" b="1">
                <a:solidFill>
                  <a:srgbClr val="FFFF00"/>
                </a:solidFill>
                <a:latin typeface="Georgia" pitchFamily="18"/>
              </a:rPr>
            </a:br>
            <a:r>
              <a:rPr lang="en-US" sz="2800" b="1">
                <a:solidFill>
                  <a:srgbClr val="FFFF00"/>
                </a:solidFill>
                <a:latin typeface="Georgia" pitchFamily="18"/>
              </a:rPr>
              <a:t>energy of electrons ejected as the</a:t>
            </a:r>
            <a:br>
              <a:rPr lang="en-US" sz="2800" b="1">
                <a:solidFill>
                  <a:srgbClr val="FFFF00"/>
                </a:solidFill>
                <a:latin typeface="Georgia" pitchFamily="18"/>
              </a:rPr>
            </a:br>
            <a:r>
              <a:rPr lang="en-US" sz="2800" b="1">
                <a:solidFill>
                  <a:srgbClr val="FFFF00"/>
                </a:solidFill>
                <a:latin typeface="Georgia" pitchFamily="18"/>
              </a:rPr>
              <a:t>wave model would predict!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B1B4-6297-9E4B-A4B6-ED4CAFB4AEFC}"/>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Goals?</a:t>
            </a:r>
          </a:p>
        </p:txBody>
      </p:sp>
      <p:sp>
        <p:nvSpPr>
          <p:cNvPr id="3" name="Subtitle 2">
            <a:extLst>
              <a:ext uri="{FF2B5EF4-FFF2-40B4-BE49-F238E27FC236}">
                <a16:creationId xmlns:a16="http://schemas.microsoft.com/office/drawing/2014/main" id="{7FE5020A-2002-764E-BA04-582CB0617B9A}"/>
              </a:ext>
            </a:extLst>
          </p:cNvPr>
          <p:cNvSpPr txBox="1">
            <a:spLocks noGrp="1"/>
          </p:cNvSpPr>
          <p:nvPr>
            <p:ph type="subTitle" idx="4294967295"/>
          </p:nvPr>
        </p:nvSpPr>
        <p:spPr>
          <a:xfrm>
            <a:off x="457200" y="1005840"/>
            <a:ext cx="9068760" cy="1463039"/>
          </a:xfrm>
        </p:spPr>
        <p:txBody>
          <a:bodyPr anchor="t"/>
          <a:lstStyle/>
          <a:p>
            <a:pPr lvl="0" algn="ctr"/>
            <a:r>
              <a:rPr lang="en-US" b="1">
                <a:solidFill>
                  <a:srgbClr val="FFFF00"/>
                </a:solidFill>
                <a:latin typeface="Georgia" pitchFamily="18"/>
              </a:rPr>
              <a:t>To review how we came to</a:t>
            </a:r>
          </a:p>
          <a:p>
            <a:pPr lvl="0" algn="ctr"/>
            <a:r>
              <a:rPr lang="en-US" b="1">
                <a:solidFill>
                  <a:srgbClr val="FFFF00"/>
                </a:solidFill>
                <a:latin typeface="Georgia" pitchFamily="18"/>
              </a:rPr>
              <a:t>understand light scientifically</a:t>
            </a:r>
          </a:p>
          <a:p>
            <a:pPr lvl="0" algn="ctr"/>
            <a:r>
              <a:rPr lang="en-US" b="1">
                <a:solidFill>
                  <a:srgbClr val="FFFF00"/>
                </a:solidFill>
                <a:latin typeface="Georgia" pitchFamily="18"/>
              </a:rPr>
              <a:t>Over the last 2600 years.</a:t>
            </a:r>
          </a:p>
        </p:txBody>
      </p:sp>
      <p:sp>
        <p:nvSpPr>
          <p:cNvPr id="4" name="TextBox 3">
            <a:extLst>
              <a:ext uri="{FF2B5EF4-FFF2-40B4-BE49-F238E27FC236}">
                <a16:creationId xmlns:a16="http://schemas.microsoft.com/office/drawing/2014/main" id="{D684D8D7-CFFE-F546-A711-8F381A432412}"/>
              </a:ext>
            </a:extLst>
          </p:cNvPr>
          <p:cNvSpPr txBox="1"/>
          <p:nvPr/>
        </p:nvSpPr>
        <p:spPr>
          <a:xfrm>
            <a:off x="532440" y="2797560"/>
            <a:ext cx="9068760" cy="3706919"/>
          </a:xfrm>
          <a:prstGeom prst="rect">
            <a:avLst/>
          </a:prstGeom>
          <a:noFill/>
          <a:ln>
            <a:noFill/>
          </a:ln>
        </p:spPr>
        <p:txBody>
          <a:bodyPr lIns="0" tIns="0" rIns="0" bIns="0" anchor="t"/>
          <a:lstStyle/>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To help participants come</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to greater comprehension</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of the experiment</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that birthed</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quantum physics:</a:t>
            </a:r>
          </a:p>
          <a:p>
            <a:pPr marL="0" marR="0" lvl="0" indent="0" algn="ctr" rtl="0" hangingPunct="0">
              <a:buNone/>
              <a:tabLst/>
              <a:defRPr sz="3200"/>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The Photo-electric Effect</a:t>
            </a:r>
          </a:p>
          <a:p>
            <a:pPr marL="0" marR="0" lvl="0" indent="0" algn="ctr" rtl="0" hangingPunct="0">
              <a:buNone/>
              <a:tabLst/>
              <a:defRPr sz="3200"/>
            </a:pPr>
            <a:endParaRPr lang="en-US" sz="3200" b="1" i="0" u="sng" strike="noStrike" kern="1200" cap="none">
              <a:ln>
                <a:noFill/>
              </a:ln>
              <a:solidFill>
                <a:srgbClr val="FFFF00"/>
              </a:solidFill>
              <a:highlight>
                <a:scrgbClr r="0" g="0" b="0">
                  <a:alpha val="0"/>
                </a:scrgbClr>
              </a:highlight>
              <a:uFillTx/>
              <a:latin typeface="Georgia" pitchFamily="18"/>
              <a:ea typeface="Microsoft YaHei" pitchFamily="2"/>
              <a:cs typeface="Lucida Sans"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01CE-D7F1-5244-98D3-B85FD191E568}"/>
              </a:ext>
            </a:extLst>
          </p:cNvPr>
          <p:cNvSpPr txBox="1">
            <a:spLocks noGrp="1"/>
          </p:cNvSpPr>
          <p:nvPr>
            <p:ph type="title" idx="4294967295"/>
          </p:nvPr>
        </p:nvSpPr>
        <p:spPr>
          <a:xfrm>
            <a:off x="550080" y="0"/>
            <a:ext cx="9068760" cy="731519"/>
          </a:xfrm>
        </p:spPr>
        <p:txBody>
          <a:bodyPr/>
          <a:lstStyle/>
          <a:p>
            <a:pPr lvl="0"/>
            <a:r>
              <a:rPr lang="en-US" b="1" u="sng">
                <a:solidFill>
                  <a:srgbClr val="FFFF00"/>
                </a:solidFill>
                <a:latin typeface="Georgia" pitchFamily="18"/>
              </a:rPr>
              <a:t>Particle Model</a:t>
            </a:r>
          </a:p>
        </p:txBody>
      </p:sp>
      <p:sp>
        <p:nvSpPr>
          <p:cNvPr id="3" name="Title 2">
            <a:extLst>
              <a:ext uri="{FF2B5EF4-FFF2-40B4-BE49-F238E27FC236}">
                <a16:creationId xmlns:a16="http://schemas.microsoft.com/office/drawing/2014/main" id="{138BFD48-7C16-CF47-8CD9-22DF3C338EAA}"/>
              </a:ext>
            </a:extLst>
          </p:cNvPr>
          <p:cNvSpPr txBox="1">
            <a:spLocks noGrp="1"/>
          </p:cNvSpPr>
          <p:nvPr>
            <p:ph type="title" idx="4294967295"/>
          </p:nvPr>
        </p:nvSpPr>
        <p:spPr>
          <a:xfrm>
            <a:off x="182880" y="731519"/>
            <a:ext cx="9692640" cy="1812960"/>
          </a:xfrm>
        </p:spPr>
        <p:txBody>
          <a:bodyPr anchor="t"/>
          <a:lstStyle/>
          <a:p>
            <a:pPr lvl="0"/>
            <a:r>
              <a:rPr lang="en-US" sz="2800" b="1" u="sng">
                <a:solidFill>
                  <a:srgbClr val="FFFF00"/>
                </a:solidFill>
                <a:latin typeface="Georgia" pitchFamily="18"/>
              </a:rPr>
              <a:t>Fails to predict Photoelectric effect!</a:t>
            </a:r>
            <a:br>
              <a:rPr lang="en-US" sz="1400" b="1">
                <a:solidFill>
                  <a:srgbClr val="FFFF00"/>
                </a:solidFill>
                <a:latin typeface="Georgia" pitchFamily="18"/>
              </a:rPr>
            </a:br>
            <a:r>
              <a:rPr lang="en-US" sz="1400" b="1">
                <a:solidFill>
                  <a:srgbClr val="FFFF00"/>
                </a:solidFill>
                <a:latin typeface="Georgia" pitchFamily="18"/>
              </a:rPr>
              <a:t> </a:t>
            </a:r>
            <a:br>
              <a:rPr lang="en-US" sz="1400" b="1">
                <a:solidFill>
                  <a:srgbClr val="FFFF00"/>
                </a:solidFill>
                <a:latin typeface="Georgia" pitchFamily="18"/>
              </a:rPr>
            </a:br>
            <a:r>
              <a:rPr lang="en-US" sz="2800" b="1">
                <a:solidFill>
                  <a:srgbClr val="FFFF00"/>
                </a:solidFill>
                <a:latin typeface="Georgia" pitchFamily="18"/>
              </a:rPr>
              <a:t>Light incident on a surface ejects negative charges.</a:t>
            </a:r>
            <a:br>
              <a:rPr lang="en-US" sz="2800" b="1">
                <a:solidFill>
                  <a:srgbClr val="FFFF00"/>
                </a:solidFill>
                <a:latin typeface="Georgia" pitchFamily="18"/>
              </a:rPr>
            </a:br>
            <a:endParaRPr lang="en-US" sz="2800" b="1">
              <a:solidFill>
                <a:srgbClr val="FFFF00"/>
              </a:solidFill>
              <a:latin typeface="Georgia" pitchFamily="18"/>
            </a:endParaRPr>
          </a:p>
        </p:txBody>
      </p:sp>
      <p:pic>
        <p:nvPicPr>
          <p:cNvPr id="4" name="">
            <a:extLst>
              <a:ext uri="{FF2B5EF4-FFF2-40B4-BE49-F238E27FC236}">
                <a16:creationId xmlns:a16="http://schemas.microsoft.com/office/drawing/2014/main" id="{501CF0E7-1470-C845-88D1-46BB886D3C56}"/>
              </a:ext>
            </a:extLst>
          </p:cNvPr>
          <p:cNvPicPr>
            <a:picLocks noChangeAspect="1"/>
          </p:cNvPicPr>
          <p:nvPr/>
        </p:nvPicPr>
        <p:blipFill>
          <a:blip r:embed="rId3">
            <a:lum/>
            <a:alphaModFix/>
          </a:blip>
          <a:srcRect/>
          <a:stretch>
            <a:fillRect/>
          </a:stretch>
        </p:blipFill>
        <p:spPr>
          <a:xfrm>
            <a:off x="1828800" y="2234160"/>
            <a:ext cx="6675119" cy="3709440"/>
          </a:xfrm>
          <a:prstGeom prst="rect">
            <a:avLst/>
          </a:prstGeom>
          <a:noFill/>
          <a:ln>
            <a:noFill/>
          </a:ln>
        </p:spPr>
      </p:pic>
      <p:sp>
        <p:nvSpPr>
          <p:cNvPr id="5" name="Title 4">
            <a:extLst>
              <a:ext uri="{FF2B5EF4-FFF2-40B4-BE49-F238E27FC236}">
                <a16:creationId xmlns:a16="http://schemas.microsoft.com/office/drawing/2014/main" id="{63CDA6F6-47AF-9C40-BD8C-F2CA01CD418F}"/>
              </a:ext>
            </a:extLst>
          </p:cNvPr>
          <p:cNvSpPr txBox="1">
            <a:spLocks noGrp="1"/>
          </p:cNvSpPr>
          <p:nvPr>
            <p:ph type="title" idx="4294967295"/>
          </p:nvPr>
        </p:nvSpPr>
        <p:spPr>
          <a:xfrm>
            <a:off x="182880" y="6170040"/>
            <a:ext cx="9692640" cy="1616040"/>
          </a:xfrm>
        </p:spPr>
        <p:txBody>
          <a:bodyPr anchor="t"/>
          <a:lstStyle/>
          <a:p>
            <a:pPr lvl="0"/>
            <a:r>
              <a:rPr lang="en-US" sz="2800" b="1">
                <a:solidFill>
                  <a:srgbClr val="FFFF00"/>
                </a:solidFill>
                <a:latin typeface="Georgia" pitchFamily="18"/>
              </a:rPr>
              <a:t>Light at a too long a wavelength fails to</a:t>
            </a:r>
            <a:br>
              <a:rPr lang="en-US" sz="2800" b="1">
                <a:solidFill>
                  <a:srgbClr val="FFFF00"/>
                </a:solidFill>
                <a:latin typeface="Georgia" pitchFamily="18"/>
              </a:rPr>
            </a:br>
            <a:r>
              <a:rPr lang="en-US" sz="2800" b="1">
                <a:solidFill>
                  <a:srgbClr val="FFFF00"/>
                </a:solidFill>
                <a:latin typeface="Georgia" pitchFamily="18"/>
              </a:rPr>
              <a:t>eject any electron </a:t>
            </a:r>
            <a:br>
              <a:rPr lang="en-US" sz="2800" b="1">
                <a:solidFill>
                  <a:srgbClr val="FFFF00"/>
                </a:solidFill>
                <a:latin typeface="Georgia" pitchFamily="18"/>
              </a:rPr>
            </a:br>
            <a:r>
              <a:rPr lang="en-US" sz="2800" b="1">
                <a:solidFill>
                  <a:srgbClr val="FFFF00"/>
                </a:solidFill>
                <a:latin typeface="Georgia" pitchFamily="18"/>
              </a:rPr>
              <a:t>no matter what the intensity is!</a:t>
            </a:r>
            <a:br>
              <a:rPr lang="en-US" sz="2800" b="1">
                <a:solidFill>
                  <a:srgbClr val="FFFF00"/>
                </a:solidFill>
                <a:latin typeface="Georgia" pitchFamily="18"/>
              </a:rPr>
            </a:br>
            <a:endParaRPr lang="en-US" sz="2800" b="1">
              <a:solidFill>
                <a:srgbClr val="FFFF00"/>
              </a:solidFill>
              <a:latin typeface="Georgia" pitchFamily="1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24F7AA48-B34C-504A-B784-FCA9BB165F62}"/>
              </a:ext>
            </a:extLst>
          </p:cNvPr>
          <p:cNvPicPr>
            <a:picLocks noChangeAspect="1"/>
          </p:cNvPicPr>
          <p:nvPr/>
        </p:nvPicPr>
        <p:blipFill>
          <a:blip>
            <a:lum/>
            <a:alphaModFix/>
          </a:blip>
          <a:srcRect/>
          <a:stretch>
            <a:fillRect/>
          </a:stretch>
        </p:blipFill>
        <p:spPr>
          <a:xfrm>
            <a:off x="-1188000" y="0"/>
            <a:ext cx="12458520" cy="7683120"/>
          </a:xfrm>
          <a:prstGeom prst="rect">
            <a:avLst/>
          </a:prstGeom>
          <a:noFill/>
          <a:ln>
            <a:noFill/>
          </a:ln>
        </p:spPr>
      </p:pic>
      <p:sp>
        <p:nvSpPr>
          <p:cNvPr id="3" name="Title 2">
            <a:extLst>
              <a:ext uri="{FF2B5EF4-FFF2-40B4-BE49-F238E27FC236}">
                <a16:creationId xmlns:a16="http://schemas.microsoft.com/office/drawing/2014/main" id="{D7362BA6-77E8-F14F-84B6-F31D3BB16D13}"/>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What is Light?</a:t>
            </a:r>
          </a:p>
        </p:txBody>
      </p:sp>
      <p:sp>
        <p:nvSpPr>
          <p:cNvPr id="4" name="Subtitle 3">
            <a:extLst>
              <a:ext uri="{FF2B5EF4-FFF2-40B4-BE49-F238E27FC236}">
                <a16:creationId xmlns:a16="http://schemas.microsoft.com/office/drawing/2014/main" id="{E84D477F-B804-EE49-B9B1-0C3E9ECC3D11}"/>
              </a:ext>
            </a:extLst>
          </p:cNvPr>
          <p:cNvSpPr txBox="1">
            <a:spLocks noGrp="1"/>
          </p:cNvSpPr>
          <p:nvPr>
            <p:ph type="subTitle" idx="4294967295"/>
          </p:nvPr>
        </p:nvSpPr>
        <p:spPr>
          <a:xfrm>
            <a:off x="456839" y="798120"/>
            <a:ext cx="9068760" cy="1853640"/>
          </a:xfrm>
        </p:spPr>
        <p:txBody>
          <a:bodyPr anchor="t"/>
          <a:lstStyle/>
          <a:p>
            <a:pPr lvl="0" algn="ctr"/>
            <a:r>
              <a:rPr lang="en-US" b="1">
                <a:solidFill>
                  <a:srgbClr val="FFFF00"/>
                </a:solidFill>
                <a:latin typeface="Georgia" pitchFamily="18"/>
              </a:rPr>
              <a:t>The photoelectric effect</a:t>
            </a:r>
          </a:p>
          <a:p>
            <a:pPr lvl="0" algn="ctr"/>
            <a:r>
              <a:rPr lang="en-US" b="1">
                <a:solidFill>
                  <a:srgbClr val="FFFF00"/>
                </a:solidFill>
                <a:latin typeface="Georgia" pitchFamily="18"/>
              </a:rPr>
              <a:t>fails to be explained as a wave</a:t>
            </a:r>
          </a:p>
          <a:p>
            <a:pPr lvl="0" algn="ctr"/>
            <a:r>
              <a:rPr lang="en-US" b="1">
                <a:solidFill>
                  <a:srgbClr val="FFFF00"/>
                </a:solidFill>
                <a:latin typeface="Georgia" pitchFamily="18"/>
              </a:rPr>
              <a:t> </a:t>
            </a:r>
            <a:r>
              <a:rPr lang="en-US" b="1" u="sng">
                <a:solidFill>
                  <a:srgbClr val="FFFF00"/>
                </a:solidFill>
                <a:latin typeface="Georgia" pitchFamily="18"/>
              </a:rPr>
              <a:t>and</a:t>
            </a:r>
          </a:p>
          <a:p>
            <a:pPr lvl="0" algn="ctr"/>
            <a:r>
              <a:rPr lang="en-US" b="1">
                <a:solidFill>
                  <a:srgbClr val="FFFF00"/>
                </a:solidFill>
                <a:latin typeface="Georgia" pitchFamily="18"/>
              </a:rPr>
              <a:t>fails to be explained as a particle!</a:t>
            </a:r>
          </a:p>
        </p:txBody>
      </p:sp>
      <p:pic>
        <p:nvPicPr>
          <p:cNvPr id="5" name="">
            <a:extLst>
              <a:ext uri="{FF2B5EF4-FFF2-40B4-BE49-F238E27FC236}">
                <a16:creationId xmlns:a16="http://schemas.microsoft.com/office/drawing/2014/main" id="{C593EFB7-6DF1-7249-9749-22C1704E72E5}"/>
              </a:ext>
            </a:extLst>
          </p:cNvPr>
          <p:cNvPicPr>
            <a:picLocks noChangeAspect="1"/>
          </p:cNvPicPr>
          <p:nvPr/>
        </p:nvPicPr>
        <p:blipFill>
          <a:blip r:embed="rId3">
            <a:lum/>
            <a:alphaModFix/>
          </a:blip>
          <a:srcRect/>
          <a:stretch>
            <a:fillRect/>
          </a:stretch>
        </p:blipFill>
        <p:spPr>
          <a:xfrm>
            <a:off x="144720" y="2834640"/>
            <a:ext cx="2598480" cy="4663440"/>
          </a:xfrm>
          <a:prstGeom prst="rect">
            <a:avLst/>
          </a:prstGeom>
          <a:noFill/>
          <a:ln>
            <a:noFill/>
          </a:ln>
        </p:spPr>
      </p:pic>
      <p:pic>
        <p:nvPicPr>
          <p:cNvPr id="6" name="">
            <a:extLst>
              <a:ext uri="{FF2B5EF4-FFF2-40B4-BE49-F238E27FC236}">
                <a16:creationId xmlns:a16="http://schemas.microsoft.com/office/drawing/2014/main" id="{40E46308-4046-9745-A3BB-E45CF4067C35}"/>
              </a:ext>
            </a:extLst>
          </p:cNvPr>
          <p:cNvPicPr>
            <a:picLocks noChangeAspect="1"/>
          </p:cNvPicPr>
          <p:nvPr/>
        </p:nvPicPr>
        <p:blipFill>
          <a:blip r:embed="rId4">
            <a:lum/>
            <a:alphaModFix/>
          </a:blip>
          <a:srcRect/>
          <a:stretch>
            <a:fillRect/>
          </a:stretch>
        </p:blipFill>
        <p:spPr>
          <a:xfrm>
            <a:off x="7223760" y="2651760"/>
            <a:ext cx="2743199" cy="4861440"/>
          </a:xfrm>
          <a:prstGeom prst="rect">
            <a:avLst/>
          </a:prstGeom>
          <a:noFill/>
          <a:ln>
            <a:noFill/>
          </a:ln>
        </p:spPr>
      </p:pic>
      <p:pic>
        <p:nvPicPr>
          <p:cNvPr id="7" name="">
            <a:extLst>
              <a:ext uri="{FF2B5EF4-FFF2-40B4-BE49-F238E27FC236}">
                <a16:creationId xmlns:a16="http://schemas.microsoft.com/office/drawing/2014/main" id="{1FA025E9-41DD-CD4F-AC3B-04DB08F475B4}"/>
              </a:ext>
            </a:extLst>
          </p:cNvPr>
          <p:cNvPicPr>
            <a:picLocks noChangeAspect="1"/>
          </p:cNvPicPr>
          <p:nvPr/>
        </p:nvPicPr>
        <p:blipFill>
          <a:blip r:embed="rId5">
            <a:lum/>
            <a:alphaModFix/>
          </a:blip>
          <a:srcRect/>
          <a:stretch>
            <a:fillRect/>
          </a:stretch>
        </p:blipFill>
        <p:spPr>
          <a:xfrm>
            <a:off x="2897279" y="2834640"/>
            <a:ext cx="4052160" cy="350351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BC6635-A405-4544-8BE8-D6CD10675275}"/>
              </a:ext>
            </a:extLst>
          </p:cNvPr>
          <p:cNvSpPr txBox="1"/>
          <p:nvPr/>
        </p:nvSpPr>
        <p:spPr>
          <a:xfrm>
            <a:off x="548640" y="3931920"/>
            <a:ext cx="9144000" cy="3200400"/>
          </a:xfrm>
          <a:prstGeom prst="rect">
            <a:avLst/>
          </a:prstGeom>
          <a:noFill/>
          <a:ln>
            <a:noFill/>
          </a:ln>
        </p:spPr>
        <p:txBody>
          <a:bodyPr lIns="0" tIns="0" rIns="0" bIns="0" anchor="ctr"/>
          <a:lstStyle/>
          <a:p>
            <a:pPr lvl="0" algn="ctr" rtl="0" hangingPunct="0">
              <a:buNone/>
              <a:tabLst/>
            </a:pPr>
            <a:r>
              <a:rPr lang="en-US" sz="28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GOALS</a:t>
            </a:r>
          </a:p>
          <a:p>
            <a:pPr lvl="0" algn="l" rtl="0" hangingPunct="0">
              <a:buNone/>
              <a:tabLst/>
            </a:pPr>
            <a:r>
              <a:rPr lang="en-US" sz="26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(1) Participants gather data concerning the behavior of the photoelectric effect using simulations</a:t>
            </a:r>
          </a:p>
          <a:p>
            <a:pPr lvl="0" algn="l" rtl="0" hangingPunct="0">
              <a:buNone/>
              <a:tabLst/>
            </a:pPr>
            <a:r>
              <a:rPr lang="en-US" sz="26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(2) Participants operate high quality photoelectric effect apparatus to gather data.</a:t>
            </a:r>
          </a:p>
          <a:p>
            <a:pPr lvl="0" algn="l" rtl="0" hangingPunct="0">
              <a:buNone/>
              <a:tabLst/>
            </a:pPr>
            <a:r>
              <a:rPr lang="en-US" sz="26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(3) Participants share data and patterns found and discuss if the explanation proposed by Einstein of light quanta is consistent with the findings.</a:t>
            </a:r>
          </a:p>
        </p:txBody>
      </p:sp>
      <p:sp>
        <p:nvSpPr>
          <p:cNvPr id="3" name="Title 2">
            <a:extLst>
              <a:ext uri="{FF2B5EF4-FFF2-40B4-BE49-F238E27FC236}">
                <a16:creationId xmlns:a16="http://schemas.microsoft.com/office/drawing/2014/main" id="{28DC1D64-F8A9-A043-95BC-BE894AD26F5A}"/>
              </a:ext>
            </a:extLst>
          </p:cNvPr>
          <p:cNvSpPr txBox="1">
            <a:spLocks noGrp="1"/>
          </p:cNvSpPr>
          <p:nvPr>
            <p:ph type="title" idx="4294967295"/>
          </p:nvPr>
        </p:nvSpPr>
        <p:spPr>
          <a:xfrm>
            <a:off x="529560" y="91440"/>
            <a:ext cx="9068760" cy="914400"/>
          </a:xfrm>
        </p:spPr>
        <p:txBody>
          <a:bodyPr anchor="t"/>
          <a:lstStyle/>
          <a:p>
            <a:pPr lvl="0"/>
            <a:r>
              <a:rPr lang="en-US" b="1" u="sng">
                <a:solidFill>
                  <a:srgbClr val="FFFF00"/>
                </a:solidFill>
                <a:latin typeface="Georgia" pitchFamily="18"/>
              </a:rPr>
              <a:t>What is Light?</a:t>
            </a:r>
          </a:p>
        </p:txBody>
      </p:sp>
      <p:sp>
        <p:nvSpPr>
          <p:cNvPr id="4" name="TextBox 3">
            <a:extLst>
              <a:ext uri="{FF2B5EF4-FFF2-40B4-BE49-F238E27FC236}">
                <a16:creationId xmlns:a16="http://schemas.microsoft.com/office/drawing/2014/main" id="{2DE5CFBE-D835-A547-B107-0D614D18DCCB}"/>
              </a:ext>
            </a:extLst>
          </p:cNvPr>
          <p:cNvSpPr txBox="1"/>
          <p:nvPr/>
        </p:nvSpPr>
        <p:spPr>
          <a:xfrm>
            <a:off x="457200" y="798480"/>
            <a:ext cx="9068760" cy="926999"/>
          </a:xfrm>
          <a:prstGeom prst="rect">
            <a:avLst/>
          </a:prstGeom>
          <a:noFill/>
          <a:ln>
            <a:noFill/>
          </a:ln>
        </p:spPr>
        <p:txBody>
          <a:bodyPr lIns="0" tIns="0" rIns="0" bIns="0" anchor="t"/>
          <a:lstStyle/>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Experiencing Data Collection</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and Reasoning as a Scientist!</a:t>
            </a:r>
          </a:p>
        </p:txBody>
      </p:sp>
      <p:pic>
        <p:nvPicPr>
          <p:cNvPr id="5" name="">
            <a:extLst>
              <a:ext uri="{FF2B5EF4-FFF2-40B4-BE49-F238E27FC236}">
                <a16:creationId xmlns:a16="http://schemas.microsoft.com/office/drawing/2014/main" id="{690CA244-95AC-8643-B269-D41BB18AAF56}"/>
              </a:ext>
            </a:extLst>
          </p:cNvPr>
          <p:cNvPicPr>
            <a:picLocks noChangeAspect="1"/>
          </p:cNvPicPr>
          <p:nvPr/>
        </p:nvPicPr>
        <p:blipFill>
          <a:blip r:embed="rId3">
            <a:lum/>
            <a:alphaModFix/>
          </a:blip>
          <a:srcRect/>
          <a:stretch>
            <a:fillRect/>
          </a:stretch>
        </p:blipFill>
        <p:spPr>
          <a:xfrm>
            <a:off x="1005840" y="1868040"/>
            <a:ext cx="3200400" cy="2246760"/>
          </a:xfrm>
          <a:prstGeom prst="rect">
            <a:avLst/>
          </a:prstGeom>
          <a:noFill/>
          <a:ln>
            <a:noFill/>
          </a:ln>
        </p:spPr>
      </p:pic>
      <p:pic>
        <p:nvPicPr>
          <p:cNvPr id="6" name="">
            <a:extLst>
              <a:ext uri="{FF2B5EF4-FFF2-40B4-BE49-F238E27FC236}">
                <a16:creationId xmlns:a16="http://schemas.microsoft.com/office/drawing/2014/main" id="{744B93C9-9980-9E45-BA54-46C1D8A561F1}"/>
              </a:ext>
            </a:extLst>
          </p:cNvPr>
          <p:cNvPicPr>
            <a:picLocks noChangeAspect="1"/>
          </p:cNvPicPr>
          <p:nvPr/>
        </p:nvPicPr>
        <p:blipFill>
          <a:blip r:embed="rId4">
            <a:lum/>
            <a:alphaModFix/>
          </a:blip>
          <a:srcRect/>
          <a:stretch>
            <a:fillRect/>
          </a:stretch>
        </p:blipFill>
        <p:spPr>
          <a:xfrm>
            <a:off x="4865040" y="1857599"/>
            <a:ext cx="5101920" cy="207431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0102-A9E6-D14E-A2F3-9D4E6265AE56}"/>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Our Take Aways?</a:t>
            </a:r>
          </a:p>
        </p:txBody>
      </p:sp>
      <p:sp>
        <p:nvSpPr>
          <p:cNvPr id="3" name="Subtitle 2">
            <a:extLst>
              <a:ext uri="{FF2B5EF4-FFF2-40B4-BE49-F238E27FC236}">
                <a16:creationId xmlns:a16="http://schemas.microsoft.com/office/drawing/2014/main" id="{1BB2C167-4662-334F-AB8E-050A32D5B9BC}"/>
              </a:ext>
            </a:extLst>
          </p:cNvPr>
          <p:cNvSpPr txBox="1">
            <a:spLocks noGrp="1"/>
          </p:cNvSpPr>
          <p:nvPr>
            <p:ph type="subTitle" idx="4294967295"/>
          </p:nvPr>
        </p:nvSpPr>
        <p:spPr>
          <a:xfrm>
            <a:off x="529200" y="901800"/>
            <a:ext cx="9068760" cy="926999"/>
          </a:xfrm>
        </p:spPr>
        <p:txBody>
          <a:bodyPr anchor="t"/>
          <a:lstStyle/>
          <a:p>
            <a:pPr lvl="0" algn="ctr"/>
            <a:r>
              <a:rPr lang="en-US" b="1">
                <a:solidFill>
                  <a:srgbClr val="FFFF00"/>
                </a:solidFill>
                <a:latin typeface="Georgia" pitchFamily="18"/>
              </a:rPr>
              <a:t>During this grueling 2600 year review:</a:t>
            </a:r>
          </a:p>
          <a:p>
            <a:pPr lvl="0" algn="ctr"/>
            <a:endParaRPr lang="en-US" b="1">
              <a:solidFill>
                <a:srgbClr val="FFFF00"/>
              </a:solidFill>
              <a:latin typeface="Georgia" pitchFamily="18"/>
            </a:endParaRPr>
          </a:p>
        </p:txBody>
      </p:sp>
      <p:sp>
        <p:nvSpPr>
          <p:cNvPr id="4" name="TextBox 3">
            <a:extLst>
              <a:ext uri="{FF2B5EF4-FFF2-40B4-BE49-F238E27FC236}">
                <a16:creationId xmlns:a16="http://schemas.microsoft.com/office/drawing/2014/main" id="{45105575-F294-144A-99C2-4ED66445FB6B}"/>
              </a:ext>
            </a:extLst>
          </p:cNvPr>
          <p:cNvSpPr txBox="1"/>
          <p:nvPr/>
        </p:nvSpPr>
        <p:spPr>
          <a:xfrm>
            <a:off x="529200" y="1470239"/>
            <a:ext cx="9068760" cy="1730160"/>
          </a:xfrm>
          <a:prstGeom prst="rect">
            <a:avLst/>
          </a:prstGeom>
          <a:noFill/>
          <a:ln>
            <a:noFill/>
          </a:ln>
        </p:spPr>
        <p:txBody>
          <a:bodyPr lIns="0" tIns="0" rIns="0" bIns="0" anchor="t"/>
          <a:lstStyle/>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Physics explains the world</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using analogies, metaphors, imagination, speculation, logical consistency and refines these explanations based on both observations and predictions</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that are BOTH qualitative and quantitative.</a:t>
            </a:r>
          </a:p>
        </p:txBody>
      </p:sp>
      <p:sp>
        <p:nvSpPr>
          <p:cNvPr id="5" name="TextBox 4">
            <a:extLst>
              <a:ext uri="{FF2B5EF4-FFF2-40B4-BE49-F238E27FC236}">
                <a16:creationId xmlns:a16="http://schemas.microsoft.com/office/drawing/2014/main" id="{E0B40540-7C59-9E4D-BB02-E1D7442E356D}"/>
              </a:ext>
            </a:extLst>
          </p:cNvPr>
          <p:cNvSpPr txBox="1"/>
          <p:nvPr/>
        </p:nvSpPr>
        <p:spPr>
          <a:xfrm>
            <a:off x="471240" y="4846320"/>
            <a:ext cx="9068760" cy="2310840"/>
          </a:xfrm>
          <a:prstGeom prst="rect">
            <a:avLst/>
          </a:prstGeom>
          <a:noFill/>
          <a:ln>
            <a:noFill/>
          </a:ln>
        </p:spPr>
        <p:txBody>
          <a:bodyPr lIns="0" tIns="0" rIns="0" bIns="0" anchor="t"/>
          <a:lstStyle/>
          <a:p>
            <a:pPr marL="0" marR="0" lvl="0" indent="0" algn="ctr" rtl="0" hangingPunct="0">
              <a:buNone/>
              <a:tabLst/>
              <a:defRPr sz="3200"/>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ctr" rtl="0" hangingPunct="0">
              <a:buNone/>
              <a:tabLst/>
              <a:defRPr sz="3200"/>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p:txBody>
      </p:sp>
      <p:sp>
        <p:nvSpPr>
          <p:cNvPr id="6" name="TextBox 5">
            <a:extLst>
              <a:ext uri="{FF2B5EF4-FFF2-40B4-BE49-F238E27FC236}">
                <a16:creationId xmlns:a16="http://schemas.microsoft.com/office/drawing/2014/main" id="{ACBA21C4-E961-1E4E-B088-73FEFB23DD4F}"/>
              </a:ext>
            </a:extLst>
          </p:cNvPr>
          <p:cNvSpPr txBox="1"/>
          <p:nvPr/>
        </p:nvSpPr>
        <p:spPr>
          <a:xfrm>
            <a:off x="365760" y="3474720"/>
            <a:ext cx="9068760" cy="2422080"/>
          </a:xfrm>
          <a:prstGeom prst="rect">
            <a:avLst/>
          </a:prstGeom>
          <a:noFill/>
          <a:ln>
            <a:noFill/>
          </a:ln>
        </p:spPr>
        <p:txBody>
          <a:bodyPr lIns="0" tIns="0" rIns="0" bIns="0" anchor="t"/>
          <a:lstStyle/>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Modern Physics (quantum Mechanics)</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emerged as a result of coming to see</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particles we will never really see (photons).</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These photons interact with the smallest of atomic and</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subatomic particles (which we also can not see) allowing us to probe the universe in ways that extend our ability to observe (and measure)</a:t>
            </a:r>
          </a:p>
        </p:txBody>
      </p:sp>
      <p:sp>
        <p:nvSpPr>
          <p:cNvPr id="7" name="TextBox 6">
            <a:extLst>
              <a:ext uri="{FF2B5EF4-FFF2-40B4-BE49-F238E27FC236}">
                <a16:creationId xmlns:a16="http://schemas.microsoft.com/office/drawing/2014/main" id="{535620D9-D2E2-084C-96E0-5BE7268AC15D}"/>
              </a:ext>
            </a:extLst>
          </p:cNvPr>
          <p:cNvSpPr txBox="1"/>
          <p:nvPr/>
        </p:nvSpPr>
        <p:spPr>
          <a:xfrm>
            <a:off x="548640" y="6185519"/>
            <a:ext cx="9068760" cy="1038240"/>
          </a:xfrm>
          <a:prstGeom prst="rect">
            <a:avLst/>
          </a:prstGeom>
          <a:noFill/>
          <a:ln>
            <a:noFill/>
          </a:ln>
        </p:spPr>
        <p:txBody>
          <a:bodyPr lIns="0" tIns="0" rIns="0" bIns="0" anchor="t"/>
          <a:lstStyle/>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The dual nature of light provides a unique analogy</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for other disciplines where two simultaneous and</a:t>
            </a:r>
          </a:p>
          <a:p>
            <a:pPr marL="0" marR="0" lvl="0" indent="0" algn="ctr" rtl="0" hangingPunct="0">
              <a:buNone/>
              <a:tabLst/>
              <a:defRPr sz="3200"/>
            </a:pPr>
            <a:r>
              <a:rPr lang="en-US" sz="24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seemingly contradictory properties may co-exist.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A113-7D9B-814B-B552-29576321159A}"/>
              </a:ext>
            </a:extLst>
          </p:cNvPr>
          <p:cNvSpPr txBox="1">
            <a:spLocks noGrp="1"/>
          </p:cNvSpPr>
          <p:nvPr>
            <p:ph type="title" idx="4294967295"/>
          </p:nvPr>
        </p:nvSpPr>
        <p:spPr>
          <a:xfrm>
            <a:off x="529200" y="91440"/>
            <a:ext cx="9068760" cy="914400"/>
          </a:xfrm>
        </p:spPr>
        <p:txBody>
          <a:bodyPr anchor="t"/>
          <a:lstStyle/>
          <a:p>
            <a:pPr lvl="0"/>
            <a:r>
              <a:rPr lang="en-US" b="1" u="sng">
                <a:solidFill>
                  <a:srgbClr val="FFFF00"/>
                </a:solidFill>
                <a:latin typeface="Georgia" pitchFamily="18"/>
              </a:rPr>
              <a:t>Goals?</a:t>
            </a:r>
          </a:p>
        </p:txBody>
      </p:sp>
      <p:sp>
        <p:nvSpPr>
          <p:cNvPr id="3" name="Subtitle 2">
            <a:extLst>
              <a:ext uri="{FF2B5EF4-FFF2-40B4-BE49-F238E27FC236}">
                <a16:creationId xmlns:a16="http://schemas.microsoft.com/office/drawing/2014/main" id="{6B58D142-4017-8241-8C5F-04BDBEC00A4E}"/>
              </a:ext>
            </a:extLst>
          </p:cNvPr>
          <p:cNvSpPr txBox="1">
            <a:spLocks noGrp="1"/>
          </p:cNvSpPr>
          <p:nvPr>
            <p:ph type="subTitle" idx="4294967295"/>
          </p:nvPr>
        </p:nvSpPr>
        <p:spPr>
          <a:xfrm>
            <a:off x="457200" y="1280159"/>
            <a:ext cx="9068760" cy="1463039"/>
          </a:xfrm>
        </p:spPr>
        <p:txBody>
          <a:bodyPr anchor="t"/>
          <a:lstStyle/>
          <a:p>
            <a:pPr lvl="0" algn="ctr"/>
            <a:r>
              <a:rPr lang="en-US" b="1">
                <a:solidFill>
                  <a:srgbClr val="FFFF00"/>
                </a:solidFill>
                <a:latin typeface="Georgia" pitchFamily="18"/>
              </a:rPr>
              <a:t>To review how we came to</a:t>
            </a:r>
          </a:p>
          <a:p>
            <a:pPr lvl="0" algn="ctr"/>
            <a:r>
              <a:rPr lang="en-US" b="1">
                <a:solidFill>
                  <a:srgbClr val="FFFF00"/>
                </a:solidFill>
                <a:latin typeface="Georgia" pitchFamily="18"/>
              </a:rPr>
              <a:t>understand light scientifically</a:t>
            </a:r>
          </a:p>
          <a:p>
            <a:pPr lvl="0" algn="ctr"/>
            <a:r>
              <a:rPr lang="en-US" b="1">
                <a:solidFill>
                  <a:srgbClr val="FFFF00"/>
                </a:solidFill>
                <a:latin typeface="Georgia" pitchFamily="18"/>
              </a:rPr>
              <a:t>Over the last 2600 years.</a:t>
            </a:r>
          </a:p>
        </p:txBody>
      </p:sp>
      <p:sp>
        <p:nvSpPr>
          <p:cNvPr id="4" name="TextBox 3">
            <a:extLst>
              <a:ext uri="{FF2B5EF4-FFF2-40B4-BE49-F238E27FC236}">
                <a16:creationId xmlns:a16="http://schemas.microsoft.com/office/drawing/2014/main" id="{39610F48-B3AD-194C-9118-1BCCFECC0F68}"/>
              </a:ext>
            </a:extLst>
          </p:cNvPr>
          <p:cNvSpPr txBox="1"/>
          <p:nvPr/>
        </p:nvSpPr>
        <p:spPr>
          <a:xfrm>
            <a:off x="440999" y="3248639"/>
            <a:ext cx="9068760" cy="3243600"/>
          </a:xfrm>
          <a:prstGeom prst="rect">
            <a:avLst/>
          </a:prstGeom>
          <a:noFill/>
          <a:ln>
            <a:noFill/>
          </a:ln>
        </p:spPr>
        <p:txBody>
          <a:bodyPr lIns="0" tIns="0" rIns="0" bIns="0" anchor="t"/>
          <a:lstStyle/>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To help participants come</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to a greater comprehension</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of the experiment</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that birthed</a:t>
            </a:r>
          </a:p>
          <a:p>
            <a:pPr marL="0" marR="0" lvl="0" indent="0" algn="ctr" rtl="0" hangingPunct="0">
              <a:buNone/>
              <a:tabLst/>
              <a:defRPr sz="3200"/>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modern quantum physics:</a:t>
            </a:r>
          </a:p>
          <a:p>
            <a:pPr marL="0" marR="0" lvl="0" indent="0" algn="ctr" rtl="0" hangingPunct="0">
              <a:buNone/>
              <a:tabLst/>
              <a:defRPr sz="3200"/>
            </a:pPr>
            <a:endPar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endParaRPr>
          </a:p>
          <a:p>
            <a:pPr marL="0" marR="0" lvl="0" indent="0" algn="ctr" rtl="0" hangingPunct="0">
              <a:buNone/>
              <a:tabLst/>
              <a:defRPr sz="3200"/>
            </a:pPr>
            <a:r>
              <a:rPr lang="en-US" sz="3200" b="1" i="0" u="sng" strike="noStrike" kern="1200" cap="none">
                <a:ln>
                  <a:noFill/>
                </a:ln>
                <a:solidFill>
                  <a:srgbClr val="FFFF00"/>
                </a:solidFill>
                <a:highlight>
                  <a:scrgbClr r="0" g="0" b="0">
                    <a:alpha val="0"/>
                  </a:scrgbClr>
                </a:highlight>
                <a:uFillTx/>
                <a:latin typeface="Georgia" pitchFamily="18"/>
                <a:ea typeface="Microsoft YaHei" pitchFamily="2"/>
                <a:cs typeface="Lucida Sans" pitchFamily="2"/>
              </a:rPr>
              <a:t>The Photo-Electric Effect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1E5CF-54C6-BA48-892F-9051E88307E2}"/>
              </a:ext>
            </a:extLst>
          </p:cNvPr>
          <p:cNvSpPr txBox="1"/>
          <p:nvPr/>
        </p:nvSpPr>
        <p:spPr>
          <a:xfrm>
            <a:off x="457200" y="2560319"/>
            <a:ext cx="9068760" cy="2316960"/>
          </a:xfrm>
          <a:prstGeom prst="rect">
            <a:avLst/>
          </a:prstGeom>
          <a:noFill/>
          <a:ln>
            <a:noFill/>
          </a:ln>
        </p:spPr>
        <p:txBody>
          <a:bodyPr lIns="0" tIns="0" rIns="0" bIns="0" anchor="t"/>
          <a:lstStyle/>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Team Discussion &amp; Report:</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How could one describe</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“light” and “seeing”</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to a person born blind?</a:t>
            </a:r>
          </a:p>
          <a:p>
            <a:pPr marL="0" marR="0" lvl="0" indent="0" algn="ctr" rtl="0" hangingPunct="0">
              <a:buNone/>
              <a:tabLst/>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(3-6  minutes!)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5839F028-B4AF-3948-9060-730BBEE1B85E}"/>
              </a:ext>
            </a:extLst>
          </p:cNvPr>
          <p:cNvPicPr>
            <a:picLocks noChangeAspect="1"/>
          </p:cNvPicPr>
          <p:nvPr/>
        </p:nvPicPr>
        <p:blipFill>
          <a:blip r:embed="rId3">
            <a:lum/>
            <a:alphaModFix/>
          </a:blip>
          <a:srcRect/>
          <a:stretch>
            <a:fillRect/>
          </a:stretch>
        </p:blipFill>
        <p:spPr>
          <a:xfrm>
            <a:off x="-238680" y="0"/>
            <a:ext cx="11028600" cy="7562160"/>
          </a:xfrm>
          <a:prstGeom prst="rect">
            <a:avLst/>
          </a:prstGeom>
          <a:noFill/>
          <a:ln>
            <a:noFill/>
          </a:ln>
        </p:spPr>
      </p:pic>
      <p:pic>
        <p:nvPicPr>
          <p:cNvPr id="3" name="">
            <a:extLst>
              <a:ext uri="{FF2B5EF4-FFF2-40B4-BE49-F238E27FC236}">
                <a16:creationId xmlns:a16="http://schemas.microsoft.com/office/drawing/2014/main" id="{15304448-1D94-F741-818A-B58C48BBF232}"/>
              </a:ext>
            </a:extLst>
          </p:cNvPr>
          <p:cNvPicPr>
            <a:picLocks noChangeAspect="1"/>
          </p:cNvPicPr>
          <p:nvPr/>
        </p:nvPicPr>
        <p:blipFill>
          <a:blip>
            <a:lum/>
            <a:alphaModFix/>
          </a:blip>
          <a:srcRect/>
          <a:stretch>
            <a:fillRect/>
          </a:stretch>
        </p:blipFill>
        <p:spPr>
          <a:xfrm>
            <a:off x="-1188000" y="0"/>
            <a:ext cx="12458520" cy="7683120"/>
          </a:xfrm>
          <a:prstGeom prst="rect">
            <a:avLst/>
          </a:prstGeom>
          <a:noFill/>
          <a:ln>
            <a:noFill/>
          </a:ln>
        </p:spPr>
      </p:pic>
      <p:sp>
        <p:nvSpPr>
          <p:cNvPr id="4" name="Title 3">
            <a:extLst>
              <a:ext uri="{FF2B5EF4-FFF2-40B4-BE49-F238E27FC236}">
                <a16:creationId xmlns:a16="http://schemas.microsoft.com/office/drawing/2014/main" id="{90FED275-1A22-D74A-80E1-C1A820B1EBD1}"/>
              </a:ext>
            </a:extLst>
          </p:cNvPr>
          <p:cNvSpPr txBox="1">
            <a:spLocks noGrp="1"/>
          </p:cNvSpPr>
          <p:nvPr>
            <p:ph type="title" idx="4294967295"/>
          </p:nvPr>
        </p:nvSpPr>
        <p:spPr>
          <a:xfrm>
            <a:off x="640080" y="91440"/>
            <a:ext cx="9068760" cy="914400"/>
          </a:xfrm>
        </p:spPr>
        <p:txBody>
          <a:bodyPr anchor="t"/>
          <a:lstStyle/>
          <a:p>
            <a:pPr lvl="0"/>
            <a:r>
              <a:rPr lang="en-US" b="1" u="sng">
                <a:solidFill>
                  <a:srgbClr val="FFFF00"/>
                </a:solidFill>
                <a:latin typeface="Georgia" pitchFamily="18"/>
              </a:rPr>
              <a:t>What is Light?</a:t>
            </a:r>
          </a:p>
        </p:txBody>
      </p:sp>
      <p:sp>
        <p:nvSpPr>
          <p:cNvPr id="5" name="Subtitle 4">
            <a:extLst>
              <a:ext uri="{FF2B5EF4-FFF2-40B4-BE49-F238E27FC236}">
                <a16:creationId xmlns:a16="http://schemas.microsoft.com/office/drawing/2014/main" id="{DB70DCAE-1FE2-5841-BA2E-FD0E5BEF436B}"/>
              </a:ext>
            </a:extLst>
          </p:cNvPr>
          <p:cNvSpPr txBox="1">
            <a:spLocks noGrp="1"/>
          </p:cNvSpPr>
          <p:nvPr>
            <p:ph type="subTitle" idx="4294967295"/>
          </p:nvPr>
        </p:nvSpPr>
        <p:spPr>
          <a:xfrm>
            <a:off x="456839" y="1005840"/>
            <a:ext cx="9068760" cy="1764720"/>
          </a:xfrm>
        </p:spPr>
        <p:txBody>
          <a:bodyPr anchor="t"/>
          <a:lstStyle/>
          <a:p>
            <a:pPr lvl="0" algn="ctr"/>
            <a:r>
              <a:rPr lang="en-US" b="1">
                <a:solidFill>
                  <a:srgbClr val="FFFF00"/>
                </a:solidFill>
                <a:latin typeface="Georgia" pitchFamily="18"/>
              </a:rPr>
              <a:t>How could one describe</a:t>
            </a:r>
          </a:p>
          <a:p>
            <a:pPr lvl="0" algn="ctr"/>
            <a:r>
              <a:rPr lang="en-US" b="1">
                <a:solidFill>
                  <a:srgbClr val="FFFF00"/>
                </a:solidFill>
                <a:latin typeface="Georgia" pitchFamily="18"/>
              </a:rPr>
              <a:t>“light” and “seeing”</a:t>
            </a:r>
          </a:p>
          <a:p>
            <a:pPr lvl="0" algn="ctr"/>
            <a:r>
              <a:rPr lang="en-US" b="1">
                <a:solidFill>
                  <a:srgbClr val="FFFF00"/>
                </a:solidFill>
                <a:latin typeface="Georgia" pitchFamily="18"/>
              </a:rPr>
              <a:t> to a person born blind?</a:t>
            </a:r>
          </a:p>
        </p:txBody>
      </p:sp>
      <p:sp>
        <p:nvSpPr>
          <p:cNvPr id="6" name="TextBox 5">
            <a:extLst>
              <a:ext uri="{FF2B5EF4-FFF2-40B4-BE49-F238E27FC236}">
                <a16:creationId xmlns:a16="http://schemas.microsoft.com/office/drawing/2014/main" id="{50C63921-82DB-4D46-A671-196A2BA65C1D}"/>
              </a:ext>
            </a:extLst>
          </p:cNvPr>
          <p:cNvSpPr txBox="1"/>
          <p:nvPr/>
        </p:nvSpPr>
        <p:spPr>
          <a:xfrm>
            <a:off x="548640" y="5760720"/>
            <a:ext cx="9506880" cy="1764720"/>
          </a:xfrm>
          <a:prstGeom prst="rect">
            <a:avLst/>
          </a:prstGeom>
          <a:noFill/>
          <a:ln>
            <a:noFill/>
          </a:ln>
        </p:spPr>
        <p:txBody>
          <a:bodyPr lIns="0" tIns="0" rIns="0" bIns="0" anchor="ctr"/>
          <a:lstStyle/>
          <a:p>
            <a:pPr marL="0" marR="0" lvl="0" indent="0" algn="ctr" rtl="0" hangingPunct="0">
              <a:buNone/>
              <a:tabLst/>
              <a:defRPr>
                <a:solidFill>
                  <a:srgbClr val="FFFF00"/>
                </a:solidFill>
              </a:defRPr>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To predict and explain</a:t>
            </a:r>
          </a:p>
          <a:p>
            <a:pPr marL="0" marR="0" lvl="0" indent="0" algn="ctr" rtl="0" hangingPunct="0">
              <a:buNone/>
              <a:tabLst/>
              <a:defRPr>
                <a:solidFill>
                  <a:srgbClr val="FFFF00"/>
                </a:solidFill>
              </a:defRPr>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the behavior of light</a:t>
            </a:r>
          </a:p>
          <a:p>
            <a:pPr marL="0" marR="0" lvl="0" indent="0" algn="ctr" rtl="0" hangingPunct="0">
              <a:buNone/>
              <a:tabLst/>
              <a:defRPr>
                <a:solidFill>
                  <a:srgbClr val="FFFF00"/>
                </a:solidFill>
              </a:defRPr>
            </a:pPr>
            <a:r>
              <a:rPr lang="en-US" sz="3200" b="1" i="0" u="none" strike="noStrike" kern="1200" cap="none">
                <a:ln>
                  <a:noFill/>
                </a:ln>
                <a:solidFill>
                  <a:srgbClr val="FFFF00"/>
                </a:solidFill>
                <a:highlight>
                  <a:scrgbClr r="0" g="0" b="0">
                    <a:alpha val="0"/>
                  </a:scrgbClr>
                </a:highlight>
                <a:latin typeface="Georgia" pitchFamily="18"/>
                <a:ea typeface="Microsoft YaHei" pitchFamily="2"/>
                <a:cs typeface="Lucida Sans" pitchFamily="2"/>
              </a:rPr>
              <a:t> requires analogies and metaphors.....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8E9087E2-5B52-5B46-BDE1-403C8D47BA03}"/>
              </a:ext>
            </a:extLst>
          </p:cNvPr>
          <p:cNvPicPr>
            <a:picLocks noChangeAspect="1"/>
          </p:cNvPicPr>
          <p:nvPr/>
        </p:nvPicPr>
        <p:blipFill>
          <a:blip r:embed="rId3">
            <a:lum/>
            <a:alphaModFix/>
          </a:blip>
          <a:srcRect/>
          <a:stretch>
            <a:fillRect/>
          </a:stretch>
        </p:blipFill>
        <p:spPr>
          <a:xfrm>
            <a:off x="-238680" y="0"/>
            <a:ext cx="11028600" cy="7562160"/>
          </a:xfrm>
          <a:prstGeom prst="rect">
            <a:avLst/>
          </a:prstGeom>
          <a:noFill/>
          <a:ln>
            <a:noFill/>
          </a:ln>
        </p:spPr>
      </p:pic>
      <p:pic>
        <p:nvPicPr>
          <p:cNvPr id="3" name="">
            <a:extLst>
              <a:ext uri="{FF2B5EF4-FFF2-40B4-BE49-F238E27FC236}">
                <a16:creationId xmlns:a16="http://schemas.microsoft.com/office/drawing/2014/main" id="{891EA5A5-A233-8E48-9CC6-CBC11DF2A8A0}"/>
              </a:ext>
            </a:extLst>
          </p:cNvPr>
          <p:cNvPicPr>
            <a:picLocks noChangeAspect="1"/>
          </p:cNvPicPr>
          <p:nvPr/>
        </p:nvPicPr>
        <p:blipFill>
          <a:blip>
            <a:lum/>
            <a:alphaModFix/>
          </a:blip>
          <a:srcRect/>
          <a:stretch>
            <a:fillRect/>
          </a:stretch>
        </p:blipFill>
        <p:spPr>
          <a:xfrm>
            <a:off x="-1188000" y="0"/>
            <a:ext cx="12458520" cy="7683120"/>
          </a:xfrm>
          <a:prstGeom prst="rect">
            <a:avLst/>
          </a:prstGeom>
          <a:noFill/>
          <a:ln>
            <a:noFill/>
          </a:ln>
        </p:spPr>
      </p:pic>
      <p:sp>
        <p:nvSpPr>
          <p:cNvPr id="4" name="Title 3">
            <a:extLst>
              <a:ext uri="{FF2B5EF4-FFF2-40B4-BE49-F238E27FC236}">
                <a16:creationId xmlns:a16="http://schemas.microsoft.com/office/drawing/2014/main" id="{81F17231-209F-3844-97BB-BC7DE4278E36}"/>
              </a:ext>
            </a:extLst>
          </p:cNvPr>
          <p:cNvSpPr txBox="1">
            <a:spLocks noGrp="1"/>
          </p:cNvSpPr>
          <p:nvPr>
            <p:ph type="title" idx="4294967295"/>
          </p:nvPr>
        </p:nvSpPr>
        <p:spPr>
          <a:xfrm>
            <a:off x="640080" y="91440"/>
            <a:ext cx="9068760" cy="914400"/>
          </a:xfrm>
        </p:spPr>
        <p:txBody>
          <a:bodyPr anchor="t"/>
          <a:lstStyle/>
          <a:p>
            <a:pPr lvl="0"/>
            <a:r>
              <a:rPr lang="en-US" b="1" u="sng">
                <a:solidFill>
                  <a:srgbClr val="FFFF00"/>
                </a:solidFill>
                <a:latin typeface="Georgia" pitchFamily="18"/>
              </a:rPr>
              <a:t>What is Light?</a:t>
            </a:r>
          </a:p>
        </p:txBody>
      </p:sp>
      <p:sp>
        <p:nvSpPr>
          <p:cNvPr id="5" name="Subtitle 4">
            <a:extLst>
              <a:ext uri="{FF2B5EF4-FFF2-40B4-BE49-F238E27FC236}">
                <a16:creationId xmlns:a16="http://schemas.microsoft.com/office/drawing/2014/main" id="{4BD7F578-8AFF-244F-B21B-08A99616D0AA}"/>
              </a:ext>
            </a:extLst>
          </p:cNvPr>
          <p:cNvSpPr txBox="1">
            <a:spLocks noGrp="1"/>
          </p:cNvSpPr>
          <p:nvPr>
            <p:ph type="subTitle" idx="4294967295"/>
          </p:nvPr>
        </p:nvSpPr>
        <p:spPr>
          <a:xfrm>
            <a:off x="0" y="4937760"/>
            <a:ext cx="10515600" cy="2880360"/>
          </a:xfrm>
        </p:spPr>
        <p:txBody>
          <a:bodyPr anchor="t"/>
          <a:lstStyle/>
          <a:p>
            <a:pPr lvl="0" algn="ctr"/>
            <a:r>
              <a:rPr lang="en-US" sz="4000" b="1">
                <a:solidFill>
                  <a:srgbClr val="FFFF00"/>
                </a:solidFill>
                <a:latin typeface="Georgia" pitchFamily="18"/>
              </a:rPr>
              <a:t>What could be the reasons</a:t>
            </a:r>
          </a:p>
          <a:p>
            <a:pPr lvl="0" algn="ctr"/>
            <a:r>
              <a:rPr lang="en-US" sz="4000" b="1">
                <a:solidFill>
                  <a:srgbClr val="FFFF00"/>
                </a:solidFill>
                <a:latin typeface="Georgia" pitchFamily="18"/>
              </a:rPr>
              <a:t>a physical model fails to make</a:t>
            </a:r>
          </a:p>
          <a:p>
            <a:pPr lvl="0" algn="ctr"/>
            <a:r>
              <a:rPr lang="en-US" sz="4000" b="1">
                <a:solidFill>
                  <a:srgbClr val="FFFF00"/>
                </a:solidFill>
                <a:latin typeface="Georgia" pitchFamily="18"/>
              </a:rPr>
              <a:t>predictions that match</a:t>
            </a:r>
          </a:p>
          <a:p>
            <a:pPr lvl="0" algn="ctr"/>
            <a:r>
              <a:rPr lang="en-US" sz="4000" b="1">
                <a:solidFill>
                  <a:srgbClr val="FFFF00"/>
                </a:solidFill>
                <a:latin typeface="Georgia" pitchFamily="18"/>
              </a:rPr>
              <a:t>observed experimental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9949-6995-4C4A-8B9E-C0430108EEE7}"/>
              </a:ext>
            </a:extLst>
          </p:cNvPr>
          <p:cNvSpPr txBox="1">
            <a:spLocks noGrp="1"/>
          </p:cNvSpPr>
          <p:nvPr>
            <p:ph type="title" idx="4294967295"/>
          </p:nvPr>
        </p:nvSpPr>
        <p:spPr>
          <a:xfrm>
            <a:off x="548640" y="91440"/>
            <a:ext cx="9068760" cy="640080"/>
          </a:xfrm>
        </p:spPr>
        <p:txBody>
          <a:bodyPr/>
          <a:lstStyle/>
          <a:p>
            <a:pPr lvl="0"/>
            <a:r>
              <a:rPr lang="en-US" b="1" u="sng">
                <a:solidFill>
                  <a:srgbClr val="FFFF00"/>
                </a:solidFill>
                <a:latin typeface="Georgia" pitchFamily="18"/>
              </a:rPr>
              <a:t>Ancient View of Light?</a:t>
            </a:r>
          </a:p>
        </p:txBody>
      </p:sp>
      <p:pic>
        <p:nvPicPr>
          <p:cNvPr id="3" name="">
            <a:extLst>
              <a:ext uri="{FF2B5EF4-FFF2-40B4-BE49-F238E27FC236}">
                <a16:creationId xmlns:a16="http://schemas.microsoft.com/office/drawing/2014/main" id="{FDC919D5-04D9-C144-8D84-82D1967CC342}"/>
              </a:ext>
            </a:extLst>
          </p:cNvPr>
          <p:cNvPicPr>
            <a:picLocks noChangeAspect="1"/>
          </p:cNvPicPr>
          <p:nvPr/>
        </p:nvPicPr>
        <p:blipFill>
          <a:blip r:embed="rId3">
            <a:lum/>
            <a:alphaModFix/>
          </a:blip>
          <a:srcRect/>
          <a:stretch>
            <a:fillRect/>
          </a:stretch>
        </p:blipFill>
        <p:spPr>
          <a:xfrm>
            <a:off x="1371599" y="1016640"/>
            <a:ext cx="7680960" cy="6024240"/>
          </a:xfrm>
          <a:prstGeom prst="rect">
            <a:avLst/>
          </a:prstGeom>
          <a:noFill/>
          <a:ln>
            <a:noFill/>
          </a:ln>
        </p:spPr>
      </p:pic>
      <p:sp>
        <p:nvSpPr>
          <p:cNvPr id="4" name="Straight Connector 3">
            <a:extLst>
              <a:ext uri="{FF2B5EF4-FFF2-40B4-BE49-F238E27FC236}">
                <a16:creationId xmlns:a16="http://schemas.microsoft.com/office/drawing/2014/main" id="{7B79C3F3-564E-864A-AEF8-0F513EA1F9A4}"/>
              </a:ext>
            </a:extLst>
          </p:cNvPr>
          <p:cNvSpPr/>
          <p:nvPr/>
        </p:nvSpPr>
        <p:spPr>
          <a:xfrm flipH="1" flipV="1">
            <a:off x="3001320" y="1280159"/>
            <a:ext cx="3931920" cy="1463040"/>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5" name="Straight Connector 4">
            <a:extLst>
              <a:ext uri="{FF2B5EF4-FFF2-40B4-BE49-F238E27FC236}">
                <a16:creationId xmlns:a16="http://schemas.microsoft.com/office/drawing/2014/main" id="{93F7A1B3-859E-2B43-9AF9-0C3539357972}"/>
              </a:ext>
            </a:extLst>
          </p:cNvPr>
          <p:cNvSpPr/>
          <p:nvPr/>
        </p:nvSpPr>
        <p:spPr>
          <a:xfrm flipH="1">
            <a:off x="2909880" y="2926079"/>
            <a:ext cx="4023360" cy="109728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6" name="Straight Connector 5">
            <a:extLst>
              <a:ext uri="{FF2B5EF4-FFF2-40B4-BE49-F238E27FC236}">
                <a16:creationId xmlns:a16="http://schemas.microsoft.com/office/drawing/2014/main" id="{78FFD049-68B6-014E-97DC-A375CC0E348C}"/>
              </a:ext>
            </a:extLst>
          </p:cNvPr>
          <p:cNvSpPr/>
          <p:nvPr/>
        </p:nvSpPr>
        <p:spPr>
          <a:xfrm flipV="1">
            <a:off x="5653080" y="1371599"/>
            <a:ext cx="1753560" cy="365760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7" name="Straight Connector 6">
            <a:extLst>
              <a:ext uri="{FF2B5EF4-FFF2-40B4-BE49-F238E27FC236}">
                <a16:creationId xmlns:a16="http://schemas.microsoft.com/office/drawing/2014/main" id="{0B9FD4DB-4871-E84B-8E49-D28BA364ADF7}"/>
              </a:ext>
            </a:extLst>
          </p:cNvPr>
          <p:cNvSpPr/>
          <p:nvPr/>
        </p:nvSpPr>
        <p:spPr>
          <a:xfrm flipV="1">
            <a:off x="5561640" y="3840479"/>
            <a:ext cx="2560320" cy="155448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8" name="Straight Connector 7">
            <a:extLst>
              <a:ext uri="{FF2B5EF4-FFF2-40B4-BE49-F238E27FC236}">
                <a16:creationId xmlns:a16="http://schemas.microsoft.com/office/drawing/2014/main" id="{B034249A-7BD3-3A4E-9851-8BBDB1A5DBFF}"/>
              </a:ext>
            </a:extLst>
          </p:cNvPr>
          <p:cNvSpPr/>
          <p:nvPr/>
        </p:nvSpPr>
        <p:spPr>
          <a:xfrm>
            <a:off x="3001320" y="2377439"/>
            <a:ext cx="1479240" cy="292608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
        <p:nvSpPr>
          <p:cNvPr id="9" name="Straight Connector 8">
            <a:extLst>
              <a:ext uri="{FF2B5EF4-FFF2-40B4-BE49-F238E27FC236}">
                <a16:creationId xmlns:a16="http://schemas.microsoft.com/office/drawing/2014/main" id="{A93B703D-3B51-9047-994E-2D3AC5AF4AD8}"/>
              </a:ext>
            </a:extLst>
          </p:cNvPr>
          <p:cNvSpPr/>
          <p:nvPr/>
        </p:nvSpPr>
        <p:spPr>
          <a:xfrm>
            <a:off x="3184200" y="2377439"/>
            <a:ext cx="2103120" cy="1920241"/>
          </a:xfrm>
          <a:prstGeom prst="line">
            <a:avLst/>
          </a:prstGeom>
          <a:noFill/>
          <a:ln w="76320">
            <a:solidFill>
              <a:srgbClr val="FFFF00"/>
            </a:solidFill>
            <a:prstDash val="solid"/>
            <a:tailEnd type="arrow"/>
          </a:ln>
        </p:spPr>
        <p:txBody>
          <a:bodyPr vert="horz" wrap="none" lIns="128160" tIns="83160" rIns="128160" bIns="83160" anchor="ctr" anchorCtr="0"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Lucida Sans"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1223</Words>
  <Application>Microsoft Macintosh PowerPoint</Application>
  <PresentationFormat>Widescreen</PresentationFormat>
  <Paragraphs>226</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Georgia</vt:lpstr>
      <vt:lpstr>Liberation Sans</vt:lpstr>
      <vt:lpstr>Liberation Serif</vt:lpstr>
      <vt:lpstr>Default</vt:lpstr>
      <vt:lpstr>Models of Light  and the experiment that birthed  Quantum Physics  </vt:lpstr>
      <vt:lpstr>Goals?</vt:lpstr>
      <vt:lpstr>Goals?</vt:lpstr>
      <vt:lpstr>Goals?</vt:lpstr>
      <vt:lpstr>Goals?</vt:lpstr>
      <vt:lpstr>PowerPoint Presentation</vt:lpstr>
      <vt:lpstr>What is Light?</vt:lpstr>
      <vt:lpstr>What is Light?</vt:lpstr>
      <vt:lpstr>Ancient View of Light?</vt:lpstr>
      <vt:lpstr>Ancient View of Light?</vt:lpstr>
      <vt:lpstr>Does “light” instantaneously fill space or does it take time to  travel from one place to another?  The first known person to question the idea that“speed of light is infinite”was the 5th century BC philosopher Empedocles. Less than a century later, Aristotle would disagree with Empedocles and the argument continued for more than 2,000 years.</vt:lpstr>
      <vt:lpstr>Incredible Speed of Light?</vt:lpstr>
      <vt:lpstr>Incredible Speed of Light?</vt:lpstr>
      <vt:lpstr>Incredible Speed of Light?</vt:lpstr>
      <vt:lpstr>Incredible Speed of Light?</vt:lpstr>
      <vt:lpstr>Incredible Speed of Light?</vt:lpstr>
      <vt:lpstr>Incredible Speed of Light?</vt:lpstr>
      <vt:lpstr>What is Light?</vt:lpstr>
      <vt:lpstr>Newtons Particle Model</vt:lpstr>
      <vt:lpstr>Newtons Particle Model</vt:lpstr>
      <vt:lpstr>Newtons Particle Model</vt:lpstr>
      <vt:lpstr>Newtons Particle Model</vt:lpstr>
      <vt:lpstr>Newtons Particle Model</vt:lpstr>
      <vt:lpstr>Newtons Particle Model</vt:lpstr>
      <vt:lpstr>Newtons Particle Model</vt:lpstr>
      <vt:lpstr>Newtons Particle Model</vt:lpstr>
      <vt:lpstr>Newtons Particle Model</vt:lpstr>
      <vt:lpstr>Particle Model Challenged</vt:lpstr>
      <vt:lpstr>Particle Model Challenged</vt:lpstr>
      <vt:lpstr>Particle Model Challenged</vt:lpstr>
      <vt:lpstr>Huygens Wave Model</vt:lpstr>
      <vt:lpstr>Newtons Particle Model</vt:lpstr>
      <vt:lpstr>Particle Model Challenged</vt:lpstr>
      <vt:lpstr>Huygens Wave Model</vt:lpstr>
      <vt:lpstr>Huygens Wave Model</vt:lpstr>
      <vt:lpstr>Huygens Wave Model</vt:lpstr>
      <vt:lpstr>Huygens Wave Model</vt:lpstr>
      <vt:lpstr>THEN CONFUSION!</vt:lpstr>
      <vt:lpstr>Wave Model</vt:lpstr>
      <vt:lpstr>Particle Model</vt:lpstr>
      <vt:lpstr>What is Light?</vt:lpstr>
      <vt:lpstr>What is Light?</vt:lpstr>
      <vt:lpstr>Our Take 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of Light  and the experiment that birthed  Quantum Physics  </dc:title>
  <cp:lastModifiedBy>Jay Martin</cp:lastModifiedBy>
  <cp:revision>35</cp:revision>
  <dcterms:created xsi:type="dcterms:W3CDTF">2017-06-12T13:27:59Z</dcterms:created>
  <dcterms:modified xsi:type="dcterms:W3CDTF">2019-07-23T22:28:59Z</dcterms:modified>
</cp:coreProperties>
</file>