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0075863" cy="75628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0" d="100"/>
          <a:sy n="110"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227472-83EC-8547-9A7A-81B0961BE5A9}"/>
              </a:ext>
            </a:extLst>
          </p:cNvPr>
          <p:cNvSpPr txBox="1">
            <a:spLocks noGrp="1"/>
          </p:cNvSpPr>
          <p:nvPr>
            <p:ph type="hdr" sz="quarter"/>
          </p:nvPr>
        </p:nvSpPr>
        <p:spPr>
          <a:xfrm>
            <a:off x="0" y="0"/>
            <a:ext cx="3372837" cy="502563"/>
          </a:xfrm>
          <a:prstGeom prst="rect">
            <a:avLst/>
          </a:prstGeom>
          <a:noFill/>
          <a:ln>
            <a:noFill/>
          </a:ln>
        </p:spPr>
        <p:txBody>
          <a:bodyPr vert="horz" wrap="none" lIns="90004" tIns="44997" rIns="90004" bIns="44997"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18"/>
              <a:ea typeface="Microsoft YaHei" pitchFamily="2"/>
              <a:cs typeface="Microsoft YaHei" pitchFamily="2"/>
            </a:endParaRPr>
          </a:p>
        </p:txBody>
      </p:sp>
      <p:sp>
        <p:nvSpPr>
          <p:cNvPr id="3" name="Date Placeholder 2">
            <a:extLst>
              <a:ext uri="{FF2B5EF4-FFF2-40B4-BE49-F238E27FC236}">
                <a16:creationId xmlns:a16="http://schemas.microsoft.com/office/drawing/2014/main" id="{A88ADCF8-705B-EA4A-BF2C-501D9BAAEE7D}"/>
              </a:ext>
            </a:extLst>
          </p:cNvPr>
          <p:cNvSpPr txBox="1">
            <a:spLocks noGrp="1"/>
          </p:cNvSpPr>
          <p:nvPr>
            <p:ph type="dt" sz="quarter" idx="1"/>
          </p:nvPr>
        </p:nvSpPr>
        <p:spPr>
          <a:xfrm>
            <a:off x="4399196" y="0"/>
            <a:ext cx="3372837" cy="502563"/>
          </a:xfrm>
          <a:prstGeom prst="rect">
            <a:avLst/>
          </a:prstGeom>
          <a:noFill/>
          <a:ln>
            <a:noFill/>
          </a:ln>
        </p:spPr>
        <p:txBody>
          <a:bodyPr vert="horz" wrap="none" lIns="90004" tIns="44997" rIns="90004" bIns="44997" anchor="t" anchorCtr="0" compatLnSpc="1">
            <a:noAutofit/>
          </a:bodyPr>
          <a:lstStyle/>
          <a:p>
            <a:pPr marL="0" marR="0" lvl="0" indent="0" algn="r"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18"/>
              <a:ea typeface="Microsoft YaHei" pitchFamily="2"/>
              <a:cs typeface="Microsoft YaHei" pitchFamily="2"/>
            </a:endParaRPr>
          </a:p>
        </p:txBody>
      </p:sp>
      <p:sp>
        <p:nvSpPr>
          <p:cNvPr id="4" name="Footer Placeholder 3">
            <a:extLst>
              <a:ext uri="{FF2B5EF4-FFF2-40B4-BE49-F238E27FC236}">
                <a16:creationId xmlns:a16="http://schemas.microsoft.com/office/drawing/2014/main" id="{F8427259-1684-1844-81CE-80E2D3123DDF}"/>
              </a:ext>
            </a:extLst>
          </p:cNvPr>
          <p:cNvSpPr txBox="1">
            <a:spLocks noGrp="1"/>
          </p:cNvSpPr>
          <p:nvPr>
            <p:ph type="ftr" sz="quarter" idx="2"/>
          </p:nvPr>
        </p:nvSpPr>
        <p:spPr>
          <a:xfrm>
            <a:off x="0" y="9555480"/>
            <a:ext cx="3372837" cy="502563"/>
          </a:xfrm>
          <a:prstGeom prst="rect">
            <a:avLst/>
          </a:prstGeom>
          <a:noFill/>
          <a:ln>
            <a:noFill/>
          </a:ln>
        </p:spPr>
        <p:txBody>
          <a:bodyPr vert="horz" wrap="none" lIns="90004" tIns="44997" rIns="90004" bIns="44997" anchor="b"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18"/>
              <a:ea typeface="Microsoft YaHei" pitchFamily="2"/>
              <a:cs typeface="Microsoft YaHei" pitchFamily="2"/>
            </a:endParaRPr>
          </a:p>
        </p:txBody>
      </p:sp>
      <p:sp>
        <p:nvSpPr>
          <p:cNvPr id="5" name="Slide Number Placeholder 4">
            <a:extLst>
              <a:ext uri="{FF2B5EF4-FFF2-40B4-BE49-F238E27FC236}">
                <a16:creationId xmlns:a16="http://schemas.microsoft.com/office/drawing/2014/main" id="{EF8511EF-0D69-6641-8887-1B44B7C60CCE}"/>
              </a:ext>
            </a:extLst>
          </p:cNvPr>
          <p:cNvSpPr txBox="1">
            <a:spLocks noGrp="1"/>
          </p:cNvSpPr>
          <p:nvPr>
            <p:ph type="sldNum" sz="quarter" idx="3"/>
          </p:nvPr>
        </p:nvSpPr>
        <p:spPr>
          <a:xfrm>
            <a:off x="4399196" y="9555480"/>
            <a:ext cx="3372837" cy="502563"/>
          </a:xfrm>
          <a:prstGeom prst="rect">
            <a:avLst/>
          </a:prstGeom>
          <a:noFill/>
          <a:ln>
            <a:noFill/>
          </a:ln>
        </p:spPr>
        <p:txBody>
          <a:bodyPr vert="horz" wrap="none" lIns="90004" tIns="44997" rIns="90004" bIns="44997" anchor="b" anchorCtr="0" compatLnSpc="1">
            <a:noAutofit/>
          </a:bodyPr>
          <a:lstStyle/>
          <a:p>
            <a:pPr marL="0" marR="0" lvl="0" indent="0" algn="r"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b="0" i="0" u="none" strike="noStrike" kern="0" cap="none" spc="0" baseline="0">
                <a:solidFill>
                  <a:srgbClr val="000000"/>
                </a:solidFill>
                <a:uFillTx/>
              </a:defRPr>
            </a:pPr>
            <a:fld id="{3912A058-CB11-8742-9B30-57774976C320}" type="slidenum">
              <a:t>‹#›</a:t>
            </a:fld>
            <a:endParaRPr lang="en-US" sz="1400" b="0" i="0" u="none" strike="noStrike" kern="1200" cap="none" spc="0" baseline="0">
              <a:solidFill>
                <a:srgbClr val="000000"/>
              </a:solidFill>
              <a:uFillTx/>
              <a:latin typeface="Arial" pitchFamily="18"/>
              <a:ea typeface="Microsoft YaHei" pitchFamily="2"/>
              <a:cs typeface="Microsoft YaHei" pitchFamily="2"/>
            </a:endParaRPr>
          </a:p>
        </p:txBody>
      </p:sp>
    </p:spTree>
    <p:extLst>
      <p:ext uri="{BB962C8B-B14F-4D97-AF65-F5344CB8AC3E}">
        <p14:creationId xmlns:p14="http://schemas.microsoft.com/office/powerpoint/2010/main" val="3962422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30CB8E-61BE-8A49-A65D-A8002B3012B9}"/>
              </a:ext>
            </a:extLst>
          </p:cNvPr>
          <p:cNvSpPr>
            <a:spLocks noMove="1" noResize="1"/>
          </p:cNvSpPr>
          <p:nvPr/>
        </p:nvSpPr>
        <p:spPr>
          <a:xfrm>
            <a:off x="0" y="0"/>
            <a:ext cx="7772400" cy="10058400"/>
          </a:xfrm>
          <a:prstGeom prst="rect">
            <a:avLst/>
          </a:prstGeom>
          <a:solidFill>
            <a:srgbClr val="FFFFFF"/>
          </a:solidFill>
          <a:ln cap="flat">
            <a:noFill/>
            <a:prstDash val="solid"/>
          </a:ln>
        </p:spPr>
        <p:txBody>
          <a:bodyPr vert="horz" wrap="none" lIns="90004" tIns="44997" rIns="90004" bIns="44997" anchor="ctr" anchorCtr="1"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3" name="Slide Image Placeholder 2">
            <a:extLst>
              <a:ext uri="{FF2B5EF4-FFF2-40B4-BE49-F238E27FC236}">
                <a16:creationId xmlns:a16="http://schemas.microsoft.com/office/drawing/2014/main" id="{61CFB343-B931-784F-AB1B-760F903CDBAF}"/>
              </a:ext>
            </a:extLst>
          </p:cNvPr>
          <p:cNvSpPr>
            <a:spLocks noGrp="1" noRot="1" noChangeAspect="1"/>
          </p:cNvSpPr>
          <p:nvPr>
            <p:ph type="sldImg" idx="2"/>
          </p:nvPr>
        </p:nvSpPr>
        <p:spPr>
          <a:xfrm>
            <a:off x="1371600" y="763203"/>
            <a:ext cx="5027764" cy="3770281"/>
          </a:xfrm>
          <a:prstGeom prst="rect">
            <a:avLst/>
          </a:prstGeom>
          <a:noFill/>
          <a:ln>
            <a:noFill/>
            <a:prstDash val="solid"/>
          </a:ln>
        </p:spPr>
      </p:sp>
      <p:sp>
        <p:nvSpPr>
          <p:cNvPr id="4" name="Notes Placeholder 3">
            <a:extLst>
              <a:ext uri="{FF2B5EF4-FFF2-40B4-BE49-F238E27FC236}">
                <a16:creationId xmlns:a16="http://schemas.microsoft.com/office/drawing/2014/main" id="{478592CD-9972-4647-9E31-F9809B5C39C5}"/>
              </a:ext>
            </a:extLst>
          </p:cNvPr>
          <p:cNvSpPr txBox="1">
            <a:spLocks noGrp="1"/>
          </p:cNvSpPr>
          <p:nvPr>
            <p:ph type="body" sz="quarter" idx="3"/>
          </p:nvPr>
        </p:nvSpPr>
        <p:spPr>
          <a:xfrm>
            <a:off x="777962" y="4776843"/>
            <a:ext cx="6216475" cy="4524478"/>
          </a:xfrm>
          <a:prstGeom prst="rect">
            <a:avLst/>
          </a:prstGeom>
          <a:noFill/>
          <a:ln>
            <a:noFill/>
          </a:ln>
        </p:spPr>
        <p:txBody>
          <a:bodyPr vert="horz" wrap="square" lIns="0" tIns="0" rIns="0" bIns="0" anchor="t" anchorCtr="0" compatLnSpc="1">
            <a:noAutofit/>
          </a:bodyPr>
          <a:lstStyle/>
          <a:p>
            <a:pPr lvl="0"/>
            <a:endParaRPr lang="en-US"/>
          </a:p>
        </p:txBody>
      </p:sp>
      <p:sp>
        <p:nvSpPr>
          <p:cNvPr id="5" name="Header Placeholder 4">
            <a:extLst>
              <a:ext uri="{FF2B5EF4-FFF2-40B4-BE49-F238E27FC236}">
                <a16:creationId xmlns:a16="http://schemas.microsoft.com/office/drawing/2014/main" id="{9ABC7ECC-95C6-A946-AE9C-3E37181B6330}"/>
              </a:ext>
            </a:extLst>
          </p:cNvPr>
          <p:cNvSpPr txBox="1">
            <a:spLocks noGrp="1"/>
          </p:cNvSpPr>
          <p:nvPr>
            <p:ph type="hdr" sz="quarter"/>
          </p:nvPr>
        </p:nvSpPr>
        <p:spPr>
          <a:xfrm>
            <a:off x="0" y="-356"/>
            <a:ext cx="3371758" cy="50148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400" b="0" i="0" u="none" strike="noStrike" kern="1200" cap="none" spc="0" baseline="0">
                <a:solidFill>
                  <a:srgbClr val="000000"/>
                </a:solidFill>
                <a:uFillTx/>
                <a:latin typeface="Times New Roman" pitchFamily="18"/>
                <a:ea typeface="Segoe UI" pitchFamily="2"/>
                <a:cs typeface="Segoe UI" pitchFamily="2"/>
              </a:defRPr>
            </a:lvl1pPr>
          </a:lstStyle>
          <a:p>
            <a:pPr lvl="0"/>
            <a:endParaRPr lang="en-US"/>
          </a:p>
        </p:txBody>
      </p:sp>
      <p:sp>
        <p:nvSpPr>
          <p:cNvPr id="6" name="Date Placeholder 5">
            <a:extLst>
              <a:ext uri="{FF2B5EF4-FFF2-40B4-BE49-F238E27FC236}">
                <a16:creationId xmlns:a16="http://schemas.microsoft.com/office/drawing/2014/main" id="{00AA4B31-2B86-CC43-9C74-2AC035FF5BCD}"/>
              </a:ext>
            </a:extLst>
          </p:cNvPr>
          <p:cNvSpPr txBox="1">
            <a:spLocks noGrp="1"/>
          </p:cNvSpPr>
          <p:nvPr>
            <p:ph type="dt" idx="1"/>
          </p:nvPr>
        </p:nvSpPr>
        <p:spPr>
          <a:xfrm>
            <a:off x="4398483" y="-356"/>
            <a:ext cx="3372124" cy="50148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400" b="0" i="0" u="none" strike="noStrike" kern="1200" cap="none" spc="0" baseline="0">
                <a:solidFill>
                  <a:srgbClr val="000000"/>
                </a:solidFill>
                <a:uFillTx/>
                <a:latin typeface="Times New Roman" pitchFamily="18"/>
                <a:ea typeface="Segoe UI" pitchFamily="2"/>
                <a:cs typeface="Segoe UI" pitchFamily="2"/>
              </a:defRPr>
            </a:lvl1pPr>
          </a:lstStyle>
          <a:p>
            <a:pPr lvl="0"/>
            <a:endParaRPr lang="en-US"/>
          </a:p>
        </p:txBody>
      </p:sp>
      <p:sp>
        <p:nvSpPr>
          <p:cNvPr id="7" name="Footer Placeholder 6">
            <a:extLst>
              <a:ext uri="{FF2B5EF4-FFF2-40B4-BE49-F238E27FC236}">
                <a16:creationId xmlns:a16="http://schemas.microsoft.com/office/drawing/2014/main" id="{D1F9713F-40C7-DF43-9E32-C52CF3DE991A}"/>
              </a:ext>
            </a:extLst>
          </p:cNvPr>
          <p:cNvSpPr txBox="1">
            <a:spLocks noGrp="1"/>
          </p:cNvSpPr>
          <p:nvPr>
            <p:ph type="ftr" sz="quarter" idx="4"/>
          </p:nvPr>
        </p:nvSpPr>
        <p:spPr>
          <a:xfrm>
            <a:off x="0" y="9555123"/>
            <a:ext cx="3371758" cy="501841"/>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400" b="0" i="0" u="none" strike="noStrike" kern="1200" cap="none" spc="0" baseline="0">
                <a:solidFill>
                  <a:srgbClr val="000000"/>
                </a:solidFill>
                <a:uFillTx/>
                <a:latin typeface="Times New Roman" pitchFamily="18"/>
                <a:ea typeface="Segoe UI" pitchFamily="2"/>
                <a:cs typeface="Segoe UI" pitchFamily="2"/>
              </a:defRPr>
            </a:lvl1pPr>
          </a:lstStyle>
          <a:p>
            <a:pPr lvl="0"/>
            <a:endParaRPr lang="en-US"/>
          </a:p>
        </p:txBody>
      </p:sp>
      <p:sp>
        <p:nvSpPr>
          <p:cNvPr id="8" name="Slide Number Placeholder 7">
            <a:extLst>
              <a:ext uri="{FF2B5EF4-FFF2-40B4-BE49-F238E27FC236}">
                <a16:creationId xmlns:a16="http://schemas.microsoft.com/office/drawing/2014/main" id="{CE5D0B58-04CE-9D49-9351-21DF4A2B21F2}"/>
              </a:ext>
            </a:extLst>
          </p:cNvPr>
          <p:cNvSpPr txBox="1">
            <a:spLocks noGrp="1"/>
          </p:cNvSpPr>
          <p:nvPr>
            <p:ph type="sldNum" sz="quarter" idx="5"/>
          </p:nvPr>
        </p:nvSpPr>
        <p:spPr>
          <a:xfrm>
            <a:off x="4398483" y="9555123"/>
            <a:ext cx="3372124" cy="501841"/>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400" b="0" i="0" u="none" strike="noStrike" kern="1200" cap="none" spc="0" baseline="0">
                <a:solidFill>
                  <a:srgbClr val="000000"/>
                </a:solidFill>
                <a:uFillTx/>
                <a:latin typeface="Times New Roman" pitchFamily="18"/>
                <a:ea typeface="Segoe UI" pitchFamily="2"/>
                <a:cs typeface="Segoe UI" pitchFamily="2"/>
              </a:defRPr>
            </a:lvl1pPr>
          </a:lstStyle>
          <a:p>
            <a:pPr lvl="0"/>
            <a:fld id="{8DDFDEB9-F69C-C848-8EDA-96DC75B33C20}" type="slidenum">
              <a:t>‹#›</a:t>
            </a:fld>
            <a:endParaRPr lang="en-US"/>
          </a:p>
        </p:txBody>
      </p:sp>
    </p:spTree>
    <p:extLst>
      <p:ext uri="{BB962C8B-B14F-4D97-AF65-F5344CB8AC3E}">
        <p14:creationId xmlns:p14="http://schemas.microsoft.com/office/powerpoint/2010/main" val="2563662837"/>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200" b="0" i="0" u="none" strike="noStrike" kern="0" cap="none" spc="0" baseline="0">
        <a:solidFill>
          <a:srgbClr val="000000"/>
        </a:solidFill>
        <a:highlight>
          <a:scrgbClr r="0" g="0" b="0">
            <a:alpha val="0"/>
          </a:scrgbClr>
        </a:highlight>
        <a:uFillTx/>
        <a:latin typeface="Times New Roman"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8B79EB60-E953-0E4E-ACC6-DD4EB0874D7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8BC7A594-1399-AE42-BB31-EF17A38FC40B}" type="slidenum">
              <a:t>1</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C6350771-69C0-6E4C-9D30-54A0DE1D9C6E}"/>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F0D14081-7608-EC42-A62C-E3A8B5FF1693}"/>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02DB9F80-735A-EE45-9C53-F11A3825F466}"/>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D786E3BA-86F9-F44E-8ED9-810B7765F864}" type="slidenum">
              <a:t>10</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B117B58C-826A-DB4D-A7E3-E67638C4E7F9}"/>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316EC622-60CF-8646-A1FF-C2C9EE6B0F7F}"/>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BB443123-405A-4147-950B-7458981A51F9}"/>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206A234D-CE33-2E42-9BF6-A69444C0B6E9}" type="slidenum">
              <a:t>11</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A245ACB2-CFA1-3549-ADD7-5846DBE96FDB}"/>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DBCC552A-C0E1-6F42-887B-C5650E4A51A6}"/>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B0F34D4C-C571-D64D-B4B2-E20EBEE0F4E6}"/>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E754E048-DFEC-014D-8E3E-84F5538805E0}" type="slidenum">
              <a:t>12</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B133EF08-1DB4-8248-81B8-708A96BBF96B}"/>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561018F6-4CD5-FA4A-A99C-A4F7BAF5188C}"/>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F7E19EAC-71AB-FD44-9625-DAA34244267F}"/>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E32B57E0-085E-3044-B4F3-6382E1E1466C}" type="slidenum">
              <a:t>13</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5892E811-E99C-1E40-9A70-04C523A48BCB}"/>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0CB10A1D-16E6-AA44-9490-4B5197AB7CA4}"/>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81267742-1937-6A47-B93F-19D790B14040}"/>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89EFDBBF-2BC8-9E4D-9029-451A7E01DDFA}" type="slidenum">
              <a:t>14</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3C30D34E-B3CB-8C45-BAD5-AC0D05E6C7F8}"/>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5D391A24-8F55-AF4A-A3C4-831CC73D392F}"/>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0EEB9C47-A526-F340-B84F-D0D977855C8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F2DBCDE3-376F-3E42-AEC6-8517F59FCA97}" type="slidenum">
              <a:t>15</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56C87CF4-CF3F-0645-AFA3-B71ACD4D7A08}"/>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4E7D00EF-4341-6640-9804-48B9E10AFEF7}"/>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C9B159EC-0BFA-5D43-B703-B06B2949C2DD}"/>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50666C75-0AE3-C744-B784-7BB77C88D579}" type="slidenum">
              <a:t>16</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AA3BBCB7-67AB-B942-A722-0EF9A030163B}"/>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9FB03022-D41D-EF46-9A14-87BC709972D8}"/>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44764A9E-EDD8-9747-BF8E-E56702C49D93}"/>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16C1F3BA-2612-F14A-9777-5BBC219C2B75}" type="slidenum">
              <a:t>17</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7DFE255E-9338-F941-A06F-881125727910}"/>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EC3336E2-0E74-7A4E-95A5-EA03A8E0411C}"/>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A4AB9E9B-C61D-D64B-8B80-FC4EEB7D4B33}"/>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D8706609-DAEA-F844-88FB-82A4BBC3166F}" type="slidenum">
              <a:t>18</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C57F9EC8-668D-4B4B-B2E2-ED8AB7B44FF8}"/>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57E3AE54-58F3-874D-A453-DA279A92E2D4}"/>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E0D41A9B-7301-5C4B-AE2C-D7A62FD6EA64}"/>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D9759720-148F-3541-8337-039C88E7A37A}" type="slidenum">
              <a:t>19</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4A0B75B4-2865-1243-BAF5-E6698A08A91F}"/>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CEF5EB01-3B6F-1B41-ABBE-62B278B9E4CC}"/>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BC5F3DA9-C46E-A141-A0A1-9CDADF0EC26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B9EBE4D6-A74A-2540-8F29-BAABE175E289}" type="slidenum">
              <a:t>2</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3EF14FD3-73A5-FB48-8761-33ABFD001429}"/>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E866BEBD-4BD8-5547-8C4C-7DF7025FC4C1}"/>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EB0A8C7D-61F1-6F44-99E5-694D72269459}"/>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85EA3B58-314E-E94E-9E14-4CD27A7CCD89}" type="slidenum">
              <a:t>20</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43710841-A24E-0448-97DA-0E3D2A6D87F0}"/>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DEA0C550-F9F3-DB40-8134-57391824F36A}"/>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3B5922A3-0EA4-6F4D-85D2-B51BEB1D13B4}"/>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1138F8DC-9676-EE48-A014-A1044B90C190}" type="slidenum">
              <a:t>21</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8F97736C-A4A1-3843-9CEF-4D88F56D247B}"/>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5F87B400-2B5F-1240-8268-231D3210B28A}"/>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F5C39391-E0C0-CC46-A08E-627ED498BEB9}"/>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74405658-3404-E045-817F-EFA017132A08}" type="slidenum">
              <a:t>22</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72A40D38-8226-B748-8122-1B6EF1E10328}"/>
              </a:ext>
            </a:extLst>
          </p:cNvPr>
          <p:cNvSpPr>
            <a:spLocks noGrp="1" noRot="1" noChangeAspect="1"/>
          </p:cNvSpPr>
          <p:nvPr>
            <p:ph type="sldImg"/>
          </p:nvPr>
        </p:nvSpPr>
        <p:spPr>
          <a:xfrm>
            <a:off x="1373191" y="763588"/>
            <a:ext cx="5024435" cy="377030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DFFFEA08-AD63-1745-A98B-6D850B8EDAF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548301A7-2C9B-9C48-9070-35F7BA99018F}"/>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CAB8E591-42F4-014D-99A7-AFDC4A9AEFA9}" type="slidenum">
              <a:t>23</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26C994C7-8035-E84F-8AEE-EFC49CF3E486}"/>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EE0008A8-5E5B-3F47-AA87-95301FEC471F}"/>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05B26FF9-4B8D-AF44-ABFF-98FE2AE94FBD}"/>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B7874F23-70DE-BD46-9E50-DBF51677EFAE}" type="slidenum">
              <a:t>24</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6030A57A-51F0-844E-B495-0F4B4BA25F35}"/>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6661A799-8B4A-C641-B2F6-9C931B1BF954}"/>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58C67ACC-E765-394D-8D98-1849DF3480D5}"/>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42646FF9-C911-B54D-9785-86579A462C63}" type="slidenum">
              <a:t>25</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D32E1AEA-5223-0141-91C1-941A5F646C6B}"/>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4032FC99-CDE1-154F-A681-73D80077F7AB}"/>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BF2D23B4-D79D-6E42-85FB-C93BF149ACDA}"/>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B869B6C5-EBAA-BE4B-91EC-93248E16F59C}" type="slidenum">
              <a:t>26</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8F59A86F-E842-844D-9911-6D4E427EEA34}"/>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D038116E-0DAF-F647-88F2-DA0C8B4BB9F5}"/>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EDDA0E93-1E5F-D04B-A903-D799DE5C82F1}"/>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0EB2722F-7EF9-5042-BF5A-B8D44875619E}" type="slidenum">
              <a:t>27</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830A2DD4-6BF9-8F49-8497-5795252F0F41}"/>
              </a:ext>
            </a:extLst>
          </p:cNvPr>
          <p:cNvSpPr>
            <a:spLocks noGrp="1" noRot="1" noChangeAspect="1"/>
          </p:cNvSpPr>
          <p:nvPr>
            <p:ph type="sldImg"/>
          </p:nvPr>
        </p:nvSpPr>
        <p:spPr>
          <a:xfrm>
            <a:off x="1373191" y="765179"/>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BEB20210-96B2-DF48-AB6A-390B9BE1FC53}"/>
              </a:ext>
            </a:extLst>
          </p:cNvPr>
          <p:cNvSpPr txBox="1"/>
          <p:nvPr/>
        </p:nvSpPr>
        <p:spPr>
          <a:xfrm>
            <a:off x="777596" y="4776843"/>
            <a:ext cx="6218276" cy="4527358"/>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6C23908C-6BFA-A540-85D8-CF8D4A2D955B}"/>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E5272144-73C3-614D-8C8F-C213B3F0C5B6}" type="slidenum">
              <a:t>28</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B864C1FF-37BA-5F4C-850B-F295292505AC}"/>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56F74E73-1E2B-B843-9F3E-E7D94F643607}"/>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B2F4A46C-C25A-AF41-A4D3-BE7C07D00F4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AB1ADA4C-11CC-ED40-84B3-0FAD809A7054}" type="slidenum">
              <a:t>29</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F2AC5C0C-1ADA-9F42-A21D-4842C87ED8D8}"/>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4296D077-CFB0-964C-B18C-6100484FD822}"/>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C6416B95-D698-A445-9438-C71E1D490A8F}"/>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9B5C840B-5DBC-FF43-9FA6-4975FCF851DD}" type="slidenum">
              <a:t>3</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DE06201E-E53E-A547-83C0-54F553BB2B6A}"/>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1A43AE3D-11BF-D548-96BA-DABE5136E275}"/>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55A98CDF-0AF3-114E-A255-2E6A4447DCB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7319CE84-09F3-2A43-9E94-F2DB63C05CCB}" type="slidenum">
              <a:t>4</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E0DFF64E-3E44-3945-967D-E2A3E7B92593}"/>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3BCB0A7C-1C8D-314D-8F3E-96C64B2D4BCA}"/>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DAFFB59F-8E2E-3D4F-9049-46117190D325}"/>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FC5FF521-ACCA-5E4A-9E70-BAA38D5E1FDC}" type="slidenum">
              <a:t>5</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BF0EB775-5B52-5544-A501-A0BF2A991C55}"/>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26B840AE-7110-7E4C-A035-819DFA82A20F}"/>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806988A6-78B5-624F-9BB0-D7841DE8C8D1}"/>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3E667FCE-DFE9-B141-8BC9-FFBE2353EC41}" type="slidenum">
              <a:t>6</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E1A155B0-883B-C74E-A9A9-EE8DAE9A18B6}"/>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89AE38EC-8B1E-EA42-A203-6D3C5D2AE52B}"/>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07386799-097F-E04E-B781-9A5AE3A5DF6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4696AE5D-4F89-0A41-9183-A9EAE629C0DF}" type="slidenum">
              <a:t>7</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095E8104-E83A-B74D-8BDD-A7F0B58F5B22}"/>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CC08A361-E9AB-784C-969F-C2E6D722561F}"/>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D6842D06-596F-F041-B1E9-DA0EC2C59DA2}"/>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B40DA430-08BB-124A-9CBE-4B6C37BE1D10}" type="slidenum">
              <a:t>8</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2963160E-9FBD-4E4C-A4A7-6EDD6EA813C1}"/>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3860D735-D496-1A46-B970-82F8847AF275}"/>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a:extLst>
              <a:ext uri="{FF2B5EF4-FFF2-40B4-BE49-F238E27FC236}">
                <a16:creationId xmlns:a16="http://schemas.microsoft.com/office/drawing/2014/main" id="{90B4E67E-BA6D-5045-9855-2242BB21C4C5}"/>
              </a:ext>
            </a:extLst>
          </p:cNvPr>
          <p:cNvSpPr txBox="1"/>
          <p:nvPr/>
        </p:nvSpPr>
        <p:spPr>
          <a:xfrm>
            <a:off x="4398483" y="9555123"/>
            <a:ext cx="3372124" cy="501841"/>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fld id="{9B303265-5012-0A45-B6EF-E589D5EC388D}" type="slidenum">
              <a:t>9</a:t>
            </a:fld>
            <a:endParaRPr lang="en-US" sz="1400" b="0" i="0" u="none" strike="noStrike" kern="1200" cap="none" spc="0" baseline="0">
              <a:solidFill>
                <a:srgbClr val="000000"/>
              </a:solidFill>
              <a:uFillTx/>
              <a:latin typeface="Times New Roman" pitchFamily="18"/>
              <a:ea typeface="Segoe UI" pitchFamily="2"/>
              <a:cs typeface="Segoe UI" pitchFamily="2"/>
            </a:endParaRPr>
          </a:p>
        </p:txBody>
      </p:sp>
      <p:sp>
        <p:nvSpPr>
          <p:cNvPr id="3" name="Slide Image Placeholder 1">
            <a:extLst>
              <a:ext uri="{FF2B5EF4-FFF2-40B4-BE49-F238E27FC236}">
                <a16:creationId xmlns:a16="http://schemas.microsoft.com/office/drawing/2014/main" id="{EA60307F-027E-BF41-9960-347AF2B25F30}"/>
              </a:ext>
            </a:extLst>
          </p:cNvPr>
          <p:cNvSpPr>
            <a:spLocks noGrp="1" noRot="1" noChangeAspect="1"/>
          </p:cNvSpPr>
          <p:nvPr>
            <p:ph type="sldImg"/>
          </p:nvPr>
        </p:nvSpPr>
        <p:spPr>
          <a:xfrm>
            <a:off x="1373191" y="763588"/>
            <a:ext cx="5026027" cy="3771899"/>
          </a:xfrm>
          <a:solidFill>
            <a:srgbClr val="5B9BD5"/>
          </a:solidFill>
          <a:ln w="12701" cap="flat">
            <a:solidFill>
              <a:srgbClr val="41719C"/>
            </a:solidFill>
            <a:prstDash val="solid"/>
            <a:miter/>
          </a:ln>
        </p:spPr>
      </p:sp>
      <p:sp>
        <p:nvSpPr>
          <p:cNvPr id="4" name="TextBox 2">
            <a:extLst>
              <a:ext uri="{FF2B5EF4-FFF2-40B4-BE49-F238E27FC236}">
                <a16:creationId xmlns:a16="http://schemas.microsoft.com/office/drawing/2014/main" id="{8A289529-121F-3544-9F5B-839A7CB2E1C6}"/>
              </a:ext>
            </a:extLst>
          </p:cNvPr>
          <p:cNvSpPr txBox="1"/>
          <p:nvPr/>
        </p:nvSpPr>
        <p:spPr>
          <a:xfrm>
            <a:off x="777596" y="4776843"/>
            <a:ext cx="6218276" cy="4525923"/>
          </a:xfrm>
          <a:prstGeom prst="rect">
            <a:avLst/>
          </a:prstGeom>
          <a:noFill/>
          <a:ln cap="flat">
            <a:noFill/>
          </a:ln>
        </p:spPr>
        <p:txBody>
          <a:bodyPr vert="horz" wrap="none" lIns="90004" tIns="46798" rIns="90004" bIns="46798" anchor="ctr" anchorCtr="0" compatLnSpc="1">
            <a:noAutofit/>
          </a:bodyPr>
          <a:lstStyle/>
          <a:p>
            <a:pPr marL="0" marR="0" lvl="0" indent="0" algn="l" defTabSz="914400" rtl="0" fontAlgn="auto" hangingPunct="0">
              <a:lnSpc>
                <a:spcPct val="100000"/>
              </a:lnSpc>
              <a:spcBef>
                <a:spcPts val="45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200" b="0" i="0" u="none" strike="noStrike" kern="1200" cap="none" spc="0" baseline="0">
              <a:solidFill>
                <a:srgbClr val="000000"/>
              </a:solidFill>
              <a:highlight>
                <a:scrgbClr r="0" g="0" b="0">
                  <a:alpha val="0"/>
                </a:scrgbClr>
              </a:highlight>
              <a:uFillTx/>
              <a:latin typeface="Times New Roman" pitchFamily="18"/>
              <a:ea typeface="Microsoft YaHei" pitchFamily="2"/>
              <a:cs typeface="Lucida Sans"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D71A-12F3-4B4C-AB86-392440C9C7FB}"/>
              </a:ext>
            </a:extLst>
          </p:cNvPr>
          <p:cNvSpPr txBox="1">
            <a:spLocks noGrp="1"/>
          </p:cNvSpPr>
          <p:nvPr>
            <p:ph type="ctrTitle"/>
          </p:nvPr>
        </p:nvSpPr>
        <p:spPr>
          <a:xfrm>
            <a:off x="1258891" y="1238253"/>
            <a:ext cx="7558082" cy="2632072"/>
          </a:xfrm>
        </p:spPr>
        <p:txBody>
          <a:bodyPr anchor="b"/>
          <a:lstStyle>
            <a:lvl1pPr>
              <a:defRPr sz="6000"/>
            </a:lvl1pPr>
          </a:lstStyle>
          <a:p>
            <a:pPr lvl="0"/>
            <a:r>
              <a:rPr lang="en-US"/>
              <a:t>Click to edit Master title style</a:t>
            </a:r>
          </a:p>
        </p:txBody>
      </p:sp>
      <p:sp>
        <p:nvSpPr>
          <p:cNvPr id="3" name="Subtitle 2">
            <a:extLst>
              <a:ext uri="{FF2B5EF4-FFF2-40B4-BE49-F238E27FC236}">
                <a16:creationId xmlns:a16="http://schemas.microsoft.com/office/drawing/2014/main" id="{33D78327-9317-E84F-A38D-D5DFB2368E68}"/>
              </a:ext>
            </a:extLst>
          </p:cNvPr>
          <p:cNvSpPr txBox="1">
            <a:spLocks noGrp="1"/>
          </p:cNvSpPr>
          <p:nvPr>
            <p:ph type="subTitle" idx="1"/>
          </p:nvPr>
        </p:nvSpPr>
        <p:spPr>
          <a:xfrm>
            <a:off x="1258891" y="3971925"/>
            <a:ext cx="7558082" cy="1825627"/>
          </a:xfrm>
        </p:spPr>
        <p:txBody>
          <a:bodyPr anchorCtr="1"/>
          <a:lstStyle>
            <a:lvl1pPr marL="0" indent="0" algn="ctr">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97852669-C0FA-C547-9DA7-79314CCBA991}"/>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E22F7F1E-168B-5F45-9ACE-027BA8C55CE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E02BECB-8DE1-2E4C-89E4-5A7A26ADB9D3}"/>
              </a:ext>
            </a:extLst>
          </p:cNvPr>
          <p:cNvSpPr txBox="1">
            <a:spLocks noGrp="1"/>
          </p:cNvSpPr>
          <p:nvPr>
            <p:ph type="sldNum" sz="quarter" idx="8"/>
          </p:nvPr>
        </p:nvSpPr>
        <p:spPr/>
        <p:txBody>
          <a:bodyPr/>
          <a:lstStyle>
            <a:lvl1pPr>
              <a:defRPr/>
            </a:lvl1pPr>
          </a:lstStyle>
          <a:p>
            <a:pPr lvl="0"/>
            <a:fld id="{091970C9-8F04-4949-9158-F2F48D819184}" type="slidenum">
              <a:t>‹#›</a:t>
            </a:fld>
            <a:endParaRPr lang="en-US"/>
          </a:p>
        </p:txBody>
      </p:sp>
    </p:spTree>
    <p:extLst>
      <p:ext uri="{BB962C8B-B14F-4D97-AF65-F5344CB8AC3E}">
        <p14:creationId xmlns:p14="http://schemas.microsoft.com/office/powerpoint/2010/main" val="196612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ACAD-C8A5-BF49-8533-EC3F5379D58B}"/>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F5793C9-AD8B-7443-8303-69CB625F534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4969C-F693-7946-A85B-9E8595F1F7CE}"/>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7CA65908-61C7-9C47-A14B-AFFEE846EBA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D313969-4131-7846-A1E9-41D36B0852F5}"/>
              </a:ext>
            </a:extLst>
          </p:cNvPr>
          <p:cNvSpPr txBox="1">
            <a:spLocks noGrp="1"/>
          </p:cNvSpPr>
          <p:nvPr>
            <p:ph type="sldNum" sz="quarter" idx="8"/>
          </p:nvPr>
        </p:nvSpPr>
        <p:spPr/>
        <p:txBody>
          <a:bodyPr/>
          <a:lstStyle>
            <a:lvl1pPr>
              <a:defRPr/>
            </a:lvl1pPr>
          </a:lstStyle>
          <a:p>
            <a:pPr lvl="0"/>
            <a:fld id="{596FBD80-970A-DD4F-9E71-B46B11750A97}" type="slidenum">
              <a:t>‹#›</a:t>
            </a:fld>
            <a:endParaRPr lang="en-US"/>
          </a:p>
        </p:txBody>
      </p:sp>
    </p:spTree>
    <p:extLst>
      <p:ext uri="{BB962C8B-B14F-4D97-AF65-F5344CB8AC3E}">
        <p14:creationId xmlns:p14="http://schemas.microsoft.com/office/powerpoint/2010/main" val="263267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1FA1F-3BA3-0A44-A048-31F253A74396}"/>
              </a:ext>
            </a:extLst>
          </p:cNvPr>
          <p:cNvSpPr txBox="1">
            <a:spLocks noGrp="1"/>
          </p:cNvSpPr>
          <p:nvPr>
            <p:ph type="title" orient="vert"/>
          </p:nvPr>
        </p:nvSpPr>
        <p:spPr>
          <a:xfrm>
            <a:off x="7304090" y="301623"/>
            <a:ext cx="2266953" cy="585311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E61333E2-F2C8-F54F-B4BE-299A9EDF393B}"/>
              </a:ext>
            </a:extLst>
          </p:cNvPr>
          <p:cNvSpPr txBox="1">
            <a:spLocks noGrp="1"/>
          </p:cNvSpPr>
          <p:nvPr>
            <p:ph type="body" orient="vert" idx="1"/>
          </p:nvPr>
        </p:nvSpPr>
        <p:spPr>
          <a:xfrm>
            <a:off x="503240" y="301623"/>
            <a:ext cx="6648446" cy="5853110"/>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52774-202E-CE45-AC2C-1BC5164AC6AC}"/>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64B6D772-AA3C-E74A-99B4-21D192EE8B1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5C9FD3D-3393-A24D-9D97-8E397777F704}"/>
              </a:ext>
            </a:extLst>
          </p:cNvPr>
          <p:cNvSpPr txBox="1">
            <a:spLocks noGrp="1"/>
          </p:cNvSpPr>
          <p:nvPr>
            <p:ph type="sldNum" sz="quarter" idx="8"/>
          </p:nvPr>
        </p:nvSpPr>
        <p:spPr/>
        <p:txBody>
          <a:bodyPr/>
          <a:lstStyle>
            <a:lvl1pPr>
              <a:defRPr/>
            </a:lvl1pPr>
          </a:lstStyle>
          <a:p>
            <a:pPr lvl="0"/>
            <a:fld id="{86E46213-6FC7-A142-B666-EB0FA72019BF}" type="slidenum">
              <a:t>‹#›</a:t>
            </a:fld>
            <a:endParaRPr lang="en-US"/>
          </a:p>
        </p:txBody>
      </p:sp>
    </p:spTree>
    <p:extLst>
      <p:ext uri="{BB962C8B-B14F-4D97-AF65-F5344CB8AC3E}">
        <p14:creationId xmlns:p14="http://schemas.microsoft.com/office/powerpoint/2010/main" val="50789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AE13-D03C-5843-8BA3-4EAEDC76A786}"/>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F43BFFD-52CF-624F-B1F5-22AC86252A3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9518C-1E29-4743-A50A-04E73FF65ED9}"/>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39F34167-871A-D445-AC6A-2411EEADDD2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1A3B4CE-D543-7749-8C98-F86C682DCAE7}"/>
              </a:ext>
            </a:extLst>
          </p:cNvPr>
          <p:cNvSpPr txBox="1">
            <a:spLocks noGrp="1"/>
          </p:cNvSpPr>
          <p:nvPr>
            <p:ph type="sldNum" sz="quarter" idx="8"/>
          </p:nvPr>
        </p:nvSpPr>
        <p:spPr/>
        <p:txBody>
          <a:bodyPr/>
          <a:lstStyle>
            <a:lvl1pPr>
              <a:defRPr/>
            </a:lvl1pPr>
          </a:lstStyle>
          <a:p>
            <a:pPr lvl="0"/>
            <a:fld id="{63A92C8F-86B9-CD4E-9C7A-FAD98D5AE2E7}" type="slidenum">
              <a:t>‹#›</a:t>
            </a:fld>
            <a:endParaRPr lang="en-US"/>
          </a:p>
        </p:txBody>
      </p:sp>
    </p:spTree>
    <p:extLst>
      <p:ext uri="{BB962C8B-B14F-4D97-AF65-F5344CB8AC3E}">
        <p14:creationId xmlns:p14="http://schemas.microsoft.com/office/powerpoint/2010/main" val="53173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5DFB-686F-DC43-A204-448166226783}"/>
              </a:ext>
            </a:extLst>
          </p:cNvPr>
          <p:cNvSpPr txBox="1">
            <a:spLocks noGrp="1"/>
          </p:cNvSpPr>
          <p:nvPr>
            <p:ph type="title"/>
          </p:nvPr>
        </p:nvSpPr>
        <p:spPr>
          <a:xfrm>
            <a:off x="687391" y="1885950"/>
            <a:ext cx="8689972" cy="3144841"/>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45705734-03B4-F048-B610-501315A818F0}"/>
              </a:ext>
            </a:extLst>
          </p:cNvPr>
          <p:cNvSpPr txBox="1">
            <a:spLocks noGrp="1"/>
          </p:cNvSpPr>
          <p:nvPr>
            <p:ph type="body" idx="1"/>
          </p:nvPr>
        </p:nvSpPr>
        <p:spPr>
          <a:xfrm>
            <a:off x="687391" y="5060947"/>
            <a:ext cx="8689972" cy="1654177"/>
          </a:xfrm>
        </p:spPr>
        <p:txBody>
          <a:bodyPr/>
          <a:lstStyle>
            <a:lvl1pPr marL="0" indent="0">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sz="2400">
                <a:solidFill>
                  <a:srgbClr val="898989"/>
                </a:solidFill>
              </a:defRPr>
            </a:lvl1pPr>
          </a:lstStyle>
          <a:p>
            <a:pPr lvl="0"/>
            <a:r>
              <a:rPr lang="en-US"/>
              <a:t>Edit Master text styles</a:t>
            </a:r>
          </a:p>
        </p:txBody>
      </p:sp>
      <p:sp>
        <p:nvSpPr>
          <p:cNvPr id="4" name="Date Placeholder 3">
            <a:extLst>
              <a:ext uri="{FF2B5EF4-FFF2-40B4-BE49-F238E27FC236}">
                <a16:creationId xmlns:a16="http://schemas.microsoft.com/office/drawing/2014/main" id="{8B137196-57EC-4248-BB64-F0B7D1622548}"/>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1DBAB456-9F30-5540-8D0B-D0456447EDA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AB0F0B5-E809-944A-BAB3-C9BC79D90F70}"/>
              </a:ext>
            </a:extLst>
          </p:cNvPr>
          <p:cNvSpPr txBox="1">
            <a:spLocks noGrp="1"/>
          </p:cNvSpPr>
          <p:nvPr>
            <p:ph type="sldNum" sz="quarter" idx="8"/>
          </p:nvPr>
        </p:nvSpPr>
        <p:spPr/>
        <p:txBody>
          <a:bodyPr/>
          <a:lstStyle>
            <a:lvl1pPr>
              <a:defRPr/>
            </a:lvl1pPr>
          </a:lstStyle>
          <a:p>
            <a:pPr lvl="0"/>
            <a:fld id="{0F965D4D-6321-A64C-AE75-1F54A9023818}" type="slidenum">
              <a:t>‹#›</a:t>
            </a:fld>
            <a:endParaRPr lang="en-US"/>
          </a:p>
        </p:txBody>
      </p:sp>
    </p:spTree>
    <p:extLst>
      <p:ext uri="{BB962C8B-B14F-4D97-AF65-F5344CB8AC3E}">
        <p14:creationId xmlns:p14="http://schemas.microsoft.com/office/powerpoint/2010/main" val="305474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7187-18BD-754F-8883-FD1BE94A7328}"/>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A00E22A1-B738-814B-894C-A658E3B79499}"/>
              </a:ext>
            </a:extLst>
          </p:cNvPr>
          <p:cNvSpPr txBox="1">
            <a:spLocks noGrp="1"/>
          </p:cNvSpPr>
          <p:nvPr>
            <p:ph idx="1"/>
          </p:nvPr>
        </p:nvSpPr>
        <p:spPr>
          <a:xfrm>
            <a:off x="503240" y="1770058"/>
            <a:ext cx="4457700" cy="438467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21F6E-D339-1744-B42A-E0BC9375ADF2}"/>
              </a:ext>
            </a:extLst>
          </p:cNvPr>
          <p:cNvSpPr txBox="1">
            <a:spLocks noGrp="1"/>
          </p:cNvSpPr>
          <p:nvPr>
            <p:ph idx="2"/>
          </p:nvPr>
        </p:nvSpPr>
        <p:spPr>
          <a:xfrm>
            <a:off x="5113333" y="1770058"/>
            <a:ext cx="4457700" cy="438467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36A3D-22E5-244B-A14F-F6B4D0E8F070}"/>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B2AB5F63-6204-9941-92A6-E99F00CC3C51}"/>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7A9240E-52C3-F143-8C33-33BAB2CE1EAF}"/>
              </a:ext>
            </a:extLst>
          </p:cNvPr>
          <p:cNvSpPr txBox="1">
            <a:spLocks noGrp="1"/>
          </p:cNvSpPr>
          <p:nvPr>
            <p:ph type="sldNum" sz="quarter" idx="8"/>
          </p:nvPr>
        </p:nvSpPr>
        <p:spPr/>
        <p:txBody>
          <a:bodyPr/>
          <a:lstStyle>
            <a:lvl1pPr>
              <a:defRPr/>
            </a:lvl1pPr>
          </a:lstStyle>
          <a:p>
            <a:pPr lvl="0"/>
            <a:fld id="{B2E5AB56-A931-5C4A-B2B6-98B5A608A18C}" type="slidenum">
              <a:t>‹#›</a:t>
            </a:fld>
            <a:endParaRPr lang="en-US"/>
          </a:p>
        </p:txBody>
      </p:sp>
    </p:spTree>
    <p:extLst>
      <p:ext uri="{BB962C8B-B14F-4D97-AF65-F5344CB8AC3E}">
        <p14:creationId xmlns:p14="http://schemas.microsoft.com/office/powerpoint/2010/main" val="139231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1E28-5689-7546-93C6-7B51BF18BC28}"/>
              </a:ext>
            </a:extLst>
          </p:cNvPr>
          <p:cNvSpPr txBox="1">
            <a:spLocks noGrp="1"/>
          </p:cNvSpPr>
          <p:nvPr>
            <p:ph type="title"/>
          </p:nvPr>
        </p:nvSpPr>
        <p:spPr>
          <a:xfrm>
            <a:off x="693736" y="403222"/>
            <a:ext cx="8689972" cy="1460497"/>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D50CCEC1-B924-1C40-8388-42043545C350}"/>
              </a:ext>
            </a:extLst>
          </p:cNvPr>
          <p:cNvSpPr txBox="1">
            <a:spLocks noGrp="1"/>
          </p:cNvSpPr>
          <p:nvPr>
            <p:ph type="body" idx="1"/>
          </p:nvPr>
        </p:nvSpPr>
        <p:spPr>
          <a:xfrm>
            <a:off x="693736" y="1854202"/>
            <a:ext cx="4262439" cy="908054"/>
          </a:xfrm>
        </p:spPr>
        <p:txBody>
          <a:bodyPr anchor="b"/>
          <a:lstStyle>
            <a:lvl1pPr marL="0" indent="0">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46D9B081-7508-9644-87E9-28BF935ED36D}"/>
              </a:ext>
            </a:extLst>
          </p:cNvPr>
          <p:cNvSpPr txBox="1">
            <a:spLocks noGrp="1"/>
          </p:cNvSpPr>
          <p:nvPr>
            <p:ph idx="2"/>
          </p:nvPr>
        </p:nvSpPr>
        <p:spPr>
          <a:xfrm>
            <a:off x="693736" y="2762246"/>
            <a:ext cx="4262439" cy="4063995"/>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83AC3-4254-FF4A-8099-B1F85AADB93D}"/>
              </a:ext>
            </a:extLst>
          </p:cNvPr>
          <p:cNvSpPr txBox="1">
            <a:spLocks noGrp="1"/>
          </p:cNvSpPr>
          <p:nvPr>
            <p:ph type="body" idx="3"/>
          </p:nvPr>
        </p:nvSpPr>
        <p:spPr>
          <a:xfrm>
            <a:off x="5100642" y="1854202"/>
            <a:ext cx="4283077" cy="908054"/>
          </a:xfrm>
        </p:spPr>
        <p:txBody>
          <a:bodyPr anchor="b"/>
          <a:lstStyle>
            <a:lvl1pPr marL="0" indent="0">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BFF6DC8F-FF62-F34F-8267-20259B8FE26B}"/>
              </a:ext>
            </a:extLst>
          </p:cNvPr>
          <p:cNvSpPr txBox="1">
            <a:spLocks noGrp="1"/>
          </p:cNvSpPr>
          <p:nvPr>
            <p:ph idx="4"/>
          </p:nvPr>
        </p:nvSpPr>
        <p:spPr>
          <a:xfrm>
            <a:off x="5100642" y="2762246"/>
            <a:ext cx="4283077" cy="4063995"/>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409273-2183-5A40-8074-2CEFF52470E2}"/>
              </a:ext>
            </a:extLst>
          </p:cNvPr>
          <p:cNvSpPr txBox="1">
            <a:spLocks noGrp="1"/>
          </p:cNvSpPr>
          <p:nvPr>
            <p:ph type="dt" sz="half" idx="7"/>
          </p:nvPr>
        </p:nvSpPr>
        <p:spPr/>
        <p:txBody>
          <a:bodyPr/>
          <a:lstStyle>
            <a:lvl1pPr>
              <a:defRPr/>
            </a:lvl1pPr>
          </a:lstStyle>
          <a:p>
            <a:pPr lvl="0"/>
            <a:endParaRPr lang="en-US"/>
          </a:p>
        </p:txBody>
      </p:sp>
      <p:sp>
        <p:nvSpPr>
          <p:cNvPr id="8" name="Footer Placeholder 7">
            <a:extLst>
              <a:ext uri="{FF2B5EF4-FFF2-40B4-BE49-F238E27FC236}">
                <a16:creationId xmlns:a16="http://schemas.microsoft.com/office/drawing/2014/main" id="{F8FE3BFB-E72B-8F4D-94D1-ABCE3CDA5E01}"/>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82F0286C-CAEB-154F-AD7F-244FCD9571AB}"/>
              </a:ext>
            </a:extLst>
          </p:cNvPr>
          <p:cNvSpPr txBox="1">
            <a:spLocks noGrp="1"/>
          </p:cNvSpPr>
          <p:nvPr>
            <p:ph type="sldNum" sz="quarter" idx="8"/>
          </p:nvPr>
        </p:nvSpPr>
        <p:spPr/>
        <p:txBody>
          <a:bodyPr/>
          <a:lstStyle>
            <a:lvl1pPr>
              <a:defRPr/>
            </a:lvl1pPr>
          </a:lstStyle>
          <a:p>
            <a:pPr lvl="0"/>
            <a:fld id="{300DBF79-D2B2-E24C-BCF7-81F82E6263DE}" type="slidenum">
              <a:t>‹#›</a:t>
            </a:fld>
            <a:endParaRPr lang="en-US"/>
          </a:p>
        </p:txBody>
      </p:sp>
    </p:spTree>
    <p:extLst>
      <p:ext uri="{BB962C8B-B14F-4D97-AF65-F5344CB8AC3E}">
        <p14:creationId xmlns:p14="http://schemas.microsoft.com/office/powerpoint/2010/main" val="382826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FEE-5F13-1145-888F-BF41B12BE5A7}"/>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CB3B8CA2-1A4D-874B-98BA-EB32CD31B73F}"/>
              </a:ext>
            </a:extLst>
          </p:cNvPr>
          <p:cNvSpPr txBox="1">
            <a:spLocks noGrp="1"/>
          </p:cNvSpPr>
          <p:nvPr>
            <p:ph type="dt" sz="half" idx="7"/>
          </p:nvPr>
        </p:nvSpPr>
        <p:spPr/>
        <p:txBody>
          <a:bodyPr/>
          <a:lstStyle>
            <a:lvl1pPr>
              <a:defRPr/>
            </a:lvl1pPr>
          </a:lstStyle>
          <a:p>
            <a:pPr lvl="0"/>
            <a:endParaRPr lang="en-US"/>
          </a:p>
        </p:txBody>
      </p:sp>
      <p:sp>
        <p:nvSpPr>
          <p:cNvPr id="4" name="Footer Placeholder 3">
            <a:extLst>
              <a:ext uri="{FF2B5EF4-FFF2-40B4-BE49-F238E27FC236}">
                <a16:creationId xmlns:a16="http://schemas.microsoft.com/office/drawing/2014/main" id="{EF496820-CEB3-7640-B3B1-881EAEBBD257}"/>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7202ECF2-8842-8D48-BF2D-1C7952BDF8FF}"/>
              </a:ext>
            </a:extLst>
          </p:cNvPr>
          <p:cNvSpPr txBox="1">
            <a:spLocks noGrp="1"/>
          </p:cNvSpPr>
          <p:nvPr>
            <p:ph type="sldNum" sz="quarter" idx="8"/>
          </p:nvPr>
        </p:nvSpPr>
        <p:spPr/>
        <p:txBody>
          <a:bodyPr/>
          <a:lstStyle>
            <a:lvl1pPr>
              <a:defRPr/>
            </a:lvl1pPr>
          </a:lstStyle>
          <a:p>
            <a:pPr lvl="0"/>
            <a:fld id="{AE926E4B-5190-1A4C-AA71-8F8AE0ED851C}" type="slidenum">
              <a:t>‹#›</a:t>
            </a:fld>
            <a:endParaRPr lang="en-US"/>
          </a:p>
        </p:txBody>
      </p:sp>
    </p:spTree>
    <p:extLst>
      <p:ext uri="{BB962C8B-B14F-4D97-AF65-F5344CB8AC3E}">
        <p14:creationId xmlns:p14="http://schemas.microsoft.com/office/powerpoint/2010/main" val="199120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9073D-3B99-A34D-9653-97EF310230AB}"/>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A36456E6-9D2A-584E-8B67-2BE15698254C}"/>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4D94CD8F-9701-C54A-B353-C5618D9CA1D5}"/>
              </a:ext>
            </a:extLst>
          </p:cNvPr>
          <p:cNvSpPr txBox="1">
            <a:spLocks noGrp="1"/>
          </p:cNvSpPr>
          <p:nvPr>
            <p:ph type="sldNum" sz="quarter" idx="8"/>
          </p:nvPr>
        </p:nvSpPr>
        <p:spPr/>
        <p:txBody>
          <a:bodyPr/>
          <a:lstStyle>
            <a:lvl1pPr>
              <a:defRPr/>
            </a:lvl1pPr>
          </a:lstStyle>
          <a:p>
            <a:pPr lvl="0"/>
            <a:fld id="{00FABF22-827B-3F44-AF92-861321EC8765}" type="slidenum">
              <a:t>‹#›</a:t>
            </a:fld>
            <a:endParaRPr lang="en-US"/>
          </a:p>
        </p:txBody>
      </p:sp>
    </p:spTree>
    <p:extLst>
      <p:ext uri="{BB962C8B-B14F-4D97-AF65-F5344CB8AC3E}">
        <p14:creationId xmlns:p14="http://schemas.microsoft.com/office/powerpoint/2010/main" val="52017221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20AC-6816-7047-A2F5-397B319A3245}"/>
              </a:ext>
            </a:extLst>
          </p:cNvPr>
          <p:cNvSpPr txBox="1">
            <a:spLocks noGrp="1"/>
          </p:cNvSpPr>
          <p:nvPr>
            <p:ph type="title"/>
          </p:nvPr>
        </p:nvSpPr>
        <p:spPr>
          <a:xfrm>
            <a:off x="693736" y="504821"/>
            <a:ext cx="3249613" cy="1763713"/>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DB312FF2-B830-394C-8828-0C7761EEC42E}"/>
              </a:ext>
            </a:extLst>
          </p:cNvPr>
          <p:cNvSpPr txBox="1">
            <a:spLocks noGrp="1"/>
          </p:cNvSpPr>
          <p:nvPr>
            <p:ph idx="1"/>
          </p:nvPr>
        </p:nvSpPr>
        <p:spPr>
          <a:xfrm>
            <a:off x="4283077" y="1089022"/>
            <a:ext cx="5100642" cy="5373691"/>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A8E38-DA9E-FF47-8FDA-43C49E948BAE}"/>
              </a:ext>
            </a:extLst>
          </p:cNvPr>
          <p:cNvSpPr txBox="1">
            <a:spLocks noGrp="1"/>
          </p:cNvSpPr>
          <p:nvPr>
            <p:ph type="body" idx="2"/>
          </p:nvPr>
        </p:nvSpPr>
        <p:spPr>
          <a:xfrm>
            <a:off x="693736" y="2268534"/>
            <a:ext cx="3249613" cy="4203697"/>
          </a:xfrm>
        </p:spPr>
        <p:txBody>
          <a:bodyPr/>
          <a:lstStyle>
            <a:lvl1pPr marL="0" indent="0">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sz="1600"/>
            </a:lvl1pPr>
          </a:lstStyle>
          <a:p>
            <a:pPr lvl="0"/>
            <a:r>
              <a:rPr lang="en-US"/>
              <a:t>Edit Master text styles</a:t>
            </a:r>
          </a:p>
        </p:txBody>
      </p:sp>
      <p:sp>
        <p:nvSpPr>
          <p:cNvPr id="5" name="Date Placeholder 4">
            <a:extLst>
              <a:ext uri="{FF2B5EF4-FFF2-40B4-BE49-F238E27FC236}">
                <a16:creationId xmlns:a16="http://schemas.microsoft.com/office/drawing/2014/main" id="{6E9BDD10-4C4E-C443-9DCF-CE568F15A981}"/>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35342CA1-1181-8949-BB7E-98D3D80F78B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53269EF-AFA8-1C4B-B861-706A068548AF}"/>
              </a:ext>
            </a:extLst>
          </p:cNvPr>
          <p:cNvSpPr txBox="1">
            <a:spLocks noGrp="1"/>
          </p:cNvSpPr>
          <p:nvPr>
            <p:ph type="sldNum" sz="quarter" idx="8"/>
          </p:nvPr>
        </p:nvSpPr>
        <p:spPr/>
        <p:txBody>
          <a:bodyPr/>
          <a:lstStyle>
            <a:lvl1pPr>
              <a:defRPr/>
            </a:lvl1pPr>
          </a:lstStyle>
          <a:p>
            <a:pPr lvl="0"/>
            <a:fld id="{48B88EAA-4E21-E044-BE75-E40A347195C9}" type="slidenum">
              <a:t>‹#›</a:t>
            </a:fld>
            <a:endParaRPr lang="en-US"/>
          </a:p>
        </p:txBody>
      </p:sp>
    </p:spTree>
    <p:extLst>
      <p:ext uri="{BB962C8B-B14F-4D97-AF65-F5344CB8AC3E}">
        <p14:creationId xmlns:p14="http://schemas.microsoft.com/office/powerpoint/2010/main" val="379309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0302-0F92-474E-A07C-D9EEC3574021}"/>
              </a:ext>
            </a:extLst>
          </p:cNvPr>
          <p:cNvSpPr txBox="1">
            <a:spLocks noGrp="1"/>
          </p:cNvSpPr>
          <p:nvPr>
            <p:ph type="title"/>
          </p:nvPr>
        </p:nvSpPr>
        <p:spPr>
          <a:xfrm>
            <a:off x="693736" y="504821"/>
            <a:ext cx="3249613" cy="1763713"/>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7E140944-DDE0-9C4D-9B27-95D87AE22A96}"/>
              </a:ext>
            </a:extLst>
          </p:cNvPr>
          <p:cNvSpPr txBox="1">
            <a:spLocks noGrp="1"/>
          </p:cNvSpPr>
          <p:nvPr>
            <p:ph type="pic" idx="1"/>
          </p:nvPr>
        </p:nvSpPr>
        <p:spPr>
          <a:xfrm>
            <a:off x="4283077" y="1089022"/>
            <a:ext cx="5100642" cy="5373691"/>
          </a:xfrm>
        </p:spPr>
        <p:txBody>
          <a:bodyPr/>
          <a:lstStyle>
            <a:lvl1pPr marL="0" indent="0">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a:lvl1pPr>
          </a:lstStyle>
          <a:p>
            <a:pPr lvl="0"/>
            <a:endParaRPr lang="en-US"/>
          </a:p>
        </p:txBody>
      </p:sp>
      <p:sp>
        <p:nvSpPr>
          <p:cNvPr id="4" name="Text Placeholder 3">
            <a:extLst>
              <a:ext uri="{FF2B5EF4-FFF2-40B4-BE49-F238E27FC236}">
                <a16:creationId xmlns:a16="http://schemas.microsoft.com/office/drawing/2014/main" id="{17BBDB35-F979-614C-9568-E9CA7B643E68}"/>
              </a:ext>
            </a:extLst>
          </p:cNvPr>
          <p:cNvSpPr txBox="1">
            <a:spLocks noGrp="1"/>
          </p:cNvSpPr>
          <p:nvPr>
            <p:ph type="body" idx="2"/>
          </p:nvPr>
        </p:nvSpPr>
        <p:spPr>
          <a:xfrm>
            <a:off x="693736" y="2268534"/>
            <a:ext cx="3249613" cy="4203697"/>
          </a:xfrm>
        </p:spPr>
        <p:txBody>
          <a:bodyPr/>
          <a:lstStyle>
            <a:lvl1pPr marL="0" indent="0">
              <a:tabLst>
                <a:tab pos="342717" algn="l"/>
                <a:tab pos="456843" algn="l"/>
                <a:tab pos="914043" algn="l"/>
                <a:tab pos="1371243" algn="l"/>
                <a:tab pos="1828443" algn="l"/>
                <a:tab pos="2285643" algn="l"/>
                <a:tab pos="2742843" algn="l"/>
                <a:tab pos="3200043" algn="l"/>
                <a:tab pos="3657243" algn="l"/>
                <a:tab pos="4114443" algn="l"/>
                <a:tab pos="4571643" algn="l"/>
                <a:tab pos="5028843" algn="l"/>
                <a:tab pos="5486043" algn="l"/>
                <a:tab pos="5943243" algn="l"/>
                <a:tab pos="6400443" algn="l"/>
                <a:tab pos="6857643" algn="l"/>
                <a:tab pos="7314843" algn="l"/>
                <a:tab pos="7772043" algn="l"/>
                <a:tab pos="8229243" algn="l"/>
                <a:tab pos="8686443" algn="l"/>
                <a:tab pos="9143643" algn="l"/>
              </a:tabLst>
              <a:defRPr sz="1600"/>
            </a:lvl1pPr>
          </a:lstStyle>
          <a:p>
            <a:pPr lvl="0"/>
            <a:r>
              <a:rPr lang="en-US"/>
              <a:t>Edit Master text styles</a:t>
            </a:r>
          </a:p>
        </p:txBody>
      </p:sp>
      <p:sp>
        <p:nvSpPr>
          <p:cNvPr id="5" name="Date Placeholder 4">
            <a:extLst>
              <a:ext uri="{FF2B5EF4-FFF2-40B4-BE49-F238E27FC236}">
                <a16:creationId xmlns:a16="http://schemas.microsoft.com/office/drawing/2014/main" id="{E8D1D05E-FF69-4E43-8317-00608E8735A2}"/>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45C6DD67-7322-C149-ADFF-300AF29480A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CEA240F8-0F91-D84A-ACF2-4337DEBE8C6D}"/>
              </a:ext>
            </a:extLst>
          </p:cNvPr>
          <p:cNvSpPr txBox="1">
            <a:spLocks noGrp="1"/>
          </p:cNvSpPr>
          <p:nvPr>
            <p:ph type="sldNum" sz="quarter" idx="8"/>
          </p:nvPr>
        </p:nvSpPr>
        <p:spPr/>
        <p:txBody>
          <a:bodyPr/>
          <a:lstStyle>
            <a:lvl1pPr>
              <a:defRPr/>
            </a:lvl1pPr>
          </a:lstStyle>
          <a:p>
            <a:pPr lvl="0"/>
            <a:fld id="{D0E1054C-6ACC-B847-B286-2BB082DFACC5}" type="slidenum">
              <a:t>‹#›</a:t>
            </a:fld>
            <a:endParaRPr lang="en-US"/>
          </a:p>
        </p:txBody>
      </p:sp>
    </p:spTree>
    <p:extLst>
      <p:ext uri="{BB962C8B-B14F-4D97-AF65-F5344CB8AC3E}">
        <p14:creationId xmlns:p14="http://schemas.microsoft.com/office/powerpoint/2010/main" val="173064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4914F-0528-CD4F-B137-8C1E679342FC}"/>
              </a:ext>
            </a:extLst>
          </p:cNvPr>
          <p:cNvSpPr txBox="1">
            <a:spLocks noGrp="1"/>
          </p:cNvSpPr>
          <p:nvPr>
            <p:ph type="title"/>
          </p:nvPr>
        </p:nvSpPr>
        <p:spPr>
          <a:xfrm>
            <a:off x="503276" y="301322"/>
            <a:ext cx="9067684" cy="1260363"/>
          </a:xfrm>
          <a:prstGeom prst="rect">
            <a:avLst/>
          </a:prstGeom>
          <a:noFill/>
          <a:ln>
            <a:noFill/>
          </a:ln>
        </p:spPr>
        <p:txBody>
          <a:bodyPr vert="horz" wrap="square" lIns="0" tIns="0" rIns="0" bIns="0" anchor="ctr" anchorCtr="1" compatLnSpc="1">
            <a:noAutofit/>
          </a:bodyPr>
          <a:lstStyle/>
          <a:p>
            <a:pPr lvl="0"/>
            <a:endParaRPr lang="en-US"/>
          </a:p>
        </p:txBody>
      </p:sp>
      <p:sp>
        <p:nvSpPr>
          <p:cNvPr id="3" name="Text Placeholder 2">
            <a:extLst>
              <a:ext uri="{FF2B5EF4-FFF2-40B4-BE49-F238E27FC236}">
                <a16:creationId xmlns:a16="http://schemas.microsoft.com/office/drawing/2014/main" id="{4C6FE308-1383-874F-BA95-4D4F0642FF42}"/>
              </a:ext>
            </a:extLst>
          </p:cNvPr>
          <p:cNvSpPr txBox="1">
            <a:spLocks noGrp="1"/>
          </p:cNvSpPr>
          <p:nvPr>
            <p:ph type="body" idx="1"/>
          </p:nvPr>
        </p:nvSpPr>
        <p:spPr>
          <a:xfrm>
            <a:off x="503276" y="1769757"/>
            <a:ext cx="9067684" cy="4384438"/>
          </a:xfrm>
          <a:prstGeom prst="rect">
            <a:avLst/>
          </a:prstGeom>
          <a:noFill/>
          <a:ln>
            <a:noFill/>
          </a:ln>
        </p:spPr>
        <p:txBody>
          <a:bodyPr vert="horz" wrap="square" lIns="0" tIns="28437"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3FAA6-96C9-8F43-A336-D7F93C160385}"/>
              </a:ext>
            </a:extLst>
          </p:cNvPr>
          <p:cNvSpPr txBox="1">
            <a:spLocks noGrp="1"/>
          </p:cNvSpPr>
          <p:nvPr>
            <p:ph type="dt" sz="half" idx="2"/>
          </p:nvPr>
        </p:nvSpPr>
        <p:spPr>
          <a:xfrm>
            <a:off x="502920" y="6889683"/>
            <a:ext cx="2346121" cy="51912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800" b="0" i="0" u="none" strike="noStrike" kern="1200" cap="none" spc="0" baseline="0">
                <a:solidFill>
                  <a:srgbClr val="000000"/>
                </a:solidFill>
                <a:uFillTx/>
                <a:latin typeface="Arial" pitchFamily="18"/>
                <a:ea typeface="Microsoft YaHei" pitchFamily="2"/>
                <a:cs typeface="Microsoft YaHei" pitchFamily="2"/>
              </a:defRPr>
            </a:lvl1pPr>
          </a:lstStyle>
          <a:p>
            <a:pPr lvl="0"/>
            <a:endParaRPr lang="en-US"/>
          </a:p>
        </p:txBody>
      </p:sp>
      <p:sp>
        <p:nvSpPr>
          <p:cNvPr id="5" name="Footer Placeholder 4">
            <a:extLst>
              <a:ext uri="{FF2B5EF4-FFF2-40B4-BE49-F238E27FC236}">
                <a16:creationId xmlns:a16="http://schemas.microsoft.com/office/drawing/2014/main" id="{6BFB2FD2-63F9-9B4D-AE3C-3C3415A2CBD8}"/>
              </a:ext>
            </a:extLst>
          </p:cNvPr>
          <p:cNvSpPr txBox="1">
            <a:spLocks noGrp="1"/>
          </p:cNvSpPr>
          <p:nvPr>
            <p:ph type="ftr" sz="quarter" idx="3"/>
          </p:nvPr>
        </p:nvSpPr>
        <p:spPr>
          <a:xfrm>
            <a:off x="3446282" y="6889683"/>
            <a:ext cx="3192115" cy="51912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800" b="0" i="0" u="none" strike="noStrike" kern="1200" cap="none" spc="0" baseline="0">
                <a:solidFill>
                  <a:srgbClr val="000000"/>
                </a:solidFill>
                <a:uFillTx/>
                <a:latin typeface="Arial" pitchFamily="18"/>
                <a:ea typeface="Microsoft YaHei" pitchFamily="2"/>
                <a:cs typeface="Microsoft YaHei" pitchFamily="2"/>
              </a:defRPr>
            </a:lvl1pPr>
          </a:lstStyle>
          <a:p>
            <a:pPr lvl="0"/>
            <a:endParaRPr lang="en-US"/>
          </a:p>
        </p:txBody>
      </p:sp>
      <p:sp>
        <p:nvSpPr>
          <p:cNvPr id="6" name="Slide Number Placeholder 5">
            <a:extLst>
              <a:ext uri="{FF2B5EF4-FFF2-40B4-BE49-F238E27FC236}">
                <a16:creationId xmlns:a16="http://schemas.microsoft.com/office/drawing/2014/main" id="{88A6CE6D-A22B-7842-BD52-F6C630913224}"/>
              </a:ext>
            </a:extLst>
          </p:cNvPr>
          <p:cNvSpPr txBox="1">
            <a:spLocks noGrp="1"/>
          </p:cNvSpPr>
          <p:nvPr>
            <p:ph type="sldNum" sz="quarter" idx="4"/>
          </p:nvPr>
        </p:nvSpPr>
        <p:spPr>
          <a:xfrm>
            <a:off x="7224482" y="6889683"/>
            <a:ext cx="2346121" cy="51912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1800" b="0" i="0" u="none" strike="noStrike" kern="1200" cap="none" spc="0" baseline="0">
                <a:solidFill>
                  <a:srgbClr val="000000"/>
                </a:solidFill>
                <a:uFillTx/>
                <a:latin typeface="Arial" pitchFamily="18"/>
                <a:ea typeface="Microsoft YaHei" pitchFamily="2"/>
                <a:cs typeface="Microsoft YaHei" pitchFamily="2"/>
              </a:defRPr>
            </a:lvl1pPr>
          </a:lstStyle>
          <a:p>
            <a:pPr lvl="0"/>
            <a:fld id="{32B487FC-AB19-0F4C-9F72-44DCEDE19998}"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lang="en-US" sz="4400" b="0" i="0" u="none" strike="noStrike" kern="0" cap="none" spc="0" baseline="0">
          <a:solidFill>
            <a:srgbClr val="FFFFFF"/>
          </a:solidFill>
          <a:highlight>
            <a:scrgbClr r="0" g="0" b="0">
              <a:alpha val="0"/>
            </a:scrgbClr>
          </a:highlight>
          <a:uFillTx/>
          <a:latin typeface="Arial" pitchFamily="18"/>
          <a:ea typeface="Microsoft YaHei" pitchFamily="2"/>
        </a:defRPr>
      </a:lvl1pPr>
    </p:titleStyle>
    <p:bodyStyle>
      <a:lvl1pPr marL="342717" marR="0" lvl="0" indent="-342717" algn="l" defTabSz="914400" rtl="0" fontAlgn="auto" hangingPunct="0">
        <a:lnSpc>
          <a:spcPct val="93000"/>
        </a:lnSpc>
        <a:spcBef>
          <a:spcPts val="1410"/>
        </a:spcBef>
        <a:spcAft>
          <a:spcPts val="0"/>
        </a:spcAft>
        <a:buNone/>
        <a:tabLst>
          <a:tab pos="342717" algn="l"/>
          <a:tab pos="456834" algn="l"/>
          <a:tab pos="914034" algn="l"/>
          <a:tab pos="1371234" algn="l"/>
          <a:tab pos="1828434" algn="l"/>
          <a:tab pos="2285634" algn="l"/>
          <a:tab pos="2742834" algn="l"/>
          <a:tab pos="3200034" algn="l"/>
          <a:tab pos="3657234" algn="l"/>
          <a:tab pos="4114434" algn="l"/>
          <a:tab pos="4571634" algn="l"/>
          <a:tab pos="5028834" algn="l"/>
          <a:tab pos="5486034" algn="l"/>
          <a:tab pos="5943234" algn="l"/>
          <a:tab pos="6400434" algn="l"/>
          <a:tab pos="6857634" algn="l"/>
          <a:tab pos="7314834" algn="l"/>
          <a:tab pos="7772034" algn="l"/>
          <a:tab pos="8229234" algn="l"/>
          <a:tab pos="8686434" algn="l"/>
          <a:tab pos="9143634" algn="l"/>
        </a:tabLst>
        <a:defRPr lang="en-US" sz="3200" b="0" i="0" u="none" strike="noStrike" kern="0" cap="none" spc="0" baseline="0">
          <a:solidFill>
            <a:srgbClr val="FFFFFF"/>
          </a:solidFill>
          <a:highlight>
            <a:scrgbClr r="0" g="0" b="0">
              <a:alpha val="0"/>
            </a:scrgbClr>
          </a:highlight>
          <a:uFillTx/>
          <a:latin typeface="Arial" pitchFamily="18"/>
          <a:ea typeface="Microsoft YaHei"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5E0A175-33EF-934A-B753-B1AEDF583775}"/>
              </a:ext>
            </a:extLst>
          </p:cNvPr>
          <p:cNvSpPr/>
          <p:nvPr/>
        </p:nvSpPr>
        <p:spPr>
          <a:xfrm>
            <a:off x="549362" y="2265480"/>
            <a:ext cx="9144000" cy="523224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6559" rIns="0" bIns="0" anchor="ctr"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Einstein proposed that PE effect is fully explained IF:</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   (1) Light is thought of as discontinuous rather than continuous</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   (2) an individual quanta of light has an energy consisting of the product of frequency and Planck’s constant</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   (3) all the energy in the quanta is delivered to a single electron</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   (4) “the simplest conception is that a light quantum [lichtquanten] transfers its entire energy to a single electron”.  When greater than the work function of the metal that electron is liberated with the observed kinetic energy (in eV)</a:t>
            </a:r>
          </a:p>
        </p:txBody>
      </p:sp>
      <p:sp>
        <p:nvSpPr>
          <p:cNvPr id="3" name="Freeform 2">
            <a:extLst>
              <a:ext uri="{FF2B5EF4-FFF2-40B4-BE49-F238E27FC236}">
                <a16:creationId xmlns:a16="http://schemas.microsoft.com/office/drawing/2014/main" id="{6BBC2ED9-723F-C547-A4AB-EC19E293E1EF}"/>
              </a:ext>
            </a:extLst>
          </p:cNvPr>
          <p:cNvSpPr/>
          <p:nvPr/>
        </p:nvSpPr>
        <p:spPr>
          <a:xfrm>
            <a:off x="3292562" y="274676"/>
            <a:ext cx="3565437" cy="82223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28081" rIns="0" bIns="0" anchor="ctr" anchorCtr="1"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4400" b="1" i="0" u="none" strike="noStrike" kern="1200" cap="none" spc="0" baseline="0">
                <a:solidFill>
                  <a:srgbClr val="FFFF00"/>
                </a:solidFill>
                <a:uFillTx/>
                <a:latin typeface="Georgia" pitchFamily="18"/>
                <a:ea typeface="Microsoft YaHei" pitchFamily="2"/>
                <a:cs typeface="Microsoft YaHei" pitchFamily="2"/>
              </a:rPr>
              <a:t>E</a:t>
            </a:r>
            <a:r>
              <a:rPr lang="en-US" sz="4400" b="1" i="0" u="none" strike="noStrike" kern="1200" cap="none" spc="0" baseline="-33000">
                <a:solidFill>
                  <a:srgbClr val="FFFF00"/>
                </a:solidFill>
                <a:uFillTx/>
                <a:latin typeface="Georgia" pitchFamily="18"/>
                <a:ea typeface="Microsoft YaHei" pitchFamily="2"/>
                <a:cs typeface="Microsoft YaHei" pitchFamily="2"/>
              </a:rPr>
              <a:t>k </a:t>
            </a:r>
            <a:r>
              <a:rPr lang="en-US" sz="4400" b="1" i="0" u="none" strike="noStrike" kern="1200" cap="none" spc="0" baseline="0">
                <a:solidFill>
                  <a:srgbClr val="FFFF00"/>
                </a:solidFill>
                <a:uFillTx/>
                <a:latin typeface="Georgia" pitchFamily="18"/>
                <a:ea typeface="Microsoft YaHei" pitchFamily="2"/>
                <a:cs typeface="Microsoft YaHei" pitchFamily="2"/>
              </a:rPr>
              <a:t>=  hf  -  </a:t>
            </a:r>
            <a:r>
              <a:rPr lang="en-US" sz="4400" b="1" i="0" u="none" strike="noStrike" kern="1200" cap="none" spc="0" baseline="0">
                <a:solidFill>
                  <a:srgbClr val="FFFF00"/>
                </a:solidFill>
                <a:uFillTx/>
                <a:latin typeface="Georgia" pitchFamily="18"/>
                <a:ea typeface="Georgia" pitchFamily="18"/>
                <a:cs typeface="Georgia" pitchFamily="18"/>
              </a:rPr>
              <a:t>Φ</a:t>
            </a:r>
          </a:p>
        </p:txBody>
      </p:sp>
      <p:sp>
        <p:nvSpPr>
          <p:cNvPr id="4" name="Freeform 3">
            <a:extLst>
              <a:ext uri="{FF2B5EF4-FFF2-40B4-BE49-F238E27FC236}">
                <a16:creationId xmlns:a16="http://schemas.microsoft.com/office/drawing/2014/main" id="{A7E580F6-8484-F547-89EF-D1EB50F03FCC}"/>
              </a:ext>
            </a:extLst>
          </p:cNvPr>
          <p:cNvSpPr/>
          <p:nvPr/>
        </p:nvSpPr>
        <p:spPr>
          <a:xfrm>
            <a:off x="549362" y="271439"/>
            <a:ext cx="1920962" cy="161603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7638" rIns="0" bIns="0" anchor="ctr"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6600"/>
                </a:solidFill>
                <a:uFillTx/>
                <a:latin typeface="Georgia" pitchFamily="18"/>
                <a:ea typeface="Microsoft YaHei" pitchFamily="2"/>
                <a:cs typeface="Microsoft YaHei" pitchFamily="2"/>
              </a:rPr>
              <a:t>Kinetic</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6600"/>
                </a:solidFill>
                <a:uFillTx/>
                <a:latin typeface="Georgia" pitchFamily="18"/>
                <a:ea typeface="Microsoft YaHei" pitchFamily="2"/>
                <a:cs typeface="Microsoft YaHei" pitchFamily="2"/>
              </a:rPr>
              <a:t>Energy of</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6600"/>
                </a:solidFill>
                <a:uFillTx/>
                <a:latin typeface="Georgia" pitchFamily="18"/>
                <a:ea typeface="Microsoft YaHei" pitchFamily="2"/>
                <a:cs typeface="Microsoft YaHei" pitchFamily="2"/>
              </a:rPr>
              <a:t>Ejected electron</a:t>
            </a:r>
          </a:p>
        </p:txBody>
      </p:sp>
      <p:sp>
        <p:nvSpPr>
          <p:cNvPr id="5" name="Freeform 4">
            <a:extLst>
              <a:ext uri="{FF2B5EF4-FFF2-40B4-BE49-F238E27FC236}">
                <a16:creationId xmlns:a16="http://schemas.microsoft.com/office/drawing/2014/main" id="{51BEB115-90D3-9543-BA7A-F18C7686979F}"/>
              </a:ext>
            </a:extLst>
          </p:cNvPr>
          <p:cNvSpPr/>
          <p:nvPr/>
        </p:nvSpPr>
        <p:spPr>
          <a:xfrm>
            <a:off x="8047076" y="271439"/>
            <a:ext cx="1920962" cy="161603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7638" rIns="0" bIns="0" anchor="ctr"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6600"/>
                </a:solidFill>
                <a:uFillTx/>
                <a:latin typeface="Georgia" pitchFamily="18"/>
                <a:ea typeface="Microsoft YaHei" pitchFamily="2"/>
                <a:cs typeface="Microsoft YaHei" pitchFamily="2"/>
              </a:rPr>
              <a:t>Work function of the metal</a:t>
            </a:r>
          </a:p>
        </p:txBody>
      </p:sp>
      <p:sp>
        <p:nvSpPr>
          <p:cNvPr id="6" name="Freeform 5">
            <a:extLst>
              <a:ext uri="{FF2B5EF4-FFF2-40B4-BE49-F238E27FC236}">
                <a16:creationId xmlns:a16="http://schemas.microsoft.com/office/drawing/2014/main" id="{3985AC93-BD5E-8544-82E0-EA8177BD960D}"/>
              </a:ext>
            </a:extLst>
          </p:cNvPr>
          <p:cNvSpPr/>
          <p:nvPr/>
        </p:nvSpPr>
        <p:spPr>
          <a:xfrm>
            <a:off x="3219483" y="1150918"/>
            <a:ext cx="3932276" cy="120816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7638" rIns="0" bIns="0" anchor="ctr" anchorCtr="1"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6600"/>
                </a:solidFill>
                <a:uFillTx/>
                <a:latin typeface="Georgia" pitchFamily="18"/>
                <a:ea typeface="Microsoft YaHei" pitchFamily="2"/>
                <a:cs typeface="Microsoft YaHei" pitchFamily="2"/>
              </a:rPr>
              <a:t>Energy contained</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6600"/>
                </a:solidFill>
                <a:uFillTx/>
                <a:latin typeface="Georgia" pitchFamily="18"/>
                <a:ea typeface="Microsoft YaHei" pitchFamily="2"/>
                <a:cs typeface="Microsoft YaHei" pitchFamily="2"/>
              </a:rPr>
              <a:t>In single light quanta</a:t>
            </a:r>
          </a:p>
        </p:txBody>
      </p:sp>
      <p:sp>
        <p:nvSpPr>
          <p:cNvPr id="7" name="Straight Connector 6">
            <a:extLst>
              <a:ext uri="{FF2B5EF4-FFF2-40B4-BE49-F238E27FC236}">
                <a16:creationId xmlns:a16="http://schemas.microsoft.com/office/drawing/2014/main" id="{5E376C6B-020D-3F48-A38D-256C00BD3B88}"/>
              </a:ext>
            </a:extLst>
          </p:cNvPr>
          <p:cNvSpPr/>
          <p:nvPr/>
        </p:nvSpPr>
        <p:spPr>
          <a:xfrm flipV="1">
            <a:off x="2286000" y="821881"/>
            <a:ext cx="1006562" cy="36827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57241" cap="flat">
            <a:solidFill>
              <a:srgbClr val="FF6600"/>
            </a:solidFill>
            <a:prstDash val="solid"/>
            <a:round/>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8" name="Straight Connector 7">
            <a:extLst>
              <a:ext uri="{FF2B5EF4-FFF2-40B4-BE49-F238E27FC236}">
                <a16:creationId xmlns:a16="http://schemas.microsoft.com/office/drawing/2014/main" id="{AB8D32D7-83F2-B645-9DCE-38B72C21582B}"/>
              </a:ext>
            </a:extLst>
          </p:cNvPr>
          <p:cNvSpPr/>
          <p:nvPr/>
        </p:nvSpPr>
        <p:spPr>
          <a:xfrm flipH="1" flipV="1">
            <a:off x="6856564" y="730084"/>
            <a:ext cx="1100160" cy="27792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57241" cap="flat">
            <a:solidFill>
              <a:srgbClr val="FF6600"/>
            </a:solidFill>
            <a:prstDash val="solid"/>
            <a:round/>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9" name="Straight Connector 8">
            <a:extLst>
              <a:ext uri="{FF2B5EF4-FFF2-40B4-BE49-F238E27FC236}">
                <a16:creationId xmlns:a16="http://schemas.microsoft.com/office/drawing/2014/main" id="{17C2391E-3CAA-714B-8E9F-404AC5E0FAF1}"/>
              </a:ext>
            </a:extLst>
          </p:cNvPr>
          <p:cNvSpPr/>
          <p:nvPr/>
        </p:nvSpPr>
        <p:spPr>
          <a:xfrm flipV="1">
            <a:off x="4937037" y="912955"/>
            <a:ext cx="182523" cy="55224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57241" cap="flat">
            <a:solidFill>
              <a:srgbClr val="FF6600"/>
            </a:solidFill>
            <a:prstDash val="solid"/>
            <a:round/>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9CC2607F-D9BD-0547-834B-D15DA3B6370A}"/>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sp>
        <p:nvSpPr>
          <p:cNvPr id="3" name="Freeform 2">
            <a:extLst>
              <a:ext uri="{FF2B5EF4-FFF2-40B4-BE49-F238E27FC236}">
                <a16:creationId xmlns:a16="http://schemas.microsoft.com/office/drawing/2014/main" id="{FDFB322D-A779-F441-A9B8-D2B025032DA1}"/>
              </a:ext>
            </a:extLst>
          </p:cNvPr>
          <p:cNvSpPr/>
          <p:nvPr/>
        </p:nvSpPr>
        <p:spPr>
          <a:xfrm>
            <a:off x="1317595" y="149403"/>
            <a:ext cx="7461357" cy="716579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blipFill>
            <a:blip r:embed="rId3">
              <a:alphaModFix/>
            </a:blip>
            <a:stretch>
              <a:fillRect/>
            </a:stretch>
          </a:blipFill>
          <a:ln cap="flat">
            <a:noFill/>
            <a:prstDash val="solid"/>
          </a:ln>
        </p:spPr>
        <p:txBody>
          <a:bodyPr vert="horz" wrap="square" lIns="90004" tIns="60844" rIns="90004" bIns="44997" anchor="ctr" anchorCtr="1" compatLnSpc="1">
            <a:noAutofit/>
          </a:bodyPr>
          <a:lstStyle/>
          <a:p>
            <a:pPr marL="0" marR="0" lvl="0" indent="0" algn="ctr"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rial" pitchFamily="18"/>
                <a:ea typeface="Microsoft YaHei" pitchFamily="2"/>
                <a:cs typeface="Microsoft YaHei" pitchFamily="2"/>
              </a:rPr>
              <a:t>H</a:t>
            </a:r>
          </a:p>
        </p:txBody>
      </p:sp>
      <p:grpSp>
        <p:nvGrpSpPr>
          <p:cNvPr id="4" name="Group 3">
            <a:extLst>
              <a:ext uri="{FF2B5EF4-FFF2-40B4-BE49-F238E27FC236}">
                <a16:creationId xmlns:a16="http://schemas.microsoft.com/office/drawing/2014/main" id="{A1514A41-3E26-3149-A845-5CE670629BDD}"/>
              </a:ext>
            </a:extLst>
          </p:cNvPr>
          <p:cNvGrpSpPr/>
          <p:nvPr/>
        </p:nvGrpSpPr>
        <p:grpSpPr>
          <a:xfrm>
            <a:off x="4022637" y="1279437"/>
            <a:ext cx="1827365" cy="1522439"/>
            <a:chOff x="4022637" y="1279437"/>
            <a:chExt cx="1827365" cy="1522439"/>
          </a:xfrm>
        </p:grpSpPr>
        <p:sp>
          <p:nvSpPr>
            <p:cNvPr id="5" name="Straight Connector 4">
              <a:extLst>
                <a:ext uri="{FF2B5EF4-FFF2-40B4-BE49-F238E27FC236}">
                  <a16:creationId xmlns:a16="http://schemas.microsoft.com/office/drawing/2014/main" id="{7BD0D2AB-A7E3-F74D-A40E-20B44DDC5F28}"/>
                </a:ext>
              </a:extLst>
            </p:cNvPr>
            <p:cNvSpPr/>
            <p:nvPr/>
          </p:nvSpPr>
          <p:spPr>
            <a:xfrm>
              <a:off x="5029200" y="1279437"/>
              <a:ext cx="0" cy="109547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916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6" name="Straight Connector 5">
              <a:extLst>
                <a:ext uri="{FF2B5EF4-FFF2-40B4-BE49-F238E27FC236}">
                  <a16:creationId xmlns:a16="http://schemas.microsoft.com/office/drawing/2014/main" id="{A17636B1-9B3F-2C4D-89D9-0F681571BB92}"/>
                </a:ext>
              </a:extLst>
            </p:cNvPr>
            <p:cNvSpPr/>
            <p:nvPr/>
          </p:nvSpPr>
          <p:spPr>
            <a:xfrm>
              <a:off x="4022637" y="2378162"/>
              <a:ext cx="1005117"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916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7" name="Freeform 6">
              <a:extLst>
                <a:ext uri="{FF2B5EF4-FFF2-40B4-BE49-F238E27FC236}">
                  <a16:creationId xmlns:a16="http://schemas.microsoft.com/office/drawing/2014/main" id="{497D8600-DB50-D444-A490-DB1C06AA9AF7}"/>
                </a:ext>
              </a:extLst>
            </p:cNvPr>
            <p:cNvSpPr/>
            <p:nvPr/>
          </p:nvSpPr>
          <p:spPr>
            <a:xfrm>
              <a:off x="5029200" y="2193837"/>
              <a:ext cx="820802" cy="60803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68040" rIns="90004" bIns="44997" anchor="t"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3600" b="1" i="0" u="none" strike="noStrike" kern="1200" cap="none" spc="0" baseline="0">
                  <a:solidFill>
                    <a:srgbClr val="000000"/>
                  </a:solidFill>
                  <a:uFillTx/>
                  <a:latin typeface="Georgia" pitchFamily="18"/>
                  <a:ea typeface="Microsoft YaHei" pitchFamily="2"/>
                  <a:cs typeface="Microsoft YaHei" pitchFamily="2"/>
                </a:rPr>
                <a:t>h</a:t>
              </a:r>
            </a:p>
          </p:txBody>
        </p:sp>
      </p:grpSp>
      <p:sp>
        <p:nvSpPr>
          <p:cNvPr id="8" name="Straight Connector 7">
            <a:extLst>
              <a:ext uri="{FF2B5EF4-FFF2-40B4-BE49-F238E27FC236}">
                <a16:creationId xmlns:a16="http://schemas.microsoft.com/office/drawing/2014/main" id="{1CCA04D5-93C1-C446-9B74-10E2A1877302}"/>
              </a:ext>
            </a:extLst>
          </p:cNvPr>
          <p:cNvSpPr/>
          <p:nvPr/>
        </p:nvSpPr>
        <p:spPr>
          <a:xfrm flipH="1">
            <a:off x="4295522" y="2468523"/>
            <a:ext cx="734756" cy="274320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C363C286-F202-B246-93FD-7FDD45FBB43D}"/>
              </a:ext>
            </a:extLst>
          </p:cNvPr>
          <p:cNvPicPr>
            <a:picLocks noChangeAspect="1"/>
          </p:cNvPicPr>
          <p:nvPr/>
        </p:nvPicPr>
        <p:blipFill>
          <a:blip r:embed="rId3">
            <a:lum/>
            <a:alphaModFix/>
          </a:blip>
          <a:srcRect/>
          <a:stretch>
            <a:fillRect/>
          </a:stretch>
        </p:blipFill>
        <p:spPr>
          <a:xfrm>
            <a:off x="1220760" y="182523"/>
            <a:ext cx="7521479" cy="7223037"/>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2B31603-AD4E-9647-A45E-45E46E854FAE}"/>
              </a:ext>
            </a:extLst>
          </p:cNvPr>
          <p:cNvPicPr>
            <a:picLocks noChangeAspect="1"/>
          </p:cNvPicPr>
          <p:nvPr/>
        </p:nvPicPr>
        <p:blipFill>
          <a:blip r:embed="rId3">
            <a:lum/>
            <a:alphaModFix/>
          </a:blip>
          <a:srcRect/>
          <a:stretch>
            <a:fillRect/>
          </a:stretch>
        </p:blipFill>
        <p:spPr>
          <a:xfrm>
            <a:off x="1220760" y="182523"/>
            <a:ext cx="7521479" cy="7223037"/>
          </a:xfrm>
          <a:prstGeom prst="rect">
            <a:avLst/>
          </a:prstGeom>
          <a:noFill/>
          <a:ln cap="flat">
            <a:noFill/>
          </a:ln>
        </p:spPr>
      </p:pic>
      <p:sp>
        <p:nvSpPr>
          <p:cNvPr id="3" name="Straight Connector 2">
            <a:extLst>
              <a:ext uri="{FF2B5EF4-FFF2-40B4-BE49-F238E27FC236}">
                <a16:creationId xmlns:a16="http://schemas.microsoft.com/office/drawing/2014/main" id="{400126C3-FAD6-F841-9EA5-B06191F07E02}"/>
              </a:ext>
            </a:extLst>
          </p:cNvPr>
          <p:cNvSpPr/>
          <p:nvPr/>
        </p:nvSpPr>
        <p:spPr>
          <a:xfrm flipH="1">
            <a:off x="4295522" y="2743200"/>
            <a:ext cx="917636" cy="2651037"/>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grpSp>
        <p:nvGrpSpPr>
          <p:cNvPr id="4" name="Group 3">
            <a:extLst>
              <a:ext uri="{FF2B5EF4-FFF2-40B4-BE49-F238E27FC236}">
                <a16:creationId xmlns:a16="http://schemas.microsoft.com/office/drawing/2014/main" id="{8A8879C0-206E-494F-BC9B-F7869B3ABE4F}"/>
              </a:ext>
            </a:extLst>
          </p:cNvPr>
          <p:cNvGrpSpPr/>
          <p:nvPr/>
        </p:nvGrpSpPr>
        <p:grpSpPr>
          <a:xfrm>
            <a:off x="4754523" y="1554123"/>
            <a:ext cx="1827355" cy="1522439"/>
            <a:chOff x="4754523" y="1554123"/>
            <a:chExt cx="1827355" cy="1522439"/>
          </a:xfrm>
        </p:grpSpPr>
        <p:sp>
          <p:nvSpPr>
            <p:cNvPr id="5" name="Straight Connector 4">
              <a:extLst>
                <a:ext uri="{FF2B5EF4-FFF2-40B4-BE49-F238E27FC236}">
                  <a16:creationId xmlns:a16="http://schemas.microsoft.com/office/drawing/2014/main" id="{EAD83B85-A70E-0641-92FF-55074F4EBBC2}"/>
                </a:ext>
              </a:extLst>
            </p:cNvPr>
            <p:cNvSpPr/>
            <p:nvPr/>
          </p:nvSpPr>
          <p:spPr>
            <a:xfrm>
              <a:off x="5761076" y="1554123"/>
              <a:ext cx="0" cy="109547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916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6" name="Straight Connector 5">
              <a:extLst>
                <a:ext uri="{FF2B5EF4-FFF2-40B4-BE49-F238E27FC236}">
                  <a16:creationId xmlns:a16="http://schemas.microsoft.com/office/drawing/2014/main" id="{22623C87-37E6-7A47-A4F0-248D59551952}"/>
                </a:ext>
              </a:extLst>
            </p:cNvPr>
            <p:cNvSpPr/>
            <p:nvPr/>
          </p:nvSpPr>
          <p:spPr>
            <a:xfrm>
              <a:off x="4754523" y="2651037"/>
              <a:ext cx="1004761"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916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7" name="Freeform 6">
              <a:extLst>
                <a:ext uri="{FF2B5EF4-FFF2-40B4-BE49-F238E27FC236}">
                  <a16:creationId xmlns:a16="http://schemas.microsoft.com/office/drawing/2014/main" id="{96CBAECA-D18F-A645-BAAA-2E07F971693E}"/>
                </a:ext>
              </a:extLst>
            </p:cNvPr>
            <p:cNvSpPr/>
            <p:nvPr/>
          </p:nvSpPr>
          <p:spPr>
            <a:xfrm>
              <a:off x="5761076" y="2468523"/>
              <a:ext cx="820802" cy="60803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68040" rIns="90004" bIns="44997" anchor="t"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3600" b="1" i="0" u="none" strike="noStrike" kern="1200" cap="none" spc="0" baseline="0">
                  <a:solidFill>
                    <a:srgbClr val="000000"/>
                  </a:solidFill>
                  <a:uFillTx/>
                  <a:latin typeface="Georgia" pitchFamily="18"/>
                  <a:ea typeface="Microsoft YaHei" pitchFamily="2"/>
                  <a:cs typeface="Microsoft YaHei" pitchFamily="2"/>
                </a:rPr>
                <a:t>h</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BFCF84CD-1DA6-AE4B-837A-FEEFA173CE67}"/>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D7AB4CD5-46BB-814D-94DE-59A2DC57C234}"/>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sp>
        <p:nvSpPr>
          <p:cNvPr id="3" name="Straight Connector 2">
            <a:extLst>
              <a:ext uri="{FF2B5EF4-FFF2-40B4-BE49-F238E27FC236}">
                <a16:creationId xmlns:a16="http://schemas.microsoft.com/office/drawing/2014/main" id="{E84328A6-33BA-1F4C-A3F7-D2DF0BCDDAF4}"/>
              </a:ext>
            </a:extLst>
          </p:cNvPr>
          <p:cNvSpPr/>
          <p:nvPr/>
        </p:nvSpPr>
        <p:spPr>
          <a:xfrm flipH="1">
            <a:off x="4295878" y="2835362"/>
            <a:ext cx="2838242" cy="2552757"/>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grpSp>
        <p:nvGrpSpPr>
          <p:cNvPr id="4" name="Group 3">
            <a:extLst>
              <a:ext uri="{FF2B5EF4-FFF2-40B4-BE49-F238E27FC236}">
                <a16:creationId xmlns:a16="http://schemas.microsoft.com/office/drawing/2014/main" id="{0407F191-5F36-8A4F-A747-900190F5259B}"/>
              </a:ext>
            </a:extLst>
          </p:cNvPr>
          <p:cNvGrpSpPr/>
          <p:nvPr/>
        </p:nvGrpSpPr>
        <p:grpSpPr>
          <a:xfrm>
            <a:off x="6126123" y="1646276"/>
            <a:ext cx="1827355" cy="1522439"/>
            <a:chOff x="6126123" y="1646276"/>
            <a:chExt cx="1827355" cy="1522439"/>
          </a:xfrm>
        </p:grpSpPr>
        <p:sp>
          <p:nvSpPr>
            <p:cNvPr id="5" name="Straight Connector 4">
              <a:extLst>
                <a:ext uri="{FF2B5EF4-FFF2-40B4-BE49-F238E27FC236}">
                  <a16:creationId xmlns:a16="http://schemas.microsoft.com/office/drawing/2014/main" id="{CA3DDAEE-8647-894A-9A60-992D4A9090A1}"/>
                </a:ext>
              </a:extLst>
            </p:cNvPr>
            <p:cNvSpPr/>
            <p:nvPr/>
          </p:nvSpPr>
          <p:spPr>
            <a:xfrm>
              <a:off x="7132676" y="1646276"/>
              <a:ext cx="0" cy="1095478"/>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916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6" name="Straight Connector 5">
              <a:extLst>
                <a:ext uri="{FF2B5EF4-FFF2-40B4-BE49-F238E27FC236}">
                  <a16:creationId xmlns:a16="http://schemas.microsoft.com/office/drawing/2014/main" id="{19B14F70-BDA7-6247-BF7D-97A9E6AB1395}"/>
                </a:ext>
              </a:extLst>
            </p:cNvPr>
            <p:cNvSpPr/>
            <p:nvPr/>
          </p:nvSpPr>
          <p:spPr>
            <a:xfrm>
              <a:off x="6126123" y="2743200"/>
              <a:ext cx="1004761"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916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7" name="Freeform 6">
              <a:extLst>
                <a:ext uri="{FF2B5EF4-FFF2-40B4-BE49-F238E27FC236}">
                  <a16:creationId xmlns:a16="http://schemas.microsoft.com/office/drawing/2014/main" id="{34FC1678-E858-0643-A7E1-B80EE0B71D67}"/>
                </a:ext>
              </a:extLst>
            </p:cNvPr>
            <p:cNvSpPr/>
            <p:nvPr/>
          </p:nvSpPr>
          <p:spPr>
            <a:xfrm>
              <a:off x="7132676" y="2560676"/>
              <a:ext cx="820802" cy="60803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68040" rIns="90004" bIns="44997" anchor="t"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3600" b="1" i="0" u="none" strike="noStrike" kern="1200" cap="none" spc="0" baseline="0">
                  <a:solidFill>
                    <a:srgbClr val="000000"/>
                  </a:solidFill>
                  <a:uFillTx/>
                  <a:latin typeface="Georgia" pitchFamily="18"/>
                  <a:ea typeface="Microsoft YaHei" pitchFamily="2"/>
                  <a:cs typeface="Microsoft YaHei" pitchFamily="2"/>
                </a:rPr>
                <a:t>h</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3B496D7B-9A9E-C443-9A3A-7FADA68E5055}"/>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73320F2F-2B89-4249-A22B-A54F471CA9FA}"/>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sp>
        <p:nvSpPr>
          <p:cNvPr id="3" name="Straight Connector 2">
            <a:extLst>
              <a:ext uri="{FF2B5EF4-FFF2-40B4-BE49-F238E27FC236}">
                <a16:creationId xmlns:a16="http://schemas.microsoft.com/office/drawing/2014/main" id="{68E66AD0-54A0-4944-BA73-2C6B531C00F1}"/>
              </a:ext>
            </a:extLst>
          </p:cNvPr>
          <p:cNvSpPr/>
          <p:nvPr/>
        </p:nvSpPr>
        <p:spPr>
          <a:xfrm flipH="1" flipV="1">
            <a:off x="2101684" y="4295522"/>
            <a:ext cx="3021122" cy="27755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DA8D6CE0-A3E5-EE4B-9B3B-0D44B25A3C86}"/>
              </a:ext>
            </a:extLst>
          </p:cNvPr>
          <p:cNvPicPr>
            <a:picLocks noChangeAspect="1"/>
          </p:cNvPicPr>
          <p:nvPr/>
        </p:nvPicPr>
        <p:blipFill>
          <a:blip r:embed="rId3">
            <a:lum/>
            <a:alphaModFix/>
          </a:blip>
          <a:srcRect/>
          <a:stretch>
            <a:fillRect/>
          </a:stretch>
        </p:blipFill>
        <p:spPr>
          <a:xfrm>
            <a:off x="1541522" y="382676"/>
            <a:ext cx="6994437" cy="6718316"/>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81AA4558-E7A5-134E-B1F2-2A9E7D51E18F}"/>
              </a:ext>
            </a:extLst>
          </p:cNvPr>
          <p:cNvPicPr>
            <a:picLocks noChangeAspect="1"/>
          </p:cNvPicPr>
          <p:nvPr/>
        </p:nvPicPr>
        <p:blipFill>
          <a:blip r:embed="rId3">
            <a:lum/>
            <a:alphaModFix/>
          </a:blip>
          <a:srcRect/>
          <a:stretch>
            <a:fillRect/>
          </a:stretch>
        </p:blipFill>
        <p:spPr>
          <a:xfrm>
            <a:off x="1541522" y="382676"/>
            <a:ext cx="6994437" cy="6718316"/>
          </a:xfrm>
          <a:prstGeom prst="rect">
            <a:avLst/>
          </a:prstGeom>
          <a:noFill/>
          <a:ln cap="flat">
            <a:noFill/>
          </a:ln>
        </p:spPr>
      </p:pic>
      <p:sp>
        <p:nvSpPr>
          <p:cNvPr id="3" name="Straight Connector 2">
            <a:extLst>
              <a:ext uri="{FF2B5EF4-FFF2-40B4-BE49-F238E27FC236}">
                <a16:creationId xmlns:a16="http://schemas.microsoft.com/office/drawing/2014/main" id="{D60CA719-0639-F342-B16D-D16CCD0A23B0}"/>
              </a:ext>
            </a:extLst>
          </p:cNvPr>
          <p:cNvSpPr/>
          <p:nvPr/>
        </p:nvSpPr>
        <p:spPr>
          <a:xfrm flipH="1">
            <a:off x="2284564" y="4565516"/>
            <a:ext cx="2838242" cy="646197"/>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56634836-0162-A14B-ACDB-363538E2B4FF}"/>
              </a:ext>
            </a:extLst>
          </p:cNvPr>
          <p:cNvPicPr>
            <a:picLocks noChangeAspect="1"/>
          </p:cNvPicPr>
          <p:nvPr/>
        </p:nvPicPr>
        <p:blipFill>
          <a:blip r:embed="rId3">
            <a:lum/>
            <a:alphaModFix/>
          </a:blip>
          <a:srcRect/>
          <a:stretch>
            <a:fillRect/>
          </a:stretch>
        </p:blipFill>
        <p:spPr>
          <a:xfrm>
            <a:off x="1411202" y="149403"/>
            <a:ext cx="7365958" cy="7073642"/>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06CE77D-0586-8E44-9D83-B080D21A0584}"/>
              </a:ext>
            </a:extLst>
          </p:cNvPr>
          <p:cNvPicPr>
            <a:picLocks noChangeAspect="1"/>
          </p:cNvPicPr>
          <p:nvPr/>
        </p:nvPicPr>
        <p:blipFill>
          <a:blip r:embed="rId3">
            <a:lum/>
            <a:alphaModFix/>
          </a:blip>
          <a:srcRect/>
          <a:stretch>
            <a:fillRect/>
          </a:stretch>
        </p:blipFill>
        <p:spPr>
          <a:xfrm>
            <a:off x="1541522" y="188997"/>
            <a:ext cx="7419962" cy="7126202"/>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B2BE8194-CC49-994C-89FF-2EEA2EDCEFED}"/>
              </a:ext>
            </a:extLst>
          </p:cNvPr>
          <p:cNvPicPr>
            <a:picLocks noChangeAspect="1"/>
          </p:cNvPicPr>
          <p:nvPr/>
        </p:nvPicPr>
        <p:blipFill>
          <a:blip r:embed="rId3">
            <a:lum/>
            <a:alphaModFix/>
          </a:blip>
          <a:srcRect/>
          <a:stretch>
            <a:fillRect/>
          </a:stretch>
        </p:blipFill>
        <p:spPr>
          <a:xfrm>
            <a:off x="1411202" y="149403"/>
            <a:ext cx="7365958" cy="7073642"/>
          </a:xfrm>
          <a:prstGeom prst="rect">
            <a:avLst/>
          </a:prstGeom>
          <a:noFill/>
          <a:ln cap="flat">
            <a:noFill/>
          </a:ln>
        </p:spPr>
      </p:pic>
      <p:sp>
        <p:nvSpPr>
          <p:cNvPr id="3" name="Straight Connector 2">
            <a:extLst>
              <a:ext uri="{FF2B5EF4-FFF2-40B4-BE49-F238E27FC236}">
                <a16:creationId xmlns:a16="http://schemas.microsoft.com/office/drawing/2014/main" id="{A6407A2B-6397-7943-AE8A-3F1571E0E618}"/>
              </a:ext>
            </a:extLst>
          </p:cNvPr>
          <p:cNvSpPr/>
          <p:nvPr/>
        </p:nvSpPr>
        <p:spPr>
          <a:xfrm flipH="1">
            <a:off x="2192402" y="4572000"/>
            <a:ext cx="3021122" cy="210347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E6E74EF9-A988-8246-9286-ABE736E644F6}"/>
              </a:ext>
            </a:extLst>
          </p:cNvPr>
          <p:cNvPicPr>
            <a:picLocks noChangeAspect="1"/>
          </p:cNvPicPr>
          <p:nvPr/>
        </p:nvPicPr>
        <p:blipFill>
          <a:blip r:embed="rId3">
            <a:lum/>
            <a:alphaModFix/>
          </a:blip>
          <a:srcRect/>
          <a:stretch>
            <a:fillRect/>
          </a:stretch>
        </p:blipFill>
        <p:spPr>
          <a:xfrm>
            <a:off x="1736637" y="396721"/>
            <a:ext cx="7013521" cy="6735964"/>
          </a:xfrm>
          <a:prstGeom prst="rect">
            <a:avLst/>
          </a:prstGeom>
          <a:noFill/>
          <a:ln cap="flat">
            <a:noFill/>
          </a:ln>
        </p:spPr>
      </p:pic>
      <p:grpSp>
        <p:nvGrpSpPr>
          <p:cNvPr id="3" name="Group 2">
            <a:extLst>
              <a:ext uri="{FF2B5EF4-FFF2-40B4-BE49-F238E27FC236}">
                <a16:creationId xmlns:a16="http://schemas.microsoft.com/office/drawing/2014/main" id="{3EB90FC1-0193-2F4F-911E-480298C7710D}"/>
              </a:ext>
            </a:extLst>
          </p:cNvPr>
          <p:cNvGrpSpPr/>
          <p:nvPr/>
        </p:nvGrpSpPr>
        <p:grpSpPr>
          <a:xfrm>
            <a:off x="4937037" y="1736637"/>
            <a:ext cx="1005127" cy="1005127"/>
            <a:chOff x="4937037" y="1736637"/>
            <a:chExt cx="1005127" cy="1005127"/>
          </a:xfrm>
        </p:grpSpPr>
        <p:sp>
          <p:nvSpPr>
            <p:cNvPr id="4" name="Straight Connector 3">
              <a:extLst>
                <a:ext uri="{FF2B5EF4-FFF2-40B4-BE49-F238E27FC236}">
                  <a16:creationId xmlns:a16="http://schemas.microsoft.com/office/drawing/2014/main" id="{0C4F0A9D-3B97-C548-8E53-A9CE50C0A17C}"/>
                </a:ext>
              </a:extLst>
            </p:cNvPr>
            <p:cNvSpPr/>
            <p:nvPr/>
          </p:nvSpPr>
          <p:spPr>
            <a:xfrm>
              <a:off x="5942164" y="1736637"/>
              <a:ext cx="0" cy="100368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
          <p:nvSpPr>
            <p:cNvPr id="5" name="Straight Connector 4">
              <a:extLst>
                <a:ext uri="{FF2B5EF4-FFF2-40B4-BE49-F238E27FC236}">
                  <a16:creationId xmlns:a16="http://schemas.microsoft.com/office/drawing/2014/main" id="{224A4C88-3400-EF4F-99AE-AE010CBD872C}"/>
                </a:ext>
              </a:extLst>
            </p:cNvPr>
            <p:cNvSpPr/>
            <p:nvPr/>
          </p:nvSpPr>
          <p:spPr>
            <a:xfrm>
              <a:off x="4937037" y="2741764"/>
              <a:ext cx="1003682"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2600" cap="flat">
              <a:solidFill>
                <a:srgbClr val="000000"/>
              </a:solidFill>
              <a:custDash>
                <a:ds d="100000" sp="100000"/>
              </a:custDash>
              <a:round/>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D2BC7200-7F9C-EA48-8619-8E6430238C57}"/>
              </a:ext>
            </a:extLst>
          </p:cNvPr>
          <p:cNvPicPr>
            <a:picLocks noChangeAspect="1"/>
          </p:cNvPicPr>
          <p:nvPr/>
        </p:nvPicPr>
        <p:blipFill>
          <a:blip r:embed="rId3">
            <a:lum/>
            <a:alphaModFix/>
          </a:blip>
          <a:srcRect/>
          <a:stretch>
            <a:fillRect/>
          </a:stretch>
        </p:blipFill>
        <p:spPr>
          <a:xfrm>
            <a:off x="4722117" y="274320"/>
            <a:ext cx="4683602" cy="4480560"/>
          </a:xfrm>
          <a:prstGeom prst="rect">
            <a:avLst/>
          </a:prstGeom>
          <a:noFill/>
          <a:ln cap="flat">
            <a:noFill/>
          </a:ln>
        </p:spPr>
      </p:pic>
      <p:sp>
        <p:nvSpPr>
          <p:cNvPr id="3" name="Freeform 2">
            <a:extLst>
              <a:ext uri="{FF2B5EF4-FFF2-40B4-BE49-F238E27FC236}">
                <a16:creationId xmlns:a16="http://schemas.microsoft.com/office/drawing/2014/main" id="{E731AC01-F0DB-9B44-9465-8B63E05AE56E}"/>
              </a:ext>
            </a:extLst>
          </p:cNvPr>
          <p:cNvSpPr/>
          <p:nvPr/>
        </p:nvSpPr>
        <p:spPr>
          <a:xfrm>
            <a:off x="260640" y="4937760"/>
            <a:ext cx="9144000" cy="192024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6559" rIns="0" bIns="0" anchor="ctr"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600" b="1" i="0" u="none" strike="noStrike" kern="1200" cap="none" spc="0" baseline="0">
              <a:solidFill>
                <a:srgbClr val="FFFF00"/>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Accepted value for Planck’s Constant: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                                     4.135667662 ×10−15	eV⋅s</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Our value for Planck’s Constant:</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600" b="1" i="0" u="none" strike="noStrike" kern="1200" cap="none" spc="0" baseline="0">
                <a:solidFill>
                  <a:srgbClr val="FFFF00"/>
                </a:solidFill>
                <a:uFillTx/>
                <a:latin typeface="Georgia" pitchFamily="18"/>
                <a:ea typeface="Microsoft YaHei" pitchFamily="2"/>
                <a:cs typeface="Microsoft YaHei" pitchFamily="2"/>
              </a:rPr>
              <a:t>                                      4.135667662 ×10−15	eV⋅s</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600" b="1" i="0" u="none" strike="noStrike" kern="1200" cap="none" spc="0" baseline="0">
              <a:solidFill>
                <a:srgbClr val="FFFF00"/>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600" b="1" i="0" u="none" strike="noStrike" kern="1200" cap="none" spc="0" baseline="0">
              <a:solidFill>
                <a:srgbClr val="FFFF00"/>
              </a:solidFill>
              <a:uFillTx/>
              <a:latin typeface="Georgia" pitchFamily="18"/>
              <a:ea typeface="Microsoft YaHei" pitchFamily="2"/>
              <a:cs typeface="Microsoft YaHei" pitchFamily="2"/>
            </a:endParaRPr>
          </a:p>
        </p:txBody>
      </p:sp>
      <p:sp>
        <p:nvSpPr>
          <p:cNvPr id="4" name="Rectangle 3">
            <a:extLst>
              <a:ext uri="{FF2B5EF4-FFF2-40B4-BE49-F238E27FC236}">
                <a16:creationId xmlns:a16="http://schemas.microsoft.com/office/drawing/2014/main" id="{2B0414AA-976C-0046-92EA-D6FB6259E260}"/>
              </a:ext>
            </a:extLst>
          </p:cNvPr>
          <p:cNvSpPr/>
          <p:nvPr/>
        </p:nvSpPr>
        <p:spPr>
          <a:xfrm>
            <a:off x="331918" y="1645920"/>
            <a:ext cx="3600001" cy="1799996"/>
          </a:xfrm>
          <a:prstGeom prst="rect">
            <a:avLst/>
          </a:prstGeom>
        </p:spPr>
        <p:txBody>
          <a:bodyPr vert="horz" wrap="square" lIns="90004" tIns="46798" rIns="90004" bIns="46798" fromWordArt="1" anchor="ctr" anchorCtr="1" compatLnSpc="1">
            <a:prstTxWarp prst="textPlain">
              <a:avLst/>
            </a:prstTxWarp>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ln w="9363" cap="flat">
                  <a:solidFill>
                    <a:srgbClr val="000000"/>
                  </a:solidFill>
                  <a:prstDash val="solid"/>
                  <a:miter/>
                </a:ln>
                <a:gradFill>
                  <a:gsLst>
                    <a:gs pos="0">
                      <a:srgbClr val="FFFF00"/>
                    </a:gs>
                    <a:gs pos="100000">
                      <a:srgbClr val="800000"/>
                    </a:gs>
                  </a:gsLst>
                  <a:path path="rect">
                    <a:fillToRect l="50000" t="50000" r="50000" b="50000"/>
                  </a:path>
                </a:gradFill>
                <a:uFillTx/>
                <a:latin typeface="Arial Black" pitchFamily="18"/>
                <a:ea typeface="MS Gothic" pitchFamily="2"/>
                <a:cs typeface="Tahoma" pitchFamily="2"/>
              </a:rPr>
              <a:t>Faith and Reason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ln w="9363" cap="flat">
                  <a:solidFill>
                    <a:srgbClr val="000000"/>
                  </a:solidFill>
                  <a:prstDash val="solid"/>
                  <a:miter/>
                </a:ln>
                <a:gradFill>
                  <a:gsLst>
                    <a:gs pos="0">
                      <a:srgbClr val="FFFF00"/>
                    </a:gs>
                    <a:gs pos="100000">
                      <a:srgbClr val="800000"/>
                    </a:gs>
                  </a:gsLst>
                  <a:path path="rect">
                    <a:fillToRect l="50000" t="50000" r="50000" b="50000"/>
                  </a:path>
                </a:gradFill>
                <a:uFillTx/>
                <a:latin typeface="Arial Black" pitchFamily="18"/>
                <a:ea typeface="MS Gothic" pitchFamily="2"/>
                <a:cs typeface="Tahoma" pitchFamily="2"/>
              </a:rPr>
              <a:t>Photo Electric Data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ln w="9363" cap="flat">
                  <a:solidFill>
                    <a:srgbClr val="000000"/>
                  </a:solidFill>
                  <a:prstDash val="solid"/>
                  <a:miter/>
                </a:ln>
                <a:gradFill>
                  <a:gsLst>
                    <a:gs pos="0">
                      <a:srgbClr val="FFFF00"/>
                    </a:gs>
                    <a:gs pos="100000">
                      <a:srgbClr val="800000"/>
                    </a:gs>
                  </a:gsLst>
                  <a:path path="rect">
                    <a:fillToRect l="50000" t="50000" r="50000" b="50000"/>
                  </a:path>
                </a:gradFill>
                <a:uFillTx/>
                <a:latin typeface="Arial Black" pitchFamily="18"/>
                <a:ea typeface="MS Gothic" pitchFamily="2"/>
                <a:cs typeface="Tahoma" pitchFamily="2"/>
              </a:rPr>
              <a:t>2019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CE033411-F278-C74B-AAED-196A4EC6B96E}"/>
              </a:ext>
            </a:extLst>
          </p:cNvPr>
          <p:cNvPicPr>
            <a:picLocks noChangeAspect="1"/>
          </p:cNvPicPr>
          <p:nvPr/>
        </p:nvPicPr>
        <p:blipFill>
          <a:blip r:embed="rId3">
            <a:lum/>
            <a:alphaModFix/>
          </a:blip>
          <a:srcRect/>
          <a:stretch>
            <a:fillRect/>
          </a:stretch>
        </p:blipFill>
        <p:spPr>
          <a:xfrm>
            <a:off x="365760" y="774359"/>
            <a:ext cx="2232361" cy="3157560"/>
          </a:xfrm>
          <a:prstGeom prst="rect">
            <a:avLst/>
          </a:prstGeom>
          <a:noFill/>
          <a:ln cap="flat">
            <a:noFill/>
          </a:ln>
        </p:spPr>
      </p:pic>
      <p:sp>
        <p:nvSpPr>
          <p:cNvPr id="3" name="TextBox 2">
            <a:extLst>
              <a:ext uri="{FF2B5EF4-FFF2-40B4-BE49-F238E27FC236}">
                <a16:creationId xmlns:a16="http://schemas.microsoft.com/office/drawing/2014/main" id="{3AC5F043-A275-B64C-A8EC-EE255D808433}"/>
              </a:ext>
            </a:extLst>
          </p:cNvPr>
          <p:cNvSpPr txBox="1"/>
          <p:nvPr/>
        </p:nvSpPr>
        <p:spPr>
          <a:xfrm>
            <a:off x="2847597" y="671398"/>
            <a:ext cx="6936482" cy="3351961"/>
          </a:xfrm>
          <a:prstGeom prst="rect">
            <a:avLst/>
          </a:prstGeom>
          <a:noFill/>
          <a:ln cap="flat">
            <a:noFill/>
          </a:ln>
        </p:spPr>
        <p:txBody>
          <a:bodyPr vert="horz" wrap="none" lIns="90004" tIns="44997" rIns="90004" bIns="44997" anchor="t"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Robert Millikan was totally convinced</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 that light was a wave and intended to</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 disprove the thesis that Albert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Einstein had proposed for a light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quantum (“das Lichtquant”).  He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thought if the experiment was done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carefully in a vacuum there would be</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 no ejection of electrons.</a:t>
            </a:r>
          </a:p>
        </p:txBody>
      </p:sp>
      <p:sp>
        <p:nvSpPr>
          <p:cNvPr id="4" name="TextBox 3">
            <a:extLst>
              <a:ext uri="{FF2B5EF4-FFF2-40B4-BE49-F238E27FC236}">
                <a16:creationId xmlns:a16="http://schemas.microsoft.com/office/drawing/2014/main" id="{BCE2075E-4AC8-374A-A9A9-4C3D8624B190}"/>
              </a:ext>
            </a:extLst>
          </p:cNvPr>
          <p:cNvSpPr txBox="1"/>
          <p:nvPr/>
        </p:nvSpPr>
        <p:spPr>
          <a:xfrm>
            <a:off x="653037" y="4480560"/>
            <a:ext cx="8874416" cy="2541958"/>
          </a:xfrm>
          <a:prstGeom prst="rect">
            <a:avLst/>
          </a:prstGeom>
          <a:noFill/>
          <a:ln cap="flat">
            <a:noFill/>
          </a:ln>
        </p:spPr>
        <p:txBody>
          <a:bodyPr vert="horz" wrap="none" lIns="90004" tIns="44997" rIns="90004" bIns="44997" anchor="t" anchorCtr="0" compatLnSpc="1">
            <a:noAutofit/>
          </a:bodyPr>
          <a:lstStyle/>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Seven years later and after many repeated trials</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 and recorded experiments Dr. Millikan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concluded that Einstein’s proposed “light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quantum” was a better explanation for the effect.</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A4BB655D-2737-524F-A7C7-7C4FE9C099B9}"/>
              </a:ext>
            </a:extLst>
          </p:cNvPr>
          <p:cNvSpPr/>
          <p:nvPr/>
        </p:nvSpPr>
        <p:spPr>
          <a:xfrm>
            <a:off x="549362" y="271439"/>
            <a:ext cx="9051837" cy="773747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62636" rIns="90004" bIns="44997" anchor="t" anchorCtr="0"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SUMMARY!</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Einstein was nominated by Emil Warburg in 1917 and was awarded the Nobel Prize in 1921 a paper written in 1905:</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“Einstein's law of the photo-electrical effect has been extremely rigorously tested by the American Millikan and his pupils and passed the test brilliantly. Owing to these studies by Einstein the quantum theory has been perfected to a high degree and an extensive literature grew up in this field whereby the extraordinary value of this theory was proved. “</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We now look at the work compiled by Robert Millikan from 1907-14....</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4BCB5436-6ABD-984B-84ED-EC35D55572D3}"/>
              </a:ext>
            </a:extLst>
          </p:cNvPr>
          <p:cNvPicPr>
            <a:picLocks noChangeAspect="1"/>
          </p:cNvPicPr>
          <p:nvPr/>
        </p:nvPicPr>
        <p:blipFill>
          <a:blip r:embed="rId3">
            <a:lum/>
            <a:alphaModFix/>
          </a:blip>
          <a:srcRect/>
          <a:stretch>
            <a:fillRect/>
          </a:stretch>
        </p:blipFill>
        <p:spPr>
          <a:xfrm>
            <a:off x="1096923" y="1096923"/>
            <a:ext cx="7940878" cy="5526002"/>
          </a:xfrm>
          <a:prstGeom prst="rect">
            <a:avLst/>
          </a:prstGeom>
          <a:noFill/>
          <a:ln cap="flat">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29269C0C-4D1F-ED42-8006-58CE50335F4D}"/>
              </a:ext>
            </a:extLst>
          </p:cNvPr>
          <p:cNvPicPr>
            <a:picLocks noChangeAspect="1"/>
          </p:cNvPicPr>
          <p:nvPr/>
        </p:nvPicPr>
        <p:blipFill>
          <a:blip r:embed="rId3">
            <a:lum/>
            <a:alphaModFix/>
          </a:blip>
          <a:srcRect/>
          <a:stretch>
            <a:fillRect/>
          </a:stretch>
        </p:blipFill>
        <p:spPr>
          <a:xfrm>
            <a:off x="1828800" y="1554123"/>
            <a:ext cx="6765837" cy="5295957"/>
          </a:xfrm>
          <a:prstGeom prst="rect">
            <a:avLst/>
          </a:prstGeom>
          <a:noFill/>
          <a:ln cap="flat">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76103E6-C119-BD4D-AC3B-8CF4771B93B7}"/>
              </a:ext>
            </a:extLst>
          </p:cNvPr>
          <p:cNvSpPr/>
          <p:nvPr/>
        </p:nvSpPr>
        <p:spPr>
          <a:xfrm>
            <a:off x="182523" y="92162"/>
            <a:ext cx="9693362" cy="219383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1" compatLnSpc="1">
            <a:noAutofit/>
          </a:bodyPr>
          <a:lstStyle/>
          <a:p>
            <a:pPr marL="0" marR="0" lvl="0" indent="0" algn="ctr" defTabSz="914400" rtl="0" fontAlgn="auto"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sng" strike="noStrike" kern="1200" cap="none" spc="0" baseline="0">
                <a:solidFill>
                  <a:srgbClr val="FFFF00"/>
                </a:solidFill>
                <a:uFillTx/>
                <a:latin typeface="Times New Roman" pitchFamily="18"/>
                <a:ea typeface="Microsoft YaHei" pitchFamily="2"/>
                <a:cs typeface="Microsoft YaHei" pitchFamily="2"/>
              </a:rPr>
              <a:t>Photoelectric Effect Analysis &amp; Explanation</a:t>
            </a:r>
          </a:p>
          <a:p>
            <a:pPr marL="0" marR="0" lvl="0" indent="0" algn="ctr" defTabSz="914400" rtl="0" fontAlgn="auto"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0" i="0" u="none" strike="noStrike" kern="1200" cap="none" spc="0" baseline="0">
                <a:solidFill>
                  <a:srgbClr val="FFFF00"/>
                </a:solidFill>
                <a:uFillTx/>
                <a:latin typeface="Times New Roman" pitchFamily="18"/>
                <a:ea typeface="Microsoft YaHei" pitchFamily="2"/>
                <a:cs typeface="Microsoft YaHei" pitchFamily="2"/>
              </a:rPr>
              <a:t>using Albert Einstein’s Quanta (photon) model</a:t>
            </a:r>
          </a:p>
          <a:p>
            <a:pPr marL="0" marR="0" lvl="0" indent="0" algn="ctr" defTabSz="914400" rtl="0" fontAlgn="auto" hangingPunct="1">
              <a:lnSpc>
                <a:spcPct val="100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0" i="0" u="none" strike="noStrike" kern="1200" cap="none" spc="0" baseline="0">
              <a:solidFill>
                <a:srgbClr val="FFFF00"/>
              </a:solidFill>
              <a:uFillTx/>
              <a:latin typeface="Times New Roman" pitchFamily="18"/>
              <a:ea typeface="Microsoft YaHei" pitchFamily="2"/>
              <a:cs typeface="Microsoft YaHei" pitchFamily="2"/>
            </a:endParaRPr>
          </a:p>
          <a:p>
            <a:pPr marL="741240" marR="0" lvl="1" indent="-284040" algn="ctr" defTabSz="914400" rtl="0" fontAlgn="auto" hangingPunct="1">
              <a:lnSpc>
                <a:spcPct val="100000"/>
              </a:lnSpc>
              <a:spcBef>
                <a:spcPts val="0"/>
              </a:spcBef>
              <a:spcAft>
                <a:spcPts val="0"/>
              </a:spcAft>
              <a:buNone/>
              <a:tabLst>
                <a:tab pos="741240" algn="l"/>
                <a:tab pos="1198440" algn="l"/>
                <a:tab pos="1655640" algn="l"/>
                <a:tab pos="2112840" algn="l"/>
                <a:tab pos="2570040" algn="l"/>
                <a:tab pos="3027240" algn="l"/>
                <a:tab pos="3484440" algn="l"/>
                <a:tab pos="3941640" algn="l"/>
                <a:tab pos="4398840" algn="l"/>
                <a:tab pos="4856040" algn="l"/>
                <a:tab pos="5313240" algn="l"/>
                <a:tab pos="5770440" algn="l"/>
                <a:tab pos="6227640" algn="l"/>
                <a:tab pos="6684840" algn="l"/>
                <a:tab pos="7142040" algn="l"/>
                <a:tab pos="7599240" algn="l"/>
                <a:tab pos="8056440" algn="l"/>
                <a:tab pos="8513640" algn="l"/>
                <a:tab pos="8970840" algn="l"/>
                <a:tab pos="9428040" algn="l"/>
                <a:tab pos="9885240" algn="l"/>
              </a:tabLst>
              <a:defRPr sz="1800" b="0" i="0" u="none" strike="noStrike" kern="0" cap="none" spc="0" baseline="0">
                <a:solidFill>
                  <a:srgbClr val="000000"/>
                </a:solidFill>
                <a:uFillTx/>
              </a:defRPr>
            </a:pPr>
            <a:r>
              <a:rPr lang="en-US" sz="2800" b="0" i="0" u="none" strike="noStrike" kern="1200" cap="none" spc="0" baseline="0">
                <a:solidFill>
                  <a:srgbClr val="FFFF00"/>
                </a:solidFill>
                <a:uFillTx/>
                <a:latin typeface="Times New Roman" pitchFamily="18"/>
                <a:ea typeface="Microsoft YaHei" pitchFamily="2"/>
                <a:cs typeface="Microsoft YaHei" pitchFamily="2"/>
              </a:rPr>
              <a:t>A good theoretical model explains the results of multiple</a:t>
            </a:r>
          </a:p>
          <a:p>
            <a:pPr marL="0" marR="0" lvl="1" indent="0" algn="ctr" defTabSz="914400" rtl="0" fontAlgn="auto" hangingPunct="1">
              <a:lnSpc>
                <a:spcPct val="100000"/>
              </a:lnSpc>
              <a:spcBef>
                <a:spcPts val="0"/>
              </a:spcBef>
              <a:spcAft>
                <a:spcPts val="0"/>
              </a:spcAft>
              <a:buClr>
                <a:srgbClr val="000000"/>
              </a:buClr>
              <a:buSzPct val="100000"/>
              <a:buFont typeface="Times New Roman" pitchFamily="18"/>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0" i="0" u="none" strike="noStrike" kern="1200" cap="none" spc="0" baseline="0">
                <a:solidFill>
                  <a:srgbClr val="FFFF00"/>
                </a:solidFill>
                <a:uFillTx/>
                <a:latin typeface="Times New Roman" pitchFamily="18"/>
                <a:ea typeface="Microsoft YaHei" pitchFamily="2"/>
                <a:cs typeface="Microsoft YaHei" pitchFamily="2"/>
              </a:rPr>
              <a:t> experiments involving a phenomenon (like PE effect).</a:t>
            </a:r>
          </a:p>
        </p:txBody>
      </p:sp>
      <p:sp>
        <p:nvSpPr>
          <p:cNvPr id="3" name="Freeform 2">
            <a:extLst>
              <a:ext uri="{FF2B5EF4-FFF2-40B4-BE49-F238E27FC236}">
                <a16:creationId xmlns:a16="http://schemas.microsoft.com/office/drawing/2014/main" id="{3A94BB74-9500-1C4C-B5FB-BAA2B5D5214E}"/>
              </a:ext>
            </a:extLst>
          </p:cNvPr>
          <p:cNvSpPr/>
          <p:nvPr/>
        </p:nvSpPr>
        <p:spPr>
          <a:xfrm>
            <a:off x="1158837" y="1557360"/>
            <a:ext cx="203399" cy="50327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none" lIns="90004" tIns="46798" rIns="90004" bIns="46798" anchor="ctr"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pic>
        <p:nvPicPr>
          <p:cNvPr id="4" name="">
            <a:extLst>
              <a:ext uri="{FF2B5EF4-FFF2-40B4-BE49-F238E27FC236}">
                <a16:creationId xmlns:a16="http://schemas.microsoft.com/office/drawing/2014/main" id="{3DF71026-91CC-CA46-968D-DBF35CA5AED8}"/>
              </a:ext>
            </a:extLst>
          </p:cNvPr>
          <p:cNvPicPr>
            <a:picLocks noChangeAspect="1"/>
          </p:cNvPicPr>
          <p:nvPr/>
        </p:nvPicPr>
        <p:blipFill>
          <a:blip r:embed="rId3">
            <a:lum/>
            <a:alphaModFix/>
          </a:blip>
          <a:srcRect/>
          <a:stretch>
            <a:fillRect/>
          </a:stretch>
        </p:blipFill>
        <p:spPr>
          <a:xfrm>
            <a:off x="727204" y="2627281"/>
            <a:ext cx="8508958" cy="4687918"/>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0EBD0991-0779-8B47-83C6-862E85DE03C1}"/>
              </a:ext>
            </a:extLst>
          </p:cNvPr>
          <p:cNvSpPr/>
          <p:nvPr/>
        </p:nvSpPr>
        <p:spPr>
          <a:xfrm>
            <a:off x="457200" y="182523"/>
            <a:ext cx="9326523" cy="7040523"/>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62636" rIns="90004" bIns="44997" anchor="t" anchorCtr="0"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SURPRISE!</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Wikipedia 01/04/17:</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FF"/>
                </a:solidFill>
                <a:uFillTx/>
                <a:latin typeface="Georgia" pitchFamily="18"/>
                <a:ea typeface="Microsoft YaHei" pitchFamily="2"/>
                <a:cs typeface="Microsoft YaHei" pitchFamily="2"/>
              </a:rPr>
              <a:t>Einstein's work predicted that the energy of individual ejected electrons increases linearly with the frequency of the light. Perhaps surprisingly, the precise relationship had not at that time been tested. By 1905 it was known that the energy of photo electrons increases with increasing frequency of incident light and is independent of the intensity of the light. However, the manner of the increase was not experimentally determined until 1914 when Robert Andrews Millikan showed that Einstein's prediction was correct.</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sng"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sng" strike="noStrike" kern="1200" cap="none" spc="0" baseline="0">
                <a:solidFill>
                  <a:srgbClr val="FFFFFF"/>
                </a:solidFill>
                <a:uFillTx/>
                <a:latin typeface="Georgia" pitchFamily="18"/>
                <a:ea typeface="Microsoft YaHei" pitchFamily="2"/>
                <a:cs typeface="Microsoft YaHei" pitchFamily="2"/>
              </a:rPr>
              <a:t>A Direct Determination of "h"</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FF"/>
                </a:solidFill>
                <a:uFillTx/>
                <a:latin typeface="Georgia" pitchFamily="18"/>
                <a:ea typeface="Microsoft YaHei" pitchFamily="2"/>
                <a:cs typeface="Microsoft YaHei" pitchFamily="2"/>
              </a:rPr>
              <a:t>Millikan, R. (1914). </a:t>
            </a:r>
            <a:r>
              <a:rPr lang="en-US" sz="2800" b="1" i="0" u="none" strike="noStrike" kern="1200" cap="none" spc="0" baseline="0">
                <a:solidFill>
                  <a:srgbClr val="FFFFFF"/>
                </a:solidFill>
                <a:uFillTx/>
                <a:latin typeface="Georgia" pitchFamily="18"/>
                <a:ea typeface="Microsoft YaHei" pitchFamily="2"/>
                <a:cs typeface="Microsoft YaHei" pitchFamily="2"/>
              </a:rPr>
              <a:t>Physical Review. 4 (1): 73–75.</a:t>
            </a: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2800" b="1" i="0" u="none" strike="noStrike" kern="1200" cap="none" spc="0" baseline="0">
              <a:solidFill>
                <a:srgbClr val="FFFFFF"/>
              </a:solidFill>
              <a:uFillTx/>
              <a:latin typeface="Georgia" pitchFamily="18"/>
              <a:ea typeface="Microsoft YaHei" pitchFamily="2"/>
              <a:cs typeface="Microsoft YaHei" pitchFamily="2"/>
            </a:endParaRPr>
          </a:p>
          <a:p>
            <a:pPr marL="0" marR="0" lvl="0" indent="0" algn="l"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800" b="1" i="0" u="none" strike="noStrike" kern="1200" cap="none" spc="0" baseline="0">
                <a:solidFill>
                  <a:srgbClr val="FFFFFF"/>
                </a:solidFill>
                <a:uFillTx/>
                <a:latin typeface="Georgia" pitchFamily="18"/>
                <a:ea typeface="Microsoft YaHei" pitchFamily="2"/>
                <a:cs typeface="Microsoft YaHei" pitchFamily="2"/>
              </a:rPr>
              <a:t>Millikan presented results but was unconvinced...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4675-3C97-2B44-89B5-E2655D0DBECA}"/>
              </a:ext>
            </a:extLst>
          </p:cNvPr>
          <p:cNvSpPr txBox="1">
            <a:spLocks noGrp="1"/>
          </p:cNvSpPr>
          <p:nvPr>
            <p:ph type="title" idx="4294967295"/>
          </p:nvPr>
        </p:nvSpPr>
        <p:spPr>
          <a:xfrm>
            <a:off x="528120" y="92162"/>
            <a:ext cx="9069476" cy="914400"/>
          </a:xfrm>
        </p:spPr>
        <p:txBody>
          <a:bodyPr tIns="28081" anchor="t"/>
          <a:lstStyle/>
          <a:p>
            <a:pPr lvl="0">
              <a:lnSpc>
                <a:spcPct val="95000"/>
              </a:lnSpc>
            </a:pPr>
            <a:r>
              <a:rPr lang="en-US" b="1" u="sng">
                <a:solidFill>
                  <a:srgbClr val="FFFF00"/>
                </a:solidFill>
                <a:latin typeface="Georgia" pitchFamily="18"/>
              </a:rPr>
              <a:t>Take Aways?</a:t>
            </a:r>
          </a:p>
        </p:txBody>
      </p:sp>
      <p:sp>
        <p:nvSpPr>
          <p:cNvPr id="3" name="Subtitle 2">
            <a:extLst>
              <a:ext uri="{FF2B5EF4-FFF2-40B4-BE49-F238E27FC236}">
                <a16:creationId xmlns:a16="http://schemas.microsoft.com/office/drawing/2014/main" id="{E7B7A643-852D-7044-B547-6C32D44094B8}"/>
              </a:ext>
            </a:extLst>
          </p:cNvPr>
          <p:cNvSpPr txBox="1">
            <a:spLocks noGrp="1"/>
          </p:cNvSpPr>
          <p:nvPr>
            <p:ph type="subTitle" idx="4294967295"/>
          </p:nvPr>
        </p:nvSpPr>
        <p:spPr>
          <a:xfrm>
            <a:off x="528120" y="901442"/>
            <a:ext cx="9069476" cy="927000"/>
          </a:xfrm>
        </p:spPr>
        <p:txBody>
          <a:bodyPr tIns="20162" anchorCtr="1"/>
          <a:lstStyle/>
          <a:p>
            <a:pPr marL="0" lvl="0" indent="0" algn="ctr">
              <a:lnSpc>
                <a:spcPct val="95000"/>
              </a:lnSpc>
              <a:spcBef>
                <a:spcPts val="0"/>
              </a:spcBef>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r>
              <a:rPr lang="en-US" b="1">
                <a:solidFill>
                  <a:srgbClr val="FFFF00"/>
                </a:solidFill>
                <a:latin typeface="Georgia" pitchFamily="18"/>
              </a:rPr>
              <a:t>During this grueling 2600 year review:</a:t>
            </a:r>
          </a:p>
          <a:p>
            <a:pPr marL="0" lvl="0" indent="0" algn="ctr">
              <a:lnSpc>
                <a:spcPct val="95000"/>
              </a:lnSpc>
              <a:spcBef>
                <a:spcPts val="0"/>
              </a:spcBef>
              <a:tabLst>
                <a:tab pos="0" algn="l"/>
                <a:tab pos="114117" algn="l"/>
                <a:tab pos="571317" algn="l"/>
                <a:tab pos="1028517" algn="l"/>
                <a:tab pos="1485717" algn="l"/>
                <a:tab pos="1942917" algn="l"/>
                <a:tab pos="2400117" algn="l"/>
                <a:tab pos="2857317" algn="l"/>
                <a:tab pos="3314517" algn="l"/>
                <a:tab pos="3771717" algn="l"/>
                <a:tab pos="4228917" algn="l"/>
                <a:tab pos="4686117" algn="l"/>
                <a:tab pos="5143317" algn="l"/>
                <a:tab pos="5600517" algn="l"/>
                <a:tab pos="6057717" algn="l"/>
                <a:tab pos="6514917" algn="l"/>
                <a:tab pos="6972117" algn="l"/>
                <a:tab pos="7429317" algn="l"/>
                <a:tab pos="7886517" algn="l"/>
                <a:tab pos="8343717" algn="l"/>
                <a:tab pos="8800917" algn="l"/>
              </a:tabLst>
            </a:pPr>
            <a:endParaRPr lang="en-US" b="1">
              <a:solidFill>
                <a:srgbClr val="FFFF00"/>
              </a:solidFill>
              <a:latin typeface="Georgia" pitchFamily="18"/>
            </a:endParaRPr>
          </a:p>
        </p:txBody>
      </p:sp>
      <p:sp>
        <p:nvSpPr>
          <p:cNvPr id="4" name="Freeform 3">
            <a:extLst>
              <a:ext uri="{FF2B5EF4-FFF2-40B4-BE49-F238E27FC236}">
                <a16:creationId xmlns:a16="http://schemas.microsoft.com/office/drawing/2014/main" id="{4B897295-FBF7-BA4D-8E2A-ABE9281B92D1}"/>
              </a:ext>
            </a:extLst>
          </p:cNvPr>
          <p:cNvSpPr/>
          <p:nvPr/>
        </p:nvSpPr>
        <p:spPr>
          <a:xfrm>
            <a:off x="528477" y="1469879"/>
            <a:ext cx="9069476" cy="173052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5124" rIns="0" bIns="0" anchor="t" anchorCtr="1"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 Physics explains the world</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using analogies, metaphors, imagination, speculation, logical consistency and refines these explanations based on both observations and predictions</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that are BOTH qualitative and quantitative.</a:t>
            </a:r>
          </a:p>
        </p:txBody>
      </p:sp>
      <p:sp>
        <p:nvSpPr>
          <p:cNvPr id="5" name="Freeform 4">
            <a:extLst>
              <a:ext uri="{FF2B5EF4-FFF2-40B4-BE49-F238E27FC236}">
                <a16:creationId xmlns:a16="http://schemas.microsoft.com/office/drawing/2014/main" id="{11222D2F-7EF6-2248-A512-6ED802F0C56D}"/>
              </a:ext>
            </a:extLst>
          </p:cNvPr>
          <p:cNvSpPr/>
          <p:nvPr/>
        </p:nvSpPr>
        <p:spPr>
          <a:xfrm>
            <a:off x="471601" y="4846676"/>
            <a:ext cx="9069119" cy="23112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20162" rIns="0" bIns="0" anchor="t" anchorCtr="1"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3200" b="1" i="0" u="none" strike="noStrike" kern="1200" cap="none" spc="0" baseline="0">
              <a:solidFill>
                <a:srgbClr val="FFFF00"/>
              </a:solidFill>
              <a:uFillTx/>
              <a:latin typeface="Georgia" pitchFamily="18"/>
              <a:ea typeface="Microsoft YaHei" pitchFamily="2"/>
              <a:cs typeface="Microsoft YaHei" pitchFamily="2"/>
            </a:endParaRP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3200" b="1" i="0" u="none" strike="noStrike" kern="1200" cap="none" spc="0" baseline="0">
              <a:solidFill>
                <a:srgbClr val="FFFF00"/>
              </a:solidFill>
              <a:uFillTx/>
              <a:latin typeface="Georgia" pitchFamily="18"/>
              <a:ea typeface="Microsoft YaHei" pitchFamily="2"/>
              <a:cs typeface="Microsoft YaHei" pitchFamily="2"/>
            </a:endParaRPr>
          </a:p>
        </p:txBody>
      </p:sp>
      <p:sp>
        <p:nvSpPr>
          <p:cNvPr id="6" name="Freeform 5">
            <a:extLst>
              <a:ext uri="{FF2B5EF4-FFF2-40B4-BE49-F238E27FC236}">
                <a16:creationId xmlns:a16="http://schemas.microsoft.com/office/drawing/2014/main" id="{9931AF28-40C7-3E4D-8F5A-57AB48CF0D33}"/>
              </a:ext>
            </a:extLst>
          </p:cNvPr>
          <p:cNvSpPr/>
          <p:nvPr/>
        </p:nvSpPr>
        <p:spPr>
          <a:xfrm>
            <a:off x="365037" y="3475076"/>
            <a:ext cx="9069476" cy="242243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5124" rIns="0" bIns="0" anchor="t" anchorCtr="1"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 Modern Physics (quantum Mechanics)</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emerged as a result of coming to see</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particles we will never really see (photons).</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These photons interact with the smallest of atomic and</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subatomic particles (which we also can not see) allowing us to probe the universe in ways that extend our ability to observe (and measure)</a:t>
            </a:r>
          </a:p>
        </p:txBody>
      </p:sp>
      <p:sp>
        <p:nvSpPr>
          <p:cNvPr id="7" name="Freeform 6">
            <a:extLst>
              <a:ext uri="{FF2B5EF4-FFF2-40B4-BE49-F238E27FC236}">
                <a16:creationId xmlns:a16="http://schemas.microsoft.com/office/drawing/2014/main" id="{281763E2-4608-E04E-8216-B4AB350777FE}"/>
              </a:ext>
            </a:extLst>
          </p:cNvPr>
          <p:cNvSpPr/>
          <p:nvPr/>
        </p:nvSpPr>
        <p:spPr>
          <a:xfrm>
            <a:off x="549362" y="6184800"/>
            <a:ext cx="9069476" cy="103823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15124" rIns="0" bIns="0" anchor="t" anchorCtr="1" compatLnSpc="1">
            <a:noAutofit/>
          </a:bodyPr>
          <a:lstStyle/>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 The dual nature of light provides a unique analogy</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for other disciplines where simultaneous and seemingly</a:t>
            </a:r>
          </a:p>
          <a:p>
            <a:pPr marL="0" marR="0" lvl="0" indent="0" algn="ctr" defTabSz="914400" rtl="0" fontAlgn="auto" hangingPunct="0">
              <a:lnSpc>
                <a:spcPct val="95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r>
              <a:rPr lang="en-US" sz="2400" b="1" i="0" u="none" strike="noStrike" kern="1200" cap="none" spc="0" baseline="0">
                <a:solidFill>
                  <a:srgbClr val="FFFF00"/>
                </a:solidFill>
                <a:uFillTx/>
                <a:latin typeface="Georgia" pitchFamily="18"/>
                <a:ea typeface="Microsoft YaHei" pitchFamily="2"/>
                <a:cs typeface="Microsoft YaHei" pitchFamily="2"/>
              </a:rPr>
              <a:t>contradictory properties may surprisingly co-exist.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2F6CDC43-D1A4-684D-B1B2-AA4FB74653B8}"/>
              </a:ext>
            </a:extLst>
          </p:cNvPr>
          <p:cNvPicPr>
            <a:picLocks noChangeAspect="1"/>
          </p:cNvPicPr>
          <p:nvPr/>
        </p:nvPicPr>
        <p:blipFill>
          <a:blip r:embed="rId3">
            <a:lum/>
            <a:alphaModFix/>
          </a:blip>
          <a:srcRect/>
          <a:stretch>
            <a:fillRect/>
          </a:stretch>
        </p:blipFill>
        <p:spPr>
          <a:xfrm>
            <a:off x="1189076" y="71277"/>
            <a:ext cx="7589876" cy="7288197"/>
          </a:xfrm>
          <a:prstGeom prst="rect">
            <a:avLst/>
          </a:prstGeom>
          <a:noFill/>
          <a:ln cap="flat">
            <a:noFill/>
          </a:ln>
        </p:spPr>
      </p:pic>
      <p:sp>
        <p:nvSpPr>
          <p:cNvPr id="3" name="Straight Connector 2">
            <a:extLst>
              <a:ext uri="{FF2B5EF4-FFF2-40B4-BE49-F238E27FC236}">
                <a16:creationId xmlns:a16="http://schemas.microsoft.com/office/drawing/2014/main" id="{C23C9E51-01CD-404F-B09E-4B06BC259A77}"/>
              </a:ext>
            </a:extLst>
          </p:cNvPr>
          <p:cNvSpPr/>
          <p:nvPr/>
        </p:nvSpPr>
        <p:spPr>
          <a:xfrm>
            <a:off x="1920962" y="1189076"/>
            <a:ext cx="1646276" cy="4479837"/>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FC3E6F29-54DE-4E43-8B43-40A534A630D7}"/>
              </a:ext>
            </a:extLst>
          </p:cNvPr>
          <p:cNvPicPr>
            <a:picLocks noChangeAspect="1"/>
          </p:cNvPicPr>
          <p:nvPr/>
        </p:nvPicPr>
        <p:blipFill>
          <a:blip r:embed="rId3">
            <a:lum/>
            <a:alphaModFix/>
          </a:blip>
          <a:srcRect/>
          <a:stretch>
            <a:fillRect/>
          </a:stretch>
        </p:blipFill>
        <p:spPr>
          <a:xfrm>
            <a:off x="1250999" y="177841"/>
            <a:ext cx="7527962" cy="7229520"/>
          </a:xfrm>
          <a:prstGeom prst="rect">
            <a:avLst/>
          </a:prstGeom>
          <a:noFill/>
          <a:ln cap="flat">
            <a:noFill/>
          </a:ln>
        </p:spPr>
      </p:pic>
      <p:sp>
        <p:nvSpPr>
          <p:cNvPr id="3" name="Straight Connector 2">
            <a:extLst>
              <a:ext uri="{FF2B5EF4-FFF2-40B4-BE49-F238E27FC236}">
                <a16:creationId xmlns:a16="http://schemas.microsoft.com/office/drawing/2014/main" id="{89CBEBF7-1C51-4E4B-9CC8-5308653A10BC}"/>
              </a:ext>
            </a:extLst>
          </p:cNvPr>
          <p:cNvSpPr/>
          <p:nvPr/>
        </p:nvSpPr>
        <p:spPr>
          <a:xfrm>
            <a:off x="2286000" y="1463762"/>
            <a:ext cx="1279437" cy="438947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36722" cap="flat">
            <a:solidFill>
              <a:srgbClr val="333333"/>
            </a:solidFill>
            <a:prstDash val="solid"/>
            <a:round/>
            <a:headEnd type="arrow"/>
            <a:tailEnd type="arrow"/>
          </a:ln>
        </p:spPr>
        <p:txBody>
          <a:bodyPr vert="horz" wrap="square" lIns="90004" tIns="46798" rIns="90004" bIns="46798" anchor="t" anchorCtr="0" compatLnSpc="1">
            <a:noAutofit/>
          </a:bodyPr>
          <a:lstStyle/>
          <a:p>
            <a:pPr marL="0" marR="0" lvl="0" indent="0" algn="l" defTabSz="914400" rtl="0" fontAlgn="auto" hangingPunct="0">
              <a:lnSpc>
                <a:spcPct val="93000"/>
              </a:lnSpc>
              <a:spcBef>
                <a:spcPts val="0"/>
              </a:spcBef>
              <a:spcAft>
                <a:spcPts val="0"/>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Microsoft YaHei" pitchFamily="2"/>
              <a:cs typeface="Microsoft YaHei"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BB37D7E9-7EC6-9A47-939F-7C84F0537EA3}"/>
              </a:ext>
            </a:extLst>
          </p:cNvPr>
          <p:cNvPicPr>
            <a:picLocks noChangeAspect="1"/>
          </p:cNvPicPr>
          <p:nvPr/>
        </p:nvPicPr>
        <p:blipFill>
          <a:blip r:embed="rId3">
            <a:lum/>
            <a:alphaModFix/>
          </a:blip>
          <a:srcRect/>
          <a:stretch>
            <a:fillRect/>
          </a:stretch>
        </p:blipFill>
        <p:spPr>
          <a:xfrm>
            <a:off x="1347843" y="182523"/>
            <a:ext cx="7521479" cy="7223037"/>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A954D12B-74DF-2741-AE2F-8D23D14B231A}"/>
              </a:ext>
            </a:extLst>
          </p:cNvPr>
          <p:cNvPicPr>
            <a:picLocks noChangeAspect="1"/>
          </p:cNvPicPr>
          <p:nvPr/>
        </p:nvPicPr>
        <p:blipFill>
          <a:blip r:embed="rId3">
            <a:lum/>
            <a:alphaModFix/>
          </a:blip>
          <a:srcRect/>
          <a:stretch>
            <a:fillRect/>
          </a:stretch>
        </p:blipFill>
        <p:spPr>
          <a:xfrm>
            <a:off x="1492200" y="182523"/>
            <a:ext cx="7559637" cy="7261195"/>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BAEFE1B9-6960-8D40-883F-7F80FDFF1EA2}"/>
              </a:ext>
            </a:extLst>
          </p:cNvPr>
          <p:cNvPicPr>
            <a:picLocks noChangeAspect="1"/>
          </p:cNvPicPr>
          <p:nvPr/>
        </p:nvPicPr>
        <p:blipFill>
          <a:blip r:embed="rId3">
            <a:lum/>
            <a:alphaModFix/>
          </a:blip>
          <a:srcRect/>
          <a:stretch>
            <a:fillRect/>
          </a:stretch>
        </p:blipFill>
        <p:spPr>
          <a:xfrm>
            <a:off x="1220760" y="149403"/>
            <a:ext cx="7556400" cy="7256157"/>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A75DA921-F2F8-1342-80B2-271C9E45A438}"/>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70DE559D-4402-C041-ADF8-89BC49329BFE}"/>
              </a:ext>
            </a:extLst>
          </p:cNvPr>
          <p:cNvPicPr>
            <a:picLocks noChangeAspect="1"/>
          </p:cNvPicPr>
          <p:nvPr/>
        </p:nvPicPr>
        <p:blipFill>
          <a:blip r:embed="rId3">
            <a:lum/>
            <a:alphaModFix/>
          </a:blip>
          <a:srcRect/>
          <a:stretch>
            <a:fillRect/>
          </a:stretch>
        </p:blipFill>
        <p:spPr>
          <a:xfrm>
            <a:off x="1316159" y="149403"/>
            <a:ext cx="7461001" cy="7165796"/>
          </a:xfrm>
          <a:prstGeom prst="rect">
            <a:avLst/>
          </a:prstGeom>
          <a:noFill/>
          <a:ln cap="flat">
            <a:noFill/>
          </a:ln>
        </p:spPr>
      </p:pic>
      <p:pic>
        <p:nvPicPr>
          <p:cNvPr id="3" name="">
            <a:extLst>
              <a:ext uri="{FF2B5EF4-FFF2-40B4-BE49-F238E27FC236}">
                <a16:creationId xmlns:a16="http://schemas.microsoft.com/office/drawing/2014/main" id="{00CA3140-F87C-A348-BAD5-C6438D1C8BBE}"/>
              </a:ext>
            </a:extLst>
          </p:cNvPr>
          <p:cNvPicPr>
            <a:picLocks noChangeAspect="1"/>
          </p:cNvPicPr>
          <p:nvPr/>
        </p:nvPicPr>
        <p:blipFill>
          <a:blip r:embed="rId3">
            <a:lum/>
            <a:alphaModFix/>
          </a:blip>
          <a:srcRect/>
          <a:stretch>
            <a:fillRect/>
          </a:stretch>
        </p:blipFill>
        <p:spPr>
          <a:xfrm>
            <a:off x="1317595" y="149403"/>
            <a:ext cx="7461357" cy="7165796"/>
          </a:xfrm>
          <a:prstGeom prst="rect">
            <a:avLst/>
          </a:prstGeom>
          <a:noFill/>
          <a:ln cap="flat">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2671</TotalTime>
  <Words>639</Words>
  <Application>Microsoft Macintosh PowerPoint</Application>
  <PresentationFormat>Widescreen</PresentationFormat>
  <Paragraphs>99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Georgia</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 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Jay Martin</cp:lastModifiedBy>
  <cp:revision>35</cp:revision>
  <dcterms:created xsi:type="dcterms:W3CDTF">2017-06-12T13:27:59Z</dcterms:created>
  <dcterms:modified xsi:type="dcterms:W3CDTF">2019-07-23T22:41:24Z</dcterms:modified>
</cp:coreProperties>
</file>