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13003213" cy="97567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12"/>
  </p:normalViewPr>
  <p:slideViewPr>
    <p:cSldViewPr snapToGrid="0" snapToObjects="1">
      <p:cViewPr varScale="1">
        <p:scale>
          <a:sx n="55" d="100"/>
          <a:sy n="55" d="100"/>
        </p:scale>
        <p:origin x="2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ableStyles" Target="tableStyles.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16"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317"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21"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322"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323"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25"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326"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327"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29"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330"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331"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33"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334"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36"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338"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339"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41"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42"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43"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344"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45"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46"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51"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53"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55"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356"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8"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60"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361"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362"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64"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365"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366"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68"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369"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370"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72"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373"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75"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376"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377"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378"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80"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81"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82"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383"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84"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85"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41"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43"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81"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83"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03"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17"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26"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30"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34"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41"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55"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57"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59"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64"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68"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72"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76"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79"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84"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94"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96"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98"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03"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07"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208"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09"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11"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12"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13"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15"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216"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18"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19"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20"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221"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23"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224"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225"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226"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227"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228"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33"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35"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37"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238"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42"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43"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244"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46"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247"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48"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50"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51"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52"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54"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255"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59"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260"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62"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265"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266"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267"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72"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74"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76"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277"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49800" y="389160"/>
            <a:ext cx="11702160" cy="7552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81"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82" name="PlaceHolder 3"/>
          <p:cNvSpPr>
            <a:spLocks noGrp="1"/>
          </p:cNvSpPr>
          <p:nvPr>
            <p:ph type="body"/>
          </p:nvPr>
        </p:nvSpPr>
        <p:spPr>
          <a:xfrm>
            <a:off x="6645960" y="2282760"/>
            <a:ext cx="5710320" cy="5658120"/>
          </a:xfrm>
          <a:prstGeom prst="rect">
            <a:avLst/>
          </a:prstGeom>
        </p:spPr>
        <p:txBody>
          <a:bodyPr lIns="0" tIns="0" rIns="0" bIns="0">
            <a:normAutofit/>
          </a:bodyPr>
          <a:lstStyle/>
          <a:p>
            <a:endParaRPr lang="en-US" sz="3200" b="0" strike="noStrike" spc="-1">
              <a:latin typeface="Arial"/>
            </a:endParaRPr>
          </a:p>
        </p:txBody>
      </p:sp>
      <p:sp>
        <p:nvSpPr>
          <p:cNvPr id="283"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85" name="PlaceHolder 2"/>
          <p:cNvSpPr>
            <a:spLocks noGrp="1"/>
          </p:cNvSpPr>
          <p:nvPr>
            <p:ph type="body"/>
          </p:nvPr>
        </p:nvSpPr>
        <p:spPr>
          <a:xfrm>
            <a:off x="649800" y="2282760"/>
            <a:ext cx="5710320" cy="5658120"/>
          </a:xfrm>
          <a:prstGeom prst="rect">
            <a:avLst/>
          </a:prstGeom>
        </p:spPr>
        <p:txBody>
          <a:bodyPr lIns="0" tIns="0" rIns="0" bIns="0">
            <a:normAutofit/>
          </a:bodyPr>
          <a:lstStyle/>
          <a:p>
            <a:endParaRPr lang="en-US" sz="3200" b="0" strike="noStrike" spc="-1">
              <a:latin typeface="Arial"/>
            </a:endParaRPr>
          </a:p>
        </p:txBody>
      </p:sp>
      <p:sp>
        <p:nvSpPr>
          <p:cNvPr id="286"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87" name="PlaceHolder 4"/>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89"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90"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91" name="PlaceHolder 4"/>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93" name="PlaceHolder 2"/>
          <p:cNvSpPr>
            <a:spLocks noGrp="1"/>
          </p:cNvSpPr>
          <p:nvPr>
            <p:ph type="body"/>
          </p:nvPr>
        </p:nvSpPr>
        <p:spPr>
          <a:xfrm>
            <a:off x="649800" y="2282760"/>
            <a:ext cx="11702160" cy="2698560"/>
          </a:xfrm>
          <a:prstGeom prst="rect">
            <a:avLst/>
          </a:prstGeom>
        </p:spPr>
        <p:txBody>
          <a:bodyPr lIns="0" tIns="0" rIns="0" bIns="0">
            <a:normAutofit/>
          </a:bodyPr>
          <a:lstStyle/>
          <a:p>
            <a:endParaRPr lang="en-US" sz="3200" b="0" strike="noStrike" spc="-1">
              <a:latin typeface="Arial"/>
            </a:endParaRPr>
          </a:p>
        </p:txBody>
      </p:sp>
      <p:sp>
        <p:nvSpPr>
          <p:cNvPr id="294" name="PlaceHolder 3"/>
          <p:cNvSpPr>
            <a:spLocks noGrp="1"/>
          </p:cNvSpPr>
          <p:nvPr>
            <p:ph type="body"/>
          </p:nvPr>
        </p:nvSpPr>
        <p:spPr>
          <a:xfrm>
            <a:off x="649800" y="5238000"/>
            <a:ext cx="117021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296" name="PlaceHolder 2"/>
          <p:cNvSpPr>
            <a:spLocks noGrp="1"/>
          </p:cNvSpPr>
          <p:nvPr>
            <p:ph type="body"/>
          </p:nvPr>
        </p:nvSpPr>
        <p:spPr>
          <a:xfrm>
            <a:off x="649800" y="2282760"/>
            <a:ext cx="5710320" cy="2698560"/>
          </a:xfrm>
          <a:prstGeom prst="rect">
            <a:avLst/>
          </a:prstGeom>
        </p:spPr>
        <p:txBody>
          <a:bodyPr lIns="0" tIns="0" rIns="0" bIns="0">
            <a:normAutofit/>
          </a:bodyPr>
          <a:lstStyle/>
          <a:p>
            <a:endParaRPr lang="en-US" sz="3200" b="0" strike="noStrike" spc="-1">
              <a:latin typeface="Arial"/>
            </a:endParaRPr>
          </a:p>
        </p:txBody>
      </p:sp>
      <p:sp>
        <p:nvSpPr>
          <p:cNvPr id="297" name="PlaceHolder 3"/>
          <p:cNvSpPr>
            <a:spLocks noGrp="1"/>
          </p:cNvSpPr>
          <p:nvPr>
            <p:ph type="body"/>
          </p:nvPr>
        </p:nvSpPr>
        <p:spPr>
          <a:xfrm>
            <a:off x="6645960" y="2282760"/>
            <a:ext cx="5710320" cy="2698560"/>
          </a:xfrm>
          <a:prstGeom prst="rect">
            <a:avLst/>
          </a:prstGeom>
        </p:spPr>
        <p:txBody>
          <a:bodyPr lIns="0" tIns="0" rIns="0" bIns="0">
            <a:normAutofit/>
          </a:bodyPr>
          <a:lstStyle/>
          <a:p>
            <a:endParaRPr lang="en-US" sz="3200" b="0" strike="noStrike" spc="-1">
              <a:latin typeface="Arial"/>
            </a:endParaRPr>
          </a:p>
        </p:txBody>
      </p:sp>
      <p:sp>
        <p:nvSpPr>
          <p:cNvPr id="298" name="PlaceHolder 4"/>
          <p:cNvSpPr>
            <a:spLocks noGrp="1"/>
          </p:cNvSpPr>
          <p:nvPr>
            <p:ph type="body"/>
          </p:nvPr>
        </p:nvSpPr>
        <p:spPr>
          <a:xfrm>
            <a:off x="649800" y="5238000"/>
            <a:ext cx="5710320" cy="2698560"/>
          </a:xfrm>
          <a:prstGeom prst="rect">
            <a:avLst/>
          </a:prstGeom>
        </p:spPr>
        <p:txBody>
          <a:bodyPr lIns="0" tIns="0" rIns="0" bIns="0">
            <a:normAutofit/>
          </a:bodyPr>
          <a:lstStyle/>
          <a:p>
            <a:endParaRPr lang="en-US" sz="3200" b="0" strike="noStrike" spc="-1">
              <a:latin typeface="Arial"/>
            </a:endParaRPr>
          </a:p>
        </p:txBody>
      </p:sp>
      <p:sp>
        <p:nvSpPr>
          <p:cNvPr id="299" name="PlaceHolder 5"/>
          <p:cNvSpPr>
            <a:spLocks noGrp="1"/>
          </p:cNvSpPr>
          <p:nvPr>
            <p:ph type="body"/>
          </p:nvPr>
        </p:nvSpPr>
        <p:spPr>
          <a:xfrm>
            <a:off x="6645960" y="5238000"/>
            <a:ext cx="571032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01" name="PlaceHolder 2"/>
          <p:cNvSpPr>
            <a:spLocks noGrp="1"/>
          </p:cNvSpPr>
          <p:nvPr>
            <p:ph type="body"/>
          </p:nvPr>
        </p:nvSpPr>
        <p:spPr>
          <a:xfrm>
            <a:off x="6498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02" name="PlaceHolder 3"/>
          <p:cNvSpPr>
            <a:spLocks noGrp="1"/>
          </p:cNvSpPr>
          <p:nvPr>
            <p:ph type="body"/>
          </p:nvPr>
        </p:nvSpPr>
        <p:spPr>
          <a:xfrm>
            <a:off x="4606200" y="2282760"/>
            <a:ext cx="3767760" cy="2698560"/>
          </a:xfrm>
          <a:prstGeom prst="rect">
            <a:avLst/>
          </a:prstGeom>
        </p:spPr>
        <p:txBody>
          <a:bodyPr lIns="0" tIns="0" rIns="0" bIns="0">
            <a:normAutofit/>
          </a:bodyPr>
          <a:lstStyle/>
          <a:p>
            <a:endParaRPr lang="en-US" sz="3200" b="0" strike="noStrike" spc="-1">
              <a:latin typeface="Arial"/>
            </a:endParaRPr>
          </a:p>
        </p:txBody>
      </p:sp>
      <p:sp>
        <p:nvSpPr>
          <p:cNvPr id="303" name="PlaceHolder 4"/>
          <p:cNvSpPr>
            <a:spLocks noGrp="1"/>
          </p:cNvSpPr>
          <p:nvPr>
            <p:ph type="body"/>
          </p:nvPr>
        </p:nvSpPr>
        <p:spPr>
          <a:xfrm>
            <a:off x="8562960" y="2282760"/>
            <a:ext cx="3767760" cy="2698560"/>
          </a:xfrm>
          <a:prstGeom prst="rect">
            <a:avLst/>
          </a:prstGeom>
        </p:spPr>
        <p:txBody>
          <a:bodyPr lIns="0" tIns="0" rIns="0" bIns="0">
            <a:normAutofit/>
          </a:bodyPr>
          <a:lstStyle/>
          <a:p>
            <a:endParaRPr lang="en-US" sz="3200" b="0" strike="noStrike" spc="-1">
              <a:latin typeface="Arial"/>
            </a:endParaRPr>
          </a:p>
        </p:txBody>
      </p:sp>
      <p:sp>
        <p:nvSpPr>
          <p:cNvPr id="304" name="PlaceHolder 5"/>
          <p:cNvSpPr>
            <a:spLocks noGrp="1"/>
          </p:cNvSpPr>
          <p:nvPr>
            <p:ph type="body"/>
          </p:nvPr>
        </p:nvSpPr>
        <p:spPr>
          <a:xfrm>
            <a:off x="6498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05" name="PlaceHolder 6"/>
          <p:cNvSpPr>
            <a:spLocks noGrp="1"/>
          </p:cNvSpPr>
          <p:nvPr>
            <p:ph type="body"/>
          </p:nvPr>
        </p:nvSpPr>
        <p:spPr>
          <a:xfrm>
            <a:off x="4606200" y="5238000"/>
            <a:ext cx="3767760" cy="2698560"/>
          </a:xfrm>
          <a:prstGeom prst="rect">
            <a:avLst/>
          </a:prstGeom>
        </p:spPr>
        <p:txBody>
          <a:bodyPr lIns="0" tIns="0" rIns="0" bIns="0">
            <a:normAutofit/>
          </a:bodyPr>
          <a:lstStyle/>
          <a:p>
            <a:endParaRPr lang="en-US" sz="3200" b="0" strike="noStrike" spc="-1">
              <a:latin typeface="Arial"/>
            </a:endParaRPr>
          </a:p>
        </p:txBody>
      </p:sp>
      <p:sp>
        <p:nvSpPr>
          <p:cNvPr id="306" name="PlaceHolder 7"/>
          <p:cNvSpPr>
            <a:spLocks noGrp="1"/>
          </p:cNvSpPr>
          <p:nvPr>
            <p:ph type="body"/>
          </p:nvPr>
        </p:nvSpPr>
        <p:spPr>
          <a:xfrm>
            <a:off x="8562960" y="5238000"/>
            <a:ext cx="3767760" cy="26985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12" name="PlaceHolder 2"/>
          <p:cNvSpPr>
            <a:spLocks noGrp="1"/>
          </p:cNvSpPr>
          <p:nvPr>
            <p:ph type="subTitle"/>
          </p:nvPr>
        </p:nvSpPr>
        <p:spPr>
          <a:xfrm>
            <a:off x="649800" y="2282760"/>
            <a:ext cx="11702160" cy="56581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49800" y="389160"/>
            <a:ext cx="11702160" cy="1629000"/>
          </a:xfrm>
          <a:prstGeom prst="rect">
            <a:avLst/>
          </a:prstGeom>
        </p:spPr>
        <p:txBody>
          <a:bodyPr lIns="0" tIns="0" rIns="0" bIns="0" anchor="ctr">
            <a:spAutoFit/>
          </a:bodyPr>
          <a:lstStyle/>
          <a:p>
            <a:pPr algn="ctr"/>
            <a:endParaRPr lang="en-US" sz="4400" b="0" strike="noStrike" spc="-1">
              <a:latin typeface="Arial"/>
            </a:endParaRPr>
          </a:p>
        </p:txBody>
      </p:sp>
      <p:sp>
        <p:nvSpPr>
          <p:cNvPr id="314" name="PlaceHolder 2"/>
          <p:cNvSpPr>
            <a:spLocks noGrp="1"/>
          </p:cNvSpPr>
          <p:nvPr>
            <p:ph type="body"/>
          </p:nvPr>
        </p:nvSpPr>
        <p:spPr>
          <a:xfrm>
            <a:off x="649800" y="2282760"/>
            <a:ext cx="11702160" cy="5658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47" name="PlaceHolder 1"/>
          <p:cNvSpPr>
            <a:spLocks noGrp="1"/>
          </p:cNvSpPr>
          <p:nvPr>
            <p:ph type="sldNum"/>
          </p:nvPr>
        </p:nvSpPr>
        <p:spPr>
          <a:xfrm>
            <a:off x="6495120" y="9261360"/>
            <a:ext cx="368280" cy="380520"/>
          </a:xfrm>
          <a:prstGeom prst="rect">
            <a:avLst/>
          </a:prstGeom>
        </p:spPr>
        <p:txBody>
          <a:bodyPr lIns="50760" tIns="50760" rIns="50760" bIns="50760">
            <a:noAutofit/>
          </a:bodyPr>
          <a:lstStyle/>
          <a:p>
            <a:endParaRPr lang="en-US" sz="2400" b="0" strike="noStrike" spc="-1">
              <a:latin typeface="Times New Roman"/>
            </a:endParaRPr>
          </a:p>
        </p:txBody>
      </p:sp>
      <p:sp>
        <p:nvSpPr>
          <p:cNvPr id="348" name="PlaceHolder 2"/>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200" b="0" strike="noStrike" spc="-1">
                <a:solidFill>
                  <a:srgbClr val="FFFFFF"/>
                </a:solidFill>
                <a:latin typeface="Helvetica Light"/>
              </a:rPr>
              <a:t>Click to edit the title text format</a:t>
            </a:r>
          </a:p>
        </p:txBody>
      </p:sp>
      <p:sp>
        <p:nvSpPr>
          <p:cNvPr id="349" name="PlaceHolder 3"/>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800" b="0" strike="noStrike" spc="-1">
                <a:solidFill>
                  <a:srgbClr val="FFFFFF"/>
                </a:solidFill>
                <a:latin typeface="Helvetica Light"/>
              </a:rPr>
              <a:t>Click to edit the outline text format</a:t>
            </a:r>
          </a:p>
          <a:p>
            <a:pPr marL="864000" lvl="1" indent="-324000">
              <a:spcBef>
                <a:spcPts val="1134"/>
              </a:spcBef>
              <a:buClr>
                <a:srgbClr val="FFFFFF"/>
              </a:buClr>
              <a:buSzPct val="75000"/>
              <a:buFont typeface="Symbol" charset="2"/>
              <a:buChar char=""/>
            </a:pPr>
            <a:r>
              <a:rPr lang="en-US" sz="3800" b="0" strike="noStrike" spc="-1">
                <a:solidFill>
                  <a:srgbClr val="FFFFFF"/>
                </a:solidFill>
                <a:latin typeface="Helvetica Light"/>
              </a:rPr>
              <a:t>Second Outline Level</a:t>
            </a:r>
          </a:p>
          <a:p>
            <a:pPr marL="1296000" lvl="2" indent="-288000">
              <a:spcBef>
                <a:spcPts val="850"/>
              </a:spcBef>
              <a:buClr>
                <a:srgbClr val="FFFFFF"/>
              </a:buClr>
              <a:buSzPct val="45000"/>
              <a:buFont typeface="Wingdings" charset="2"/>
              <a:buChar char=""/>
            </a:pPr>
            <a:r>
              <a:rPr lang="en-US" sz="3800" b="0" strike="noStrike" spc="-1">
                <a:solidFill>
                  <a:srgbClr val="FFFFFF"/>
                </a:solidFill>
                <a:latin typeface="Helvetica Light"/>
              </a:rPr>
              <a:t>Third Outline Level</a:t>
            </a:r>
          </a:p>
          <a:p>
            <a:pPr marL="1728000" lvl="3" indent="-216000">
              <a:spcBef>
                <a:spcPts val="567"/>
              </a:spcBef>
              <a:buClr>
                <a:srgbClr val="FFFFFF"/>
              </a:buClr>
              <a:buSzPct val="75000"/>
              <a:buFont typeface="Symbol" charset="2"/>
              <a:buChar char=""/>
            </a:pPr>
            <a:r>
              <a:rPr lang="en-US" sz="3800" b="0" strike="noStrike" spc="-1">
                <a:solidFill>
                  <a:srgbClr val="FFFFFF"/>
                </a:solidFill>
                <a:latin typeface="Helvetica Light"/>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Helvetica Light"/>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Helvetica Light"/>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Helvetica Light"/>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0" name="CustomShape 1"/>
          <p:cNvSpPr/>
          <p:nvPr/>
        </p:nvSpPr>
        <p:spPr>
          <a:xfrm>
            <a:off x="360" y="1130760"/>
            <a:ext cx="13001040" cy="7493760"/>
          </a:xfrm>
          <a:prstGeom prst="rect">
            <a:avLst/>
          </a:prstGeom>
          <a:solidFill>
            <a:srgbClr val="444444">
              <a:alpha val="25000"/>
            </a:srgbClr>
          </a:solidFill>
          <a:ln w="12600">
            <a:noFill/>
          </a:ln>
        </p:spPr>
        <p:style>
          <a:lnRef idx="0">
            <a:scrgbClr r="0" g="0" b="0"/>
          </a:lnRef>
          <a:fillRef idx="0">
            <a:scrgbClr r="0" g="0" b="0"/>
          </a:fillRef>
          <a:effectRef idx="0">
            <a:scrgbClr r="0" g="0" b="0"/>
          </a:effectRef>
          <a:fontRef idx="minor"/>
        </p:style>
      </p:sp>
      <p:sp>
        <p:nvSpPr>
          <p:cNvPr id="191" name="PlaceHolder 2"/>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92" name="PlaceHolder 3"/>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9" name="CustomShape 1"/>
          <p:cNvSpPr/>
          <p:nvPr/>
        </p:nvSpPr>
        <p:spPr>
          <a:xfrm>
            <a:off x="360" y="1130760"/>
            <a:ext cx="13001040" cy="7493760"/>
          </a:xfrm>
          <a:prstGeom prst="rect">
            <a:avLst/>
          </a:prstGeom>
          <a:solidFill>
            <a:srgbClr val="444444">
              <a:alpha val="25000"/>
            </a:srgbClr>
          </a:solidFill>
          <a:ln w="12600">
            <a:noFill/>
          </a:ln>
        </p:spPr>
        <p:style>
          <a:lnRef idx="0">
            <a:scrgbClr r="0" g="0" b="0"/>
          </a:lnRef>
          <a:fillRef idx="0">
            <a:scrgbClr r="0" g="0" b="0"/>
          </a:fillRef>
          <a:effectRef idx="0">
            <a:scrgbClr r="0" g="0" b="0"/>
          </a:effectRef>
          <a:fontRef idx="minor"/>
        </p:style>
      </p:sp>
      <p:sp>
        <p:nvSpPr>
          <p:cNvPr id="230" name="PlaceHolder 2"/>
          <p:cNvSpPr>
            <a:spLocks noGrp="1"/>
          </p:cNvSpPr>
          <p:nvPr>
            <p:ph type="title"/>
          </p:nvPr>
        </p:nvSpPr>
        <p:spPr>
          <a:xfrm>
            <a:off x="649800" y="389160"/>
            <a:ext cx="11702160" cy="16290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31" name="PlaceHolder 3"/>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4"/>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1269720" y="254160"/>
            <a:ext cx="10463040" cy="2438640"/>
          </a:xfrm>
          <a:prstGeom prst="rect">
            <a:avLst/>
          </a:prstGeom>
        </p:spPr>
        <p:txBody>
          <a:bodyPr lIns="50760" tIns="50760" rIns="50760" bIns="50760" anchor="ctr">
            <a:noAutofit/>
          </a:bodyPr>
          <a:lstStyle/>
          <a:p>
            <a:pPr algn="ctr">
              <a:lnSpc>
                <a:spcPct val="100000"/>
              </a:lnSpc>
            </a:pPr>
            <a:r>
              <a:rPr lang="en-US" sz="8000" b="0" strike="noStrike" spc="-1">
                <a:solidFill>
                  <a:srgbClr val="FFFFFF"/>
                </a:solidFill>
                <a:latin typeface="Helvetica Light"/>
                <a:ea typeface="Helvetica Light"/>
              </a:rPr>
              <a:t>Title Text</a:t>
            </a:r>
            <a:endParaRPr lang="en-US" sz="8000" b="0" strike="noStrike" spc="-1">
              <a:solidFill>
                <a:srgbClr val="FFFFFF"/>
              </a:solidFill>
              <a:latin typeface="Helvetica Light"/>
            </a:endParaRPr>
          </a:p>
        </p:txBody>
      </p:sp>
      <p:sp>
        <p:nvSpPr>
          <p:cNvPr id="269" name="PlaceHolder 2"/>
          <p:cNvSpPr>
            <a:spLocks noGrp="1"/>
          </p:cNvSpPr>
          <p:nvPr>
            <p:ph type="sldNum"/>
          </p:nvPr>
        </p:nvSpPr>
        <p:spPr>
          <a:xfrm>
            <a:off x="6495120" y="9261360"/>
            <a:ext cx="368280" cy="380520"/>
          </a:xfrm>
          <a:prstGeom prst="rect">
            <a:avLst/>
          </a:prstGeom>
        </p:spPr>
        <p:txBody>
          <a:bodyPr lIns="50760" tIns="50760" rIns="50760" bIns="50760">
            <a:noAutofit/>
          </a:bodyPr>
          <a:lstStyle/>
          <a:p>
            <a:endParaRPr lang="en-US" sz="2400" b="0" strike="noStrike" spc="-1">
              <a:latin typeface="Times New Roman"/>
            </a:endParaRPr>
          </a:p>
        </p:txBody>
      </p:sp>
      <p:sp>
        <p:nvSpPr>
          <p:cNvPr id="270" name="PlaceHolder 3"/>
          <p:cNvSpPr>
            <a:spLocks noGrp="1"/>
          </p:cNvSpPr>
          <p:nvPr>
            <p:ph type="body"/>
          </p:nvPr>
        </p:nvSpPr>
        <p:spPr>
          <a:xfrm>
            <a:off x="649800" y="2282760"/>
            <a:ext cx="11702160" cy="56581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800" b="0" strike="noStrike" spc="-1">
                <a:solidFill>
                  <a:srgbClr val="FFFFFF"/>
                </a:solidFill>
                <a:latin typeface="Helvetica Light"/>
              </a:rPr>
              <a:t>Click to edit the outline text format</a:t>
            </a:r>
          </a:p>
          <a:p>
            <a:pPr marL="864000" lvl="1" indent="-324000">
              <a:spcBef>
                <a:spcPts val="1134"/>
              </a:spcBef>
              <a:buClr>
                <a:srgbClr val="FFFFFF"/>
              </a:buClr>
              <a:buSzPct val="75000"/>
              <a:buFont typeface="Symbol" charset="2"/>
              <a:buChar char=""/>
            </a:pPr>
            <a:r>
              <a:rPr lang="en-US" sz="3800" b="0" strike="noStrike" spc="-1">
                <a:solidFill>
                  <a:srgbClr val="FFFFFF"/>
                </a:solidFill>
                <a:latin typeface="Helvetica Light"/>
              </a:rPr>
              <a:t>Second Outline Level</a:t>
            </a:r>
          </a:p>
          <a:p>
            <a:pPr marL="1296000" lvl="2" indent="-288000">
              <a:spcBef>
                <a:spcPts val="850"/>
              </a:spcBef>
              <a:buClr>
                <a:srgbClr val="FFFFFF"/>
              </a:buClr>
              <a:buSzPct val="45000"/>
              <a:buFont typeface="Wingdings" charset="2"/>
              <a:buChar char=""/>
            </a:pPr>
            <a:r>
              <a:rPr lang="en-US" sz="3800" b="0" strike="noStrike" spc="-1">
                <a:solidFill>
                  <a:srgbClr val="FFFFFF"/>
                </a:solidFill>
                <a:latin typeface="Helvetica Light"/>
              </a:rPr>
              <a:t>Third Outline Level</a:t>
            </a:r>
          </a:p>
          <a:p>
            <a:pPr marL="1728000" lvl="3" indent="-216000">
              <a:spcBef>
                <a:spcPts val="567"/>
              </a:spcBef>
              <a:buClr>
                <a:srgbClr val="FFFFFF"/>
              </a:buClr>
              <a:buSzPct val="75000"/>
              <a:buFont typeface="Symbol" charset="2"/>
              <a:buChar char=""/>
            </a:pPr>
            <a:r>
              <a:rPr lang="en-US" sz="3800" b="0" strike="noStrike" spc="-1">
                <a:solidFill>
                  <a:srgbClr val="FFFFFF"/>
                </a:solidFill>
                <a:latin typeface="Helvetica Light"/>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Helvetica Light"/>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Helvetica Light"/>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Helvetica Light"/>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 name="PlaceHolder 1"/>
          <p:cNvSpPr>
            <a:spLocks noGrp="1"/>
          </p:cNvSpPr>
          <p:nvPr>
            <p:ph type="body"/>
          </p:nvPr>
        </p:nvSpPr>
        <p:spPr>
          <a:xfrm>
            <a:off x="7200000" y="2591640"/>
            <a:ext cx="4062960" cy="6094080"/>
          </a:xfrm>
          <a:prstGeom prst="rect">
            <a:avLst/>
          </a:prstGeom>
        </p:spPr>
        <p:txBody>
          <a:bodyPr>
            <a:noAutofit/>
          </a:bodyPr>
          <a:lstStyle/>
          <a:p>
            <a:pPr marL="432000" indent="-324000">
              <a:spcBef>
                <a:spcPts val="1417"/>
              </a:spcBef>
              <a:buClr>
                <a:srgbClr val="FFFFFF"/>
              </a:buClr>
              <a:buSzPct val="45000"/>
              <a:buFont typeface="Wingdings" charset="2"/>
              <a:buChar char=""/>
            </a:pPr>
            <a:r>
              <a:rPr lang="en-US" sz="4200" b="0" strike="noStrike" spc="-1">
                <a:solidFill>
                  <a:srgbClr val="FFFFFF"/>
                </a:solidFill>
                <a:latin typeface="Helvetica Light"/>
              </a:rPr>
              <a:t>Click to edit the outline text format</a:t>
            </a:r>
          </a:p>
          <a:p>
            <a:pPr marL="864000" lvl="1" indent="-324000">
              <a:spcBef>
                <a:spcPts val="1134"/>
              </a:spcBef>
              <a:buClr>
                <a:srgbClr val="FFFFFF"/>
              </a:buClr>
              <a:buSzPct val="75000"/>
              <a:buFont typeface="Symbol" charset="2"/>
              <a:buChar char=""/>
            </a:pPr>
            <a:r>
              <a:rPr lang="en-US" sz="4200" b="0" strike="noStrike" spc="-1">
                <a:solidFill>
                  <a:srgbClr val="FFFFFF"/>
                </a:solidFill>
                <a:latin typeface="Helvetica Light"/>
              </a:rPr>
              <a:t>Second Outline Level</a:t>
            </a:r>
          </a:p>
          <a:p>
            <a:pPr marL="1296000" lvl="2" indent="-288000">
              <a:spcBef>
                <a:spcPts val="850"/>
              </a:spcBef>
              <a:buClr>
                <a:srgbClr val="FFFFFF"/>
              </a:buClr>
              <a:buSzPct val="45000"/>
              <a:buFont typeface="Wingdings" charset="2"/>
              <a:buChar char=""/>
            </a:pPr>
            <a:r>
              <a:rPr lang="en-US" sz="4200" b="0" strike="noStrike" spc="-1">
                <a:solidFill>
                  <a:srgbClr val="FFFFFF"/>
                </a:solidFill>
                <a:latin typeface="Helvetica Light"/>
              </a:rPr>
              <a:t>Third Outline Level</a:t>
            </a:r>
          </a:p>
          <a:p>
            <a:pPr marL="1728000" lvl="3" indent="-216000">
              <a:spcBef>
                <a:spcPts val="567"/>
              </a:spcBef>
              <a:buClr>
                <a:srgbClr val="FFFFFF"/>
              </a:buClr>
              <a:buSzPct val="75000"/>
              <a:buFont typeface="Symbol" charset="2"/>
              <a:buChar char=""/>
            </a:pPr>
            <a:r>
              <a:rPr lang="en-US" sz="4200" b="0" strike="noStrike" spc="-1">
                <a:solidFill>
                  <a:srgbClr val="FFFFFF"/>
                </a:solidFill>
                <a:latin typeface="Helvetica Light"/>
              </a:rPr>
              <a:t>Fourth Outline Level</a:t>
            </a:r>
          </a:p>
          <a:p>
            <a:pPr marL="2160000" lvl="4" indent="-216000">
              <a:spcBef>
                <a:spcPts val="283"/>
              </a:spcBef>
              <a:buClr>
                <a:srgbClr val="FFFFFF"/>
              </a:buClr>
              <a:buSzPct val="45000"/>
              <a:buFont typeface="Wingdings" charset="2"/>
              <a:buChar char=""/>
            </a:pPr>
            <a:r>
              <a:rPr lang="en-US" sz="4200" b="0" strike="noStrike" spc="-1">
                <a:solidFill>
                  <a:srgbClr val="FFFFFF"/>
                </a:solidFill>
                <a:latin typeface="Helvetica Light"/>
              </a:rPr>
              <a:t>Fifth Outline Level</a:t>
            </a:r>
          </a:p>
          <a:p>
            <a:pPr marL="2592000" lvl="5" indent="-216000">
              <a:spcBef>
                <a:spcPts val="283"/>
              </a:spcBef>
              <a:buClr>
                <a:srgbClr val="FFFFFF"/>
              </a:buClr>
              <a:buSzPct val="45000"/>
              <a:buFont typeface="Wingdings" charset="2"/>
              <a:buChar char=""/>
            </a:pPr>
            <a:r>
              <a:rPr lang="en-US" sz="4200" b="0" strike="noStrike" spc="-1">
                <a:solidFill>
                  <a:srgbClr val="FFFFFF"/>
                </a:solidFill>
                <a:latin typeface="Helvetica Light"/>
              </a:rPr>
              <a:t>Sixth Outline Level</a:t>
            </a:r>
          </a:p>
          <a:p>
            <a:pPr marL="3024000" lvl="6" indent="-216000">
              <a:spcBef>
                <a:spcPts val="283"/>
              </a:spcBef>
              <a:buClr>
                <a:srgbClr val="FFFFFF"/>
              </a:buClr>
              <a:buSzPct val="45000"/>
              <a:buFont typeface="Wingdings" charset="2"/>
              <a:buChar char=""/>
            </a:pPr>
            <a:r>
              <a:rPr lang="en-US" sz="4200" b="0" strike="noStrike" spc="-1">
                <a:solidFill>
                  <a:srgbClr val="FFFFFF"/>
                </a:solidFill>
                <a:latin typeface="Helvetica Light"/>
              </a:rPr>
              <a:t>Seventh Outline Level</a:t>
            </a:r>
          </a:p>
        </p:txBody>
      </p:sp>
      <p:sp>
        <p:nvSpPr>
          <p:cNvPr id="308" name="PlaceHolder 2"/>
          <p:cNvSpPr>
            <a:spLocks noGrp="1"/>
          </p:cNvSpPr>
          <p:nvPr>
            <p:ph type="title"/>
          </p:nvPr>
        </p:nvSpPr>
        <p:spPr>
          <a:xfrm>
            <a:off x="1269720" y="254160"/>
            <a:ext cx="10463040" cy="2438640"/>
          </a:xfrm>
          <a:prstGeom prst="rect">
            <a:avLst/>
          </a:prstGeom>
        </p:spPr>
        <p:txBody>
          <a:bodyPr lIns="50760" tIns="50760" rIns="50760" bIns="50760" anchor="ctr">
            <a:noAutofit/>
          </a:bodyPr>
          <a:lstStyle/>
          <a:p>
            <a:pPr algn="ctr">
              <a:lnSpc>
                <a:spcPct val="100000"/>
              </a:lnSpc>
            </a:pPr>
            <a:r>
              <a:rPr lang="en-US" sz="8000" b="0" strike="noStrike" spc="-1">
                <a:solidFill>
                  <a:srgbClr val="FFFFFF"/>
                </a:solidFill>
                <a:latin typeface="Helvetica Light"/>
                <a:ea typeface="Helvetica Light"/>
              </a:rPr>
              <a:t>Title Text</a:t>
            </a:r>
            <a:endParaRPr lang="en-US" sz="8000" b="0" strike="noStrike" spc="-1">
              <a:solidFill>
                <a:srgbClr val="FFFFFF"/>
              </a:solidFill>
              <a:latin typeface="Helvetica Light"/>
            </a:endParaRPr>
          </a:p>
        </p:txBody>
      </p:sp>
      <p:sp>
        <p:nvSpPr>
          <p:cNvPr id="309" name="PlaceHolder 3"/>
          <p:cNvSpPr>
            <a:spLocks noGrp="1"/>
          </p:cNvSpPr>
          <p:nvPr>
            <p:ph type="body"/>
          </p:nvPr>
        </p:nvSpPr>
        <p:spPr>
          <a:xfrm>
            <a:off x="1269720" y="2769480"/>
            <a:ext cx="5040720" cy="5716440"/>
          </a:xfrm>
          <a:prstGeom prst="rect">
            <a:avLst/>
          </a:prstGeom>
        </p:spPr>
        <p:txBody>
          <a:bodyPr lIns="50760" tIns="50760" rIns="50760" bIns="50760" anchor="ctr">
            <a:noAutofit/>
          </a:bodyPr>
          <a:lstStyle/>
          <a:p>
            <a:pPr marL="421200" indent="-420840">
              <a:lnSpc>
                <a:spcPct val="100000"/>
              </a:lnSpc>
              <a:spcBef>
                <a:spcPts val="3200"/>
              </a:spcBef>
              <a:buClr>
                <a:srgbClr val="FFFFFF"/>
              </a:buClr>
              <a:buFont typeface="Symbol" charset="2"/>
              <a:buChar char=""/>
            </a:pPr>
            <a:r>
              <a:rPr lang="en-US" sz="2800" b="0" strike="noStrike" spc="-1">
                <a:solidFill>
                  <a:srgbClr val="FFFFFF"/>
                </a:solidFill>
                <a:latin typeface="Helvetica Light"/>
                <a:ea typeface="Helvetica Light"/>
              </a:rPr>
              <a:t>Body Level One</a:t>
            </a:r>
            <a:endParaRPr lang="en-US" sz="2800" b="0" strike="noStrike" spc="-1">
              <a:solidFill>
                <a:srgbClr val="FFFFFF"/>
              </a:solidFill>
              <a:latin typeface="Helvetica Light"/>
            </a:endParaRPr>
          </a:p>
          <a:p>
            <a:pPr marL="992520" lvl="1" indent="-420840">
              <a:lnSpc>
                <a:spcPct val="100000"/>
              </a:lnSpc>
              <a:spcBef>
                <a:spcPts val="3200"/>
              </a:spcBef>
              <a:buClr>
                <a:srgbClr val="FFFFFF"/>
              </a:buClr>
              <a:buFont typeface="Symbol" charset="2"/>
              <a:buChar char=""/>
            </a:pPr>
            <a:r>
              <a:rPr lang="en-US" sz="2800" b="0" strike="noStrike" spc="-1">
                <a:solidFill>
                  <a:srgbClr val="FFFFFF"/>
                </a:solidFill>
                <a:latin typeface="Helvetica Light"/>
                <a:ea typeface="Helvetica Light"/>
              </a:rPr>
              <a:t>Body Level Two</a:t>
            </a:r>
            <a:endParaRPr lang="en-US" sz="2800" b="0" strike="noStrike" spc="-1">
              <a:solidFill>
                <a:srgbClr val="FFFFFF"/>
              </a:solidFill>
              <a:latin typeface="Helvetica Light"/>
            </a:endParaRPr>
          </a:p>
          <a:p>
            <a:pPr marL="1564200" lvl="2" indent="-420840">
              <a:lnSpc>
                <a:spcPct val="100000"/>
              </a:lnSpc>
              <a:spcBef>
                <a:spcPts val="3200"/>
              </a:spcBef>
              <a:buClr>
                <a:srgbClr val="FFFFFF"/>
              </a:buClr>
              <a:buFont typeface="Symbol" charset="2"/>
              <a:buChar char=""/>
            </a:pPr>
            <a:r>
              <a:rPr lang="en-US" sz="2800" b="0" strike="noStrike" spc="-1">
                <a:solidFill>
                  <a:srgbClr val="FFFFFF"/>
                </a:solidFill>
                <a:latin typeface="Helvetica Light"/>
                <a:ea typeface="Helvetica Light"/>
              </a:rPr>
              <a:t>Body Level Three</a:t>
            </a:r>
            <a:endParaRPr lang="en-US" sz="2800" b="0" strike="noStrike" spc="-1">
              <a:solidFill>
                <a:srgbClr val="FFFFFF"/>
              </a:solidFill>
              <a:latin typeface="Helvetica Light"/>
            </a:endParaRPr>
          </a:p>
          <a:p>
            <a:pPr marL="2135520" lvl="3" indent="-420840">
              <a:lnSpc>
                <a:spcPct val="100000"/>
              </a:lnSpc>
              <a:spcBef>
                <a:spcPts val="3200"/>
              </a:spcBef>
              <a:buClr>
                <a:srgbClr val="FFFFFF"/>
              </a:buClr>
              <a:buFont typeface="Symbol" charset="2"/>
              <a:buChar char=""/>
            </a:pPr>
            <a:r>
              <a:rPr lang="en-US" sz="2800" b="0" strike="noStrike" spc="-1">
                <a:solidFill>
                  <a:srgbClr val="FFFFFF"/>
                </a:solidFill>
                <a:latin typeface="Helvetica Light"/>
                <a:ea typeface="Helvetica Light"/>
              </a:rPr>
              <a:t>Body Level Four</a:t>
            </a:r>
            <a:endParaRPr lang="en-US" sz="2800" b="0" strike="noStrike" spc="-1">
              <a:solidFill>
                <a:srgbClr val="FFFFFF"/>
              </a:solidFill>
              <a:latin typeface="Helvetica Light"/>
            </a:endParaRPr>
          </a:p>
          <a:p>
            <a:pPr marL="2707200" lvl="4" indent="-420840">
              <a:lnSpc>
                <a:spcPct val="100000"/>
              </a:lnSpc>
              <a:spcBef>
                <a:spcPts val="3200"/>
              </a:spcBef>
              <a:buClr>
                <a:srgbClr val="FFFFFF"/>
              </a:buClr>
              <a:buFont typeface="Symbol" charset="2"/>
              <a:buChar char=""/>
            </a:pPr>
            <a:r>
              <a:rPr lang="en-US" sz="2800" b="0" strike="noStrike" spc="-1">
                <a:solidFill>
                  <a:srgbClr val="FFFFFF"/>
                </a:solidFill>
                <a:latin typeface="Helvetica Light"/>
                <a:ea typeface="Helvetica Light"/>
              </a:rPr>
              <a:t>Body Level Five</a:t>
            </a:r>
            <a:endParaRPr lang="en-US" sz="2800" b="0" strike="noStrike" spc="-1">
              <a:solidFill>
                <a:srgbClr val="FFFFFF"/>
              </a:solidFill>
              <a:latin typeface="Helvetica Light"/>
            </a:endParaRPr>
          </a:p>
        </p:txBody>
      </p:sp>
      <p:sp>
        <p:nvSpPr>
          <p:cNvPr id="310" name="PlaceHolder 4"/>
          <p:cNvSpPr>
            <a:spLocks noGrp="1"/>
          </p:cNvSpPr>
          <p:nvPr>
            <p:ph type="sldNum"/>
          </p:nvPr>
        </p:nvSpPr>
        <p:spPr>
          <a:xfrm>
            <a:off x="6495120" y="9261360"/>
            <a:ext cx="368280" cy="380520"/>
          </a:xfrm>
          <a:prstGeom prst="rect">
            <a:avLst/>
          </a:prstGeom>
        </p:spPr>
        <p:txBody>
          <a:bodyPr lIns="50760" tIns="50760" rIns="50760" bIns="50760">
            <a:noAutofit/>
          </a:bodyPr>
          <a:lstStyle/>
          <a:p>
            <a:endParaRPr lang="en-US"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8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269720" y="1638720"/>
            <a:ext cx="10461600" cy="33012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b">
            <a:normAutofit/>
          </a:bodyPr>
          <a:lstStyle/>
          <a:p>
            <a:pPr algn="ctr">
              <a:lnSpc>
                <a:spcPct val="100000"/>
              </a:lnSpc>
            </a:pPr>
            <a:br/>
            <a:r>
              <a:rPr lang="en-US" sz="7310" b="0" strike="noStrike" spc="-1">
                <a:solidFill>
                  <a:srgbClr val="FFFFFF"/>
                </a:solidFill>
                <a:latin typeface="Gill Sans"/>
                <a:ea typeface="Gill Sans"/>
              </a:rPr>
              <a:t> Evolution and the Human Soul</a:t>
            </a:r>
            <a:endParaRPr lang="en-US" sz="7310" b="0" strike="noStrike" spc="-1">
              <a:latin typeface="Arial"/>
            </a:endParaRPr>
          </a:p>
        </p:txBody>
      </p:sp>
      <p:sp>
        <p:nvSpPr>
          <p:cNvPr id="387" name="CustomShape 2"/>
          <p:cNvSpPr/>
          <p:nvPr/>
        </p:nvSpPr>
        <p:spPr>
          <a:xfrm>
            <a:off x="1269720" y="4599000"/>
            <a:ext cx="10461600" cy="11289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ormAutofit/>
          </a:bodyPr>
          <a:lstStyle/>
          <a:p>
            <a:pPr algn="ctr">
              <a:lnSpc>
                <a:spcPct val="100000"/>
              </a:lnSpc>
            </a:pPr>
            <a:endParaRPr lang="en-US" sz="1800" b="0" strike="noStrike" spc="-1">
              <a:latin typeface="Arial"/>
            </a:endParaRPr>
          </a:p>
          <a:p>
            <a:pPr algn="ctr">
              <a:lnSpc>
                <a:spcPct val="100000"/>
              </a:lnSpc>
            </a:pPr>
            <a:r>
              <a:rPr lang="en-US" sz="2880" b="0" strike="noStrike" spc="-1">
                <a:solidFill>
                  <a:srgbClr val="FFFFFF"/>
                </a:solidFill>
                <a:latin typeface="Gill Sans"/>
                <a:ea typeface="Gill Sans"/>
              </a:rPr>
              <a:t>Darwin Meets Thomas Aquinas</a:t>
            </a:r>
            <a:endParaRPr lang="en-US" sz="2880" b="0" strike="noStrike" spc="-1">
              <a:latin typeface="Arial"/>
            </a:endParaRPr>
          </a:p>
        </p:txBody>
      </p:sp>
      <p:sp>
        <p:nvSpPr>
          <p:cNvPr id="388" name="CustomShape 3"/>
          <p:cNvSpPr/>
          <p:nvPr/>
        </p:nvSpPr>
        <p:spPr>
          <a:xfrm>
            <a:off x="4217760" y="6533640"/>
            <a:ext cx="4569480" cy="11984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00000"/>
              </a:lnSpc>
            </a:pPr>
            <a:r>
              <a:rPr lang="en-US" sz="2400" b="0" strike="noStrike" spc="-1">
                <a:solidFill>
                  <a:srgbClr val="FFFFFF"/>
                </a:solidFill>
                <a:latin typeface="Gill Sans"/>
                <a:ea typeface="Gill Sans"/>
              </a:rPr>
              <a:t>Cory Hayes, Ph.D.</a:t>
            </a:r>
            <a:endParaRPr lang="en-US" sz="2400" b="0" strike="noStrike" spc="-1">
              <a:latin typeface="Arial"/>
            </a:endParaRPr>
          </a:p>
          <a:p>
            <a:pPr algn="ctr">
              <a:lnSpc>
                <a:spcPct val="100000"/>
              </a:lnSpc>
            </a:pPr>
            <a:r>
              <a:rPr lang="en-US" sz="2400" b="0" strike="noStrike" spc="-1">
                <a:solidFill>
                  <a:srgbClr val="FFFFFF"/>
                </a:solidFill>
                <a:latin typeface="Gill Sans"/>
                <a:ea typeface="Gill Sans"/>
              </a:rPr>
              <a:t>St. Joseph Seminary College</a:t>
            </a:r>
            <a:endParaRPr lang="en-US" sz="2400" b="0" strike="noStrike" spc="-1">
              <a:latin typeface="Arial"/>
            </a:endParaRPr>
          </a:p>
          <a:p>
            <a:pPr algn="ctr">
              <a:lnSpc>
                <a:spcPct val="100000"/>
              </a:lnSpc>
            </a:pPr>
            <a:r>
              <a:rPr lang="en-US" sz="2400" b="0" strike="noStrike" spc="-1">
                <a:solidFill>
                  <a:srgbClr val="FFFFFF"/>
                </a:solidFill>
                <a:latin typeface="Gill Sans"/>
                <a:ea typeface="Gill Sans"/>
              </a:rPr>
              <a:t>St. Benedict, La</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1180800" y="151560"/>
            <a:ext cx="10463040" cy="1347120"/>
          </a:xfrm>
          <a:prstGeom prst="rect">
            <a:avLst/>
          </a:prstGeom>
          <a:noFill/>
          <a:ln w="12600">
            <a:noFill/>
          </a:ln>
        </p:spPr>
        <p:txBody>
          <a:bodyPr lIns="50760" tIns="50760" rIns="50760" bIns="50760" anchor="ctr">
            <a:noAutofit/>
          </a:bodyPr>
          <a:lstStyle/>
          <a:p>
            <a:pPr algn="ctr">
              <a:lnSpc>
                <a:spcPct val="100000"/>
              </a:lnSpc>
            </a:pPr>
            <a:r>
              <a:rPr lang="en-US" sz="2770" b="1" strike="noStrike" spc="-1">
                <a:solidFill>
                  <a:srgbClr val="FFFFFF"/>
                </a:solidFill>
                <a:latin typeface="Arial"/>
                <a:ea typeface="Arial"/>
              </a:rPr>
              <a:t>Homo Heidelbergensis (Heidelberg Man)</a:t>
            </a:r>
            <a:br/>
            <a:r>
              <a:rPr lang="en-US" sz="2770" b="1" strike="noStrike" spc="-1">
                <a:solidFill>
                  <a:srgbClr val="FFFFFF"/>
                </a:solidFill>
                <a:latin typeface="Arial"/>
                <a:ea typeface="Arial"/>
              </a:rPr>
              <a:t>Best Fossil: Disputed due to Classification</a:t>
            </a:r>
            <a:br/>
            <a:r>
              <a:rPr lang="en-US" sz="2770" b="1" strike="noStrike" spc="-1">
                <a:solidFill>
                  <a:srgbClr val="FFFFFF"/>
                </a:solidFill>
                <a:latin typeface="Arial"/>
                <a:ea typeface="Arial"/>
              </a:rPr>
              <a:t>1st Fossil Discovery: “Java Man” in 1891 (Eugene Dubois)</a:t>
            </a:r>
            <a:endParaRPr lang="en-US" sz="2770" b="0" strike="noStrike" spc="-1">
              <a:solidFill>
                <a:srgbClr val="FFFFFF"/>
              </a:solidFill>
              <a:latin typeface="Helvetica Light"/>
            </a:endParaRPr>
          </a:p>
        </p:txBody>
      </p:sp>
      <p:sp>
        <p:nvSpPr>
          <p:cNvPr id="411" name="TextShape 2"/>
          <p:cNvSpPr txBox="1"/>
          <p:nvPr/>
        </p:nvSpPr>
        <p:spPr>
          <a:xfrm>
            <a:off x="507600" y="1651680"/>
            <a:ext cx="5040720" cy="6834240"/>
          </a:xfrm>
          <a:prstGeom prst="rect">
            <a:avLst/>
          </a:prstGeom>
          <a:noFill/>
          <a:ln w="12600">
            <a:noFill/>
          </a:ln>
        </p:spPr>
        <p:txBody>
          <a:bodyPr lIns="50760" tIns="50760" rIns="50760" bIns="50760">
            <a:noAutofit/>
          </a:bodyPr>
          <a:lstStyle/>
          <a:p>
            <a:pPr marL="261720" indent="-261360">
              <a:lnSpc>
                <a:spcPct val="100000"/>
              </a:lnSpc>
              <a:spcBef>
                <a:spcPts val="2701"/>
              </a:spcBef>
              <a:buClr>
                <a:srgbClr val="FFFFFF"/>
              </a:buClr>
              <a:buFont typeface="Symbol" charset="2"/>
              <a:buChar char=""/>
            </a:pPr>
            <a:r>
              <a:rPr lang="en-US" sz="1740" b="0" strike="noStrike" spc="-1">
                <a:solidFill>
                  <a:srgbClr val="FFFFFF"/>
                </a:solidFill>
                <a:latin typeface="Helvetica Light"/>
                <a:ea typeface="Helvetica Light"/>
              </a:rPr>
              <a:t>700-200 KYA</a:t>
            </a:r>
            <a:endParaRPr lang="en-US" sz="1740" b="0" strike="noStrike" spc="-1">
              <a:solidFill>
                <a:srgbClr val="FFFFFF"/>
              </a:solidFill>
              <a:latin typeface="Helvetica Light"/>
            </a:endParaRPr>
          </a:p>
          <a:p>
            <a:pPr marL="261720" indent="-261360">
              <a:lnSpc>
                <a:spcPct val="100000"/>
              </a:lnSpc>
              <a:spcBef>
                <a:spcPts val="2701"/>
              </a:spcBef>
              <a:buClr>
                <a:srgbClr val="FFFFFF"/>
              </a:buClr>
              <a:buFont typeface="Symbol" charset="2"/>
              <a:buChar char=""/>
            </a:pPr>
            <a:r>
              <a:rPr lang="en-US" sz="1740" b="0" strike="noStrike" spc="-1">
                <a:solidFill>
                  <a:srgbClr val="FFFFFF"/>
                </a:solidFill>
                <a:latin typeface="Helvetica Light"/>
                <a:ea typeface="Helvetica Light"/>
              </a:rPr>
              <a:t>Europe; possibly Asia (China); Africa (eastern and southern)</a:t>
            </a:r>
            <a:endParaRPr lang="en-US" sz="1740" b="0" strike="noStrike" spc="-1">
              <a:solidFill>
                <a:srgbClr val="FFFFFF"/>
              </a:solidFill>
              <a:latin typeface="Helvetica Light"/>
            </a:endParaRPr>
          </a:p>
          <a:p>
            <a:pPr marL="261720" indent="-261360">
              <a:lnSpc>
                <a:spcPct val="100000"/>
              </a:lnSpc>
              <a:spcBef>
                <a:spcPts val="2701"/>
              </a:spcBef>
              <a:buClr>
                <a:srgbClr val="FFFFFF"/>
              </a:buClr>
              <a:buFont typeface="Symbol" charset="2"/>
              <a:buChar char=""/>
            </a:pPr>
            <a:r>
              <a:rPr lang="en-US" sz="1740" b="0" strike="noStrike" spc="-1">
                <a:solidFill>
                  <a:srgbClr val="FFFFFF"/>
                </a:solidFill>
                <a:latin typeface="Helvetica Light"/>
                <a:ea typeface="Helvetica Light"/>
              </a:rPr>
              <a:t>Like Homo Erectus: Prominent brow ridge, </a:t>
            </a:r>
            <a:endParaRPr lang="en-US" sz="1740" b="0" strike="noStrike" spc="-1">
              <a:solidFill>
                <a:srgbClr val="FFFFFF"/>
              </a:solidFill>
              <a:latin typeface="Helvetica Light"/>
            </a:endParaRPr>
          </a:p>
          <a:p>
            <a:pPr marL="261720" indent="-261360">
              <a:lnSpc>
                <a:spcPct val="100000"/>
              </a:lnSpc>
              <a:spcBef>
                <a:spcPts val="2701"/>
              </a:spcBef>
              <a:buClr>
                <a:srgbClr val="FFFFFF"/>
              </a:buClr>
              <a:buFont typeface="Symbol" charset="2"/>
              <a:buChar char=""/>
            </a:pPr>
            <a:r>
              <a:rPr lang="en-US" sz="1740" b="0" strike="noStrike" spc="-1">
                <a:solidFill>
                  <a:srgbClr val="FFFFFF"/>
                </a:solidFill>
                <a:latin typeface="Helvetica Light"/>
                <a:ea typeface="Helvetica Light"/>
              </a:rPr>
              <a:t>Like Homo Neanderthal: Powerful, muscular form, wide pelvis</a:t>
            </a:r>
            <a:endParaRPr lang="en-US" sz="1740" b="0" strike="noStrike" spc="-1">
              <a:solidFill>
                <a:srgbClr val="FFFFFF"/>
              </a:solidFill>
              <a:latin typeface="Helvetica Light"/>
            </a:endParaRPr>
          </a:p>
          <a:p>
            <a:pPr marL="261720" indent="-261360">
              <a:lnSpc>
                <a:spcPct val="100000"/>
              </a:lnSpc>
              <a:spcBef>
                <a:spcPts val="2701"/>
              </a:spcBef>
              <a:buClr>
                <a:srgbClr val="FFFFFF"/>
              </a:buClr>
              <a:buFont typeface="Symbol" charset="2"/>
              <a:buChar char=""/>
            </a:pPr>
            <a:r>
              <a:rPr lang="en-US" sz="1740" b="0" strike="noStrike" spc="-1">
                <a:solidFill>
                  <a:srgbClr val="FFFFFF"/>
                </a:solidFill>
                <a:latin typeface="Helvetica Light"/>
                <a:ea typeface="Helvetica Light"/>
              </a:rPr>
              <a:t>Like Us and Neanderthal: large brain size (1100-1400 cc), less pronounced sexual dimorphism</a:t>
            </a:r>
            <a:endParaRPr lang="en-US" sz="1740" b="0" strike="noStrike" spc="-1">
              <a:solidFill>
                <a:srgbClr val="FFFFFF"/>
              </a:solidFill>
              <a:latin typeface="Helvetica Light"/>
            </a:endParaRPr>
          </a:p>
          <a:p>
            <a:pPr marL="261720" indent="-261360">
              <a:lnSpc>
                <a:spcPct val="100000"/>
              </a:lnSpc>
              <a:spcBef>
                <a:spcPts val="2701"/>
              </a:spcBef>
              <a:buClr>
                <a:srgbClr val="FFFFFF"/>
              </a:buClr>
              <a:buFont typeface="Symbol" charset="2"/>
              <a:buChar char=""/>
            </a:pPr>
            <a:r>
              <a:rPr lang="en-US" sz="1740" b="0" strike="noStrike" spc="-1">
                <a:solidFill>
                  <a:srgbClr val="FFFFFF"/>
                </a:solidFill>
                <a:latin typeface="Helvetica Light"/>
                <a:ea typeface="Helvetica Light"/>
              </a:rPr>
              <a:t>Species “Firsts”: First to live in colder climates (short, wide bodies were likely an adaptation to conserving heat). First composite tools. First definite use of wooden throwing spears for large animal hunting. First to build shelters, creating simple dwellings out of wood and rock.</a:t>
            </a:r>
            <a:endParaRPr lang="en-US" sz="1740" b="0" strike="noStrike" spc="-1">
              <a:solidFill>
                <a:srgbClr val="FFFFFF"/>
              </a:solidFill>
              <a:latin typeface="Helvetica Light"/>
            </a:endParaRPr>
          </a:p>
        </p:txBody>
      </p:sp>
      <p:pic>
        <p:nvPicPr>
          <p:cNvPr id="412" name="heidelbergensis_JG_Recon_head_CC_3qtr_lt_sq.jpg"/>
          <p:cNvPicPr/>
          <p:nvPr/>
        </p:nvPicPr>
        <p:blipFill>
          <a:blip r:embed="rId2"/>
          <a:stretch/>
        </p:blipFill>
        <p:spPr>
          <a:xfrm>
            <a:off x="6768360" y="2560320"/>
            <a:ext cx="5301720" cy="5301720"/>
          </a:xfrm>
          <a:prstGeom prst="rect">
            <a:avLst/>
          </a:prstGeom>
          <a:ln w="1260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 name="blomobos artifacts.jpg"/>
          <p:cNvPicPr/>
          <p:nvPr/>
        </p:nvPicPr>
        <p:blipFill>
          <a:blip r:embed="rId2"/>
          <a:stretch/>
        </p:blipFill>
        <p:spPr>
          <a:xfrm>
            <a:off x="2920320" y="2318400"/>
            <a:ext cx="7161480" cy="5119560"/>
          </a:xfrm>
          <a:prstGeom prst="rect">
            <a:avLst/>
          </a:prstGeom>
          <a:ln w="12600">
            <a:noFill/>
          </a:ln>
        </p:spPr>
      </p:pic>
      <p:sp>
        <p:nvSpPr>
          <p:cNvPr id="414" name="CustomShape 1"/>
          <p:cNvSpPr/>
          <p:nvPr/>
        </p:nvSpPr>
        <p:spPr>
          <a:xfrm>
            <a:off x="1477080" y="8173800"/>
            <a:ext cx="10048320" cy="6498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3600" b="0" strike="noStrike" spc="-1">
                <a:solidFill>
                  <a:srgbClr val="FFFFFF"/>
                </a:solidFill>
                <a:latin typeface="Helvetica Light"/>
                <a:ea typeface="Helvetica Light"/>
              </a:rPr>
              <a:t>BLOMBOS ARTIFACTS (SILCRETE, TOP LEFT)</a:t>
            </a:r>
            <a:endParaRPr lang="en-US" sz="3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Harpoon_Katanda_CC_p.jpg"/>
          <p:cNvPicPr/>
          <p:nvPr/>
        </p:nvPicPr>
        <p:blipFill>
          <a:blip r:embed="rId2"/>
          <a:stretch/>
        </p:blipFill>
        <p:spPr>
          <a:xfrm>
            <a:off x="3251880" y="0"/>
            <a:ext cx="6498720" cy="9756360"/>
          </a:xfrm>
          <a:prstGeom prst="rect">
            <a:avLst/>
          </a:prstGeom>
          <a:ln w="12600">
            <a:noFill/>
          </a:ln>
        </p:spPr>
      </p:pic>
      <p:sp>
        <p:nvSpPr>
          <p:cNvPr id="416" name="CustomShape 1"/>
          <p:cNvSpPr/>
          <p:nvPr/>
        </p:nvSpPr>
        <p:spPr>
          <a:xfrm>
            <a:off x="6526440" y="8105040"/>
            <a:ext cx="6029640" cy="6498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3600" b="0" strike="noStrike" spc="-1">
                <a:solidFill>
                  <a:srgbClr val="FFFFFF"/>
                </a:solidFill>
                <a:latin typeface="Helvetica Light"/>
                <a:ea typeface="Helvetica Light"/>
              </a:rPr>
              <a:t>KATANDA BONE HARPOON</a:t>
            </a:r>
            <a:endParaRPr lang="en-US" sz="3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6526440" y="8105040"/>
            <a:ext cx="6029640" cy="6498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3600" b="0" strike="noStrike" spc="-1">
                <a:solidFill>
                  <a:srgbClr val="FFFFFF"/>
                </a:solidFill>
                <a:latin typeface="Helvetica Light"/>
                <a:ea typeface="Helvetica Light"/>
              </a:rPr>
              <a:t>KATANDA BONE HARPOON</a:t>
            </a:r>
            <a:endParaRPr lang="en-US" sz="3600" b="0" strike="noStrike" spc="-1">
              <a:latin typeface="Arial"/>
            </a:endParaRPr>
          </a:p>
        </p:txBody>
      </p:sp>
      <p:pic>
        <p:nvPicPr>
          <p:cNvPr id="418" name="horses2.jpg"/>
          <p:cNvPicPr/>
          <p:nvPr/>
        </p:nvPicPr>
        <p:blipFill>
          <a:blip r:embed="rId2"/>
          <a:stretch/>
        </p:blipFill>
        <p:spPr>
          <a:xfrm>
            <a:off x="0" y="60840"/>
            <a:ext cx="13004280" cy="9540360"/>
          </a:xfrm>
          <a:prstGeom prst="rect">
            <a:avLst/>
          </a:prstGeom>
          <a:ln w="1260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Jebel Irhoud Morocco.jpg"/>
          <p:cNvPicPr/>
          <p:nvPr/>
        </p:nvPicPr>
        <p:blipFill>
          <a:blip r:embed="rId2"/>
          <a:stretch/>
        </p:blipFill>
        <p:spPr>
          <a:xfrm>
            <a:off x="1371240" y="640080"/>
            <a:ext cx="9599760" cy="8305560"/>
          </a:xfrm>
          <a:prstGeom prst="rect">
            <a:avLst/>
          </a:prstGeom>
          <a:ln w="12600">
            <a:noFill/>
          </a:ln>
        </p:spPr>
      </p:pic>
      <p:sp>
        <p:nvSpPr>
          <p:cNvPr id="420" name="CustomShape 1"/>
          <p:cNvSpPr/>
          <p:nvPr/>
        </p:nvSpPr>
        <p:spPr>
          <a:xfrm>
            <a:off x="4795200" y="8173800"/>
            <a:ext cx="3412800" cy="64980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3600" b="0" strike="noStrike" spc="-1">
                <a:solidFill>
                  <a:srgbClr val="FFFFFF"/>
                </a:solidFill>
                <a:latin typeface="Helvetica Light"/>
                <a:ea typeface="Helvetica Light"/>
              </a:rPr>
              <a:t>JEBEL IRHOUD</a:t>
            </a:r>
            <a:endParaRPr lang="en-US" sz="36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1269720" y="254160"/>
            <a:ext cx="10461600" cy="24372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8400" b="0" strike="noStrike" spc="-1">
                <a:solidFill>
                  <a:srgbClr val="FFFFFF"/>
                </a:solidFill>
                <a:latin typeface="Gill Sans"/>
                <a:ea typeface="Gill Sans"/>
              </a:rPr>
              <a:t>Outline:</a:t>
            </a:r>
            <a:endParaRPr lang="en-US" sz="8400" b="0" strike="noStrike" spc="-1">
              <a:latin typeface="Arial"/>
            </a:endParaRPr>
          </a:p>
        </p:txBody>
      </p:sp>
      <p:sp>
        <p:nvSpPr>
          <p:cNvPr id="422" name="CustomShape 2"/>
          <p:cNvSpPr/>
          <p:nvPr/>
        </p:nvSpPr>
        <p:spPr>
          <a:xfrm>
            <a:off x="1536480" y="3239280"/>
            <a:ext cx="9915480" cy="42796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ormAutofit/>
          </a:bodyPr>
          <a:lstStyle/>
          <a:p>
            <a:pPr marL="888840" indent="-569880">
              <a:lnSpc>
                <a:spcPct val="100000"/>
              </a:lnSpc>
              <a:spcBef>
                <a:spcPts val="2401"/>
              </a:spcBef>
              <a:buClr>
                <a:srgbClr val="FFFFFF"/>
              </a:buClr>
              <a:buSzPct val="171000"/>
              <a:buFont typeface="Symbol"/>
              <a:buChar char=""/>
            </a:pPr>
            <a:r>
              <a:rPr lang="en-US" sz="4000" b="0" strike="noStrike" spc="-1">
                <a:solidFill>
                  <a:srgbClr val="FFFFFF"/>
                </a:solidFill>
                <a:latin typeface="Gill Sans"/>
                <a:ea typeface="Gill Sans"/>
              </a:rPr>
              <a:t>1: What makes a human being?</a:t>
            </a:r>
            <a:endParaRPr lang="en-US" sz="4000" b="0" strike="noStrike" spc="-1">
              <a:latin typeface="Arial"/>
            </a:endParaRPr>
          </a:p>
          <a:p>
            <a:pPr marL="888840" indent="-569880">
              <a:lnSpc>
                <a:spcPct val="100000"/>
              </a:lnSpc>
              <a:spcBef>
                <a:spcPts val="2401"/>
              </a:spcBef>
              <a:buClr>
                <a:srgbClr val="FFFFFF"/>
              </a:buClr>
              <a:buSzPct val="171000"/>
              <a:buFont typeface="Symbol"/>
              <a:buChar char=""/>
            </a:pPr>
            <a:r>
              <a:rPr lang="en-US" sz="4000" b="0" strike="noStrike" spc="-1">
                <a:solidFill>
                  <a:srgbClr val="FFFFFF"/>
                </a:solidFill>
                <a:latin typeface="Gill Sans"/>
                <a:ea typeface="Gill Sans"/>
              </a:rPr>
              <a:t>2: What is soul?</a:t>
            </a:r>
            <a:endParaRPr lang="en-US" sz="4000" b="0" strike="noStrike" spc="-1">
              <a:latin typeface="Arial"/>
            </a:endParaRPr>
          </a:p>
          <a:p>
            <a:pPr marL="888840" indent="-569880">
              <a:lnSpc>
                <a:spcPct val="100000"/>
              </a:lnSpc>
              <a:spcBef>
                <a:spcPts val="2401"/>
              </a:spcBef>
              <a:buClr>
                <a:srgbClr val="FFFFFF"/>
              </a:buClr>
              <a:buSzPct val="171000"/>
              <a:buFont typeface="Symbol"/>
              <a:buChar char=""/>
            </a:pPr>
            <a:r>
              <a:rPr lang="en-US" sz="4000" b="0" strike="noStrike" spc="-1">
                <a:solidFill>
                  <a:srgbClr val="FFFFFF"/>
                </a:solidFill>
                <a:latin typeface="Gill Sans"/>
                <a:ea typeface="Gill Sans"/>
              </a:rPr>
              <a:t>3: What is rationality?</a:t>
            </a:r>
            <a:endParaRPr lang="en-US" sz="4000" b="0" strike="noStrike" spc="-1">
              <a:latin typeface="Arial"/>
            </a:endParaRPr>
          </a:p>
          <a:p>
            <a:pPr marL="888840" indent="-569880">
              <a:lnSpc>
                <a:spcPct val="100000"/>
              </a:lnSpc>
              <a:spcBef>
                <a:spcPts val="2401"/>
              </a:spcBef>
              <a:buClr>
                <a:srgbClr val="FFFFFF"/>
              </a:buClr>
              <a:buSzPct val="171000"/>
              <a:buFont typeface="Symbol"/>
              <a:buChar char=""/>
            </a:pPr>
            <a:r>
              <a:rPr lang="en-US" sz="4000" b="0" strike="noStrike" spc="-1">
                <a:solidFill>
                  <a:srgbClr val="FFFFFF"/>
                </a:solidFill>
                <a:latin typeface="Gill Sans"/>
                <a:ea typeface="Gill Sans"/>
              </a:rPr>
              <a:t>4: Ensoulment and the first humans.</a:t>
            </a:r>
            <a:endParaRPr lang="en-US" sz="4000" b="0" strike="noStrike" spc="-1">
              <a:latin typeface="Arial"/>
            </a:endParaRPr>
          </a:p>
          <a:p>
            <a:pPr marL="888840" indent="-569880">
              <a:lnSpc>
                <a:spcPct val="100000"/>
              </a:lnSpc>
              <a:spcBef>
                <a:spcPts val="2401"/>
              </a:spcBef>
              <a:buClr>
                <a:srgbClr val="FFFFFF"/>
              </a:buClr>
              <a:buSzPct val="171000"/>
              <a:buFont typeface="Symbol"/>
              <a:buChar char=""/>
            </a:pPr>
            <a:r>
              <a:rPr lang="en-US" sz="4000" b="0" strike="noStrike" spc="-1">
                <a:solidFill>
                  <a:srgbClr val="FFFFFF"/>
                </a:solidFill>
                <a:latin typeface="Gill Sans"/>
                <a:ea typeface="Gill Sans"/>
              </a:rPr>
              <a:t>5: Adam, Eve and Original Sin</a:t>
            </a:r>
            <a:endParaRPr lang="en-US" sz="4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A Difference in Method:</a:t>
            </a:r>
            <a:endParaRPr lang="en-US" sz="4400" b="0" strike="noStrike" spc="-1">
              <a:latin typeface="Arial"/>
            </a:endParaRPr>
          </a:p>
        </p:txBody>
      </p:sp>
      <p:sp>
        <p:nvSpPr>
          <p:cNvPr id="424"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	The biological classification (taxonomy) of the genus </a:t>
            </a:r>
            <a:r>
              <a:rPr lang="en-US" sz="2500" b="0" i="1" strike="noStrike" spc="-1">
                <a:solidFill>
                  <a:srgbClr val="FFFFFF"/>
                </a:solidFill>
                <a:latin typeface="Cambria"/>
                <a:ea typeface="Cambria"/>
              </a:rPr>
              <a:t>homo</a:t>
            </a:r>
            <a:r>
              <a:rPr lang="en-US" sz="2500" b="0" strike="noStrike" spc="-1">
                <a:solidFill>
                  <a:srgbClr val="FFFFFF"/>
                </a:solidFill>
                <a:latin typeface="Cambria"/>
                <a:ea typeface="Cambria"/>
              </a:rPr>
              <a:t> (human) is based on morphological and genetic features of animals, i.e., bipedalism, skull and brain size, skeletal features, etc.</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Modern scientific classification is concerned with the </a:t>
            </a:r>
            <a:r>
              <a:rPr lang="en-US" sz="2500" b="1" strike="noStrike" spc="-1">
                <a:solidFill>
                  <a:srgbClr val="FFFFFF"/>
                </a:solidFill>
                <a:latin typeface="Cambria"/>
                <a:ea typeface="Cambria"/>
              </a:rPr>
              <a:t>extrinsic</a:t>
            </a:r>
            <a:r>
              <a:rPr lang="en-US" sz="2500" b="0" strike="noStrike" spc="-1">
                <a:solidFill>
                  <a:srgbClr val="FFFFFF"/>
                </a:solidFill>
                <a:latin typeface="Cambria"/>
                <a:ea typeface="Cambria"/>
              </a:rPr>
              <a:t>.  It isn’t concerned with claims about the nature or being of anything.</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When used in isolation this perspective seems to suggest that members of the genus homo differ from one another only in degree. </a:t>
            </a:r>
            <a:endParaRPr lang="en-US" sz="2500" b="0" strike="noStrike" spc="-1">
              <a:latin typeface="Arial"/>
            </a:endParaRPr>
          </a:p>
          <a:p>
            <a:pPr marL="237600" indent="-117000">
              <a:lnSpc>
                <a:spcPct val="200000"/>
              </a:lnSpc>
            </a:pPr>
            <a:endParaRPr lang="en-US" sz="25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A Difference in Method:</a:t>
            </a:r>
            <a:endParaRPr lang="en-US" sz="4400" b="0" strike="noStrike" spc="-1">
              <a:latin typeface="Arial"/>
            </a:endParaRPr>
          </a:p>
        </p:txBody>
      </p:sp>
      <p:sp>
        <p:nvSpPr>
          <p:cNvPr id="426"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	The way of philosophical psychology and anthropology attempts to classify according to insights into the nature or being of things as they manifest themselves in activity.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Philosophy is concerned with the </a:t>
            </a:r>
            <a:r>
              <a:rPr lang="en-US" sz="2500" b="1" strike="noStrike" spc="-1">
                <a:solidFill>
                  <a:srgbClr val="FFFFFF"/>
                </a:solidFill>
                <a:latin typeface="Cambria"/>
                <a:ea typeface="Cambria"/>
              </a:rPr>
              <a:t>intrinsic</a:t>
            </a:r>
            <a:r>
              <a:rPr lang="en-US" sz="2500" b="0" strike="noStrike" spc="-1">
                <a:solidFill>
                  <a:srgbClr val="FFFFFF"/>
                </a:solidFill>
                <a:latin typeface="Cambria"/>
                <a:ea typeface="Cambria"/>
              </a:rPr>
              <a:t>.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Philosophy  is concerned with physical and morphological characteristics only insofar as they manifest the nature of the thing involved.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From this perspective, the human being is a rational animal in possession of a rational soul and therefore differs radically in kind from all other known living things.</a:t>
            </a:r>
            <a:endParaRPr lang="en-US" sz="25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What is Soul? </a:t>
            </a:r>
            <a:endParaRPr lang="en-US" sz="4400" b="0" strike="noStrike" spc="-1">
              <a:latin typeface="Arial"/>
            </a:endParaRPr>
          </a:p>
          <a:p>
            <a:pPr algn="ctr">
              <a:lnSpc>
                <a:spcPct val="100000"/>
              </a:lnSpc>
            </a:pPr>
            <a:r>
              <a:rPr lang="en-US" sz="4400" b="0" strike="noStrike" spc="-1">
                <a:solidFill>
                  <a:srgbClr val="FFFFFF"/>
                </a:solidFill>
                <a:latin typeface="Helvetica Light"/>
                <a:ea typeface="Helvetica Light"/>
              </a:rPr>
              <a:t>(According to Scholastic Philosophy)</a:t>
            </a:r>
            <a:endParaRPr lang="en-US" sz="4400" b="0" strike="noStrike" spc="-1">
              <a:latin typeface="Arial"/>
            </a:endParaRPr>
          </a:p>
        </p:txBody>
      </p:sp>
      <p:sp>
        <p:nvSpPr>
          <p:cNvPr id="428"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	Soul (Gk: psyche) is the </a:t>
            </a:r>
            <a:r>
              <a:rPr lang="en-US" sz="2500" b="1" i="1" strike="noStrike" spc="-1">
                <a:solidFill>
                  <a:srgbClr val="FFFFFF"/>
                </a:solidFill>
                <a:latin typeface="Cambria"/>
                <a:ea typeface="Cambria"/>
              </a:rPr>
              <a:t>form of a living body</a:t>
            </a:r>
            <a:r>
              <a:rPr lang="en-US" sz="2500" b="0" strike="noStrike" spc="-1">
                <a:solidFill>
                  <a:srgbClr val="FFFFFF"/>
                </a:solidFill>
                <a:latin typeface="Cambria"/>
                <a:ea typeface="Cambria"/>
              </a:rPr>
              <a:t>.  It is that principle which accounts for the organized structure which makes certain bodies living, organic unities of being and action.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A soul is not a thing, but the chief organizing aspect of a living thing.</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“The soul is not the entire man and I am not my soul” --St. Thomas Aquinas (</a:t>
            </a:r>
            <a:r>
              <a:rPr lang="en-US" sz="2500" b="0" i="1" strike="noStrike" spc="-1">
                <a:solidFill>
                  <a:srgbClr val="FFFFFF"/>
                </a:solidFill>
                <a:latin typeface="Cambria"/>
                <a:ea typeface="Cambria"/>
              </a:rPr>
              <a:t>In</a:t>
            </a:r>
            <a:r>
              <a:rPr lang="en-US" sz="2500" b="0" strike="noStrike" spc="-1">
                <a:solidFill>
                  <a:srgbClr val="FFFFFF"/>
                </a:solidFill>
                <a:latin typeface="Cambria"/>
                <a:ea typeface="Cambria"/>
              </a:rPr>
              <a:t> 1Cor. 15.2, n.924)</a:t>
            </a:r>
            <a:endParaRPr lang="en-US" sz="2500" b="0" strike="noStrike" spc="-1">
              <a:latin typeface="Arial"/>
            </a:endParaRPr>
          </a:p>
          <a:p>
            <a:pPr marL="237600" indent="-117000">
              <a:lnSpc>
                <a:spcPct val="200000"/>
              </a:lnSpc>
            </a:pPr>
            <a:endParaRPr lang="en-US" sz="25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12698280" y="9413640"/>
            <a:ext cx="307440" cy="335520"/>
          </a:xfrm>
          <a:prstGeom prst="rect">
            <a:avLst/>
          </a:prstGeom>
          <a:noFill/>
          <a:ln w="12600">
            <a:noFill/>
          </a:ln>
        </p:spPr>
        <p:style>
          <a:lnRef idx="0">
            <a:scrgbClr r="0" g="0" b="0"/>
          </a:lnRef>
          <a:fillRef idx="0">
            <a:scrgbClr r="0" g="0" b="0"/>
          </a:fillRef>
          <a:effectRef idx="0">
            <a:scrgbClr r="0" g="0" b="0"/>
          </a:effectRef>
          <a:fontRef idx="minor"/>
        </p:style>
      </p:sp>
      <p:sp>
        <p:nvSpPr>
          <p:cNvPr id="430" name="CustomShape 2"/>
          <p:cNvSpPr/>
          <p:nvPr/>
        </p:nvSpPr>
        <p:spPr>
          <a:xfrm>
            <a:off x="1022040" y="3068280"/>
            <a:ext cx="10956960" cy="47613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just">
              <a:lnSpc>
                <a:spcPct val="100000"/>
              </a:lnSpc>
            </a:pPr>
            <a:r>
              <a:rPr lang="en-US" sz="3400" b="0" strike="noStrike" spc="-1">
                <a:solidFill>
                  <a:srgbClr val="FFFFFF"/>
                </a:solidFill>
                <a:latin typeface="Cambria"/>
                <a:ea typeface="Cambria"/>
              </a:rPr>
              <a:t>Systems biology is based on the understanding that the whole is greater than the sum of its parts...It is a holistic approach to deciphering the complexity of biological systems that starts from the understanding that the networks that form the whole of living organisms are more than the sum of their parts. </a:t>
            </a:r>
            <a:endParaRPr lang="en-US" sz="3400" b="0" strike="noStrike" spc="-1">
              <a:latin typeface="Arial"/>
            </a:endParaRPr>
          </a:p>
          <a:p>
            <a:pPr algn="just">
              <a:lnSpc>
                <a:spcPct val="100000"/>
              </a:lnSpc>
            </a:pPr>
            <a:r>
              <a:rPr lang="en-US" sz="3400" b="0" strike="noStrike" spc="-1">
                <a:solidFill>
                  <a:srgbClr val="FFFFFF"/>
                </a:solidFill>
                <a:latin typeface="Cambria"/>
                <a:ea typeface="Cambria"/>
              </a:rPr>
              <a:t> </a:t>
            </a:r>
            <a:endParaRPr lang="en-US" sz="3400" b="0" strike="noStrike" spc="-1">
              <a:latin typeface="Arial"/>
            </a:endParaRPr>
          </a:p>
          <a:p>
            <a:pPr algn="just">
              <a:lnSpc>
                <a:spcPct val="100000"/>
              </a:lnSpc>
            </a:pPr>
            <a:endParaRPr lang="en-US" sz="3400" b="0" strike="noStrike" spc="-1">
              <a:latin typeface="Arial"/>
            </a:endParaRPr>
          </a:p>
          <a:p>
            <a:pPr algn="just">
              <a:lnSpc>
                <a:spcPct val="100000"/>
              </a:lnSpc>
            </a:pPr>
            <a:endParaRPr lang="en-US" sz="3400" b="0" strike="noStrike" spc="-1">
              <a:latin typeface="Arial"/>
            </a:endParaRPr>
          </a:p>
        </p:txBody>
      </p:sp>
      <p:sp>
        <p:nvSpPr>
          <p:cNvPr id="431" name="CustomShape 3"/>
          <p:cNvSpPr/>
          <p:nvPr/>
        </p:nvSpPr>
        <p:spPr>
          <a:xfrm>
            <a:off x="3761640" y="7516080"/>
            <a:ext cx="7739280" cy="6188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3400" b="0" strike="noStrike" spc="-1">
                <a:solidFill>
                  <a:srgbClr val="FFFFFF"/>
                </a:solidFill>
                <a:latin typeface="Cambria"/>
                <a:ea typeface="Cambria"/>
              </a:rPr>
              <a:t>-Institute for Systems Biology, Seattle, WA</a:t>
            </a:r>
            <a:endParaRPr lang="en-US" sz="3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foot.seq.gif"/>
          <p:cNvPicPr/>
          <p:nvPr/>
        </p:nvPicPr>
        <p:blipFill>
          <a:blip r:embed="rId2"/>
          <a:stretch/>
        </p:blipFill>
        <p:spPr>
          <a:xfrm>
            <a:off x="6665040" y="6650280"/>
            <a:ext cx="6079680" cy="2946240"/>
          </a:xfrm>
          <a:prstGeom prst="rect">
            <a:avLst/>
          </a:prstGeom>
          <a:ln w="12600">
            <a:noFill/>
          </a:ln>
        </p:spPr>
      </p:pic>
      <p:pic>
        <p:nvPicPr>
          <p:cNvPr id="390" name="laetoli-prints.jpg"/>
          <p:cNvPicPr/>
          <p:nvPr/>
        </p:nvPicPr>
        <p:blipFill>
          <a:blip r:embed="rId3"/>
          <a:stretch/>
        </p:blipFill>
        <p:spPr>
          <a:xfrm>
            <a:off x="957240" y="1332360"/>
            <a:ext cx="10537560" cy="4997160"/>
          </a:xfrm>
          <a:prstGeom prst="rect">
            <a:avLst/>
          </a:prstGeom>
          <a:ln w="12600">
            <a:noFill/>
          </a:ln>
        </p:spPr>
      </p:pic>
      <p:sp>
        <p:nvSpPr>
          <p:cNvPr id="391" name="CustomShape 1"/>
          <p:cNvSpPr/>
          <p:nvPr/>
        </p:nvSpPr>
        <p:spPr>
          <a:xfrm>
            <a:off x="297360" y="7112520"/>
            <a:ext cx="6238440" cy="20217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00000"/>
              </a:lnSpc>
            </a:pPr>
            <a:r>
              <a:rPr lang="en-US" sz="4200" b="0" strike="noStrike" spc="-1">
                <a:solidFill>
                  <a:srgbClr val="FFFFFF"/>
                </a:solidFill>
                <a:latin typeface="Helvetica Light"/>
                <a:ea typeface="Helvetica Light"/>
              </a:rPr>
              <a:t>The prints were made by Australopithicines 3.6 MYA</a:t>
            </a:r>
            <a:endParaRPr lang="en-US" sz="4200" b="0" strike="noStrike" spc="-1">
              <a:latin typeface="Arial"/>
            </a:endParaRPr>
          </a:p>
        </p:txBody>
      </p:sp>
    </p:spTree>
  </p:cSld>
  <p:clrMapOvr>
    <a:masterClrMapping/>
  </p:clrMapOvr>
  <p:transition spd="slow">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Animal Powers</a:t>
            </a:r>
            <a:endParaRPr lang="en-US" sz="4400" b="0" strike="noStrike" spc="-1">
              <a:latin typeface="Arial"/>
            </a:endParaRPr>
          </a:p>
          <a:p>
            <a:pPr algn="ctr">
              <a:lnSpc>
                <a:spcPct val="100000"/>
              </a:lnSpc>
            </a:pPr>
            <a:r>
              <a:rPr lang="en-US" sz="3600" b="0" strike="noStrike" spc="-1">
                <a:solidFill>
                  <a:srgbClr val="FFFFFF"/>
                </a:solidFill>
                <a:latin typeface="Helvetica Light"/>
                <a:ea typeface="Helvetica Light"/>
              </a:rPr>
              <a:t>(</a:t>
            </a:r>
            <a:r>
              <a:rPr lang="en-US" sz="3600" b="0" i="1" strike="noStrike" spc="-1">
                <a:solidFill>
                  <a:srgbClr val="FFFFFF"/>
                </a:solidFill>
                <a:latin typeface="Helvetica Light"/>
                <a:ea typeface="Helvetica Light"/>
              </a:rPr>
              <a:t>Summa Theologiae</a:t>
            </a:r>
            <a:r>
              <a:rPr lang="en-US" sz="3600" b="0" strike="noStrike" spc="-1">
                <a:solidFill>
                  <a:srgbClr val="FFFFFF"/>
                </a:solidFill>
                <a:latin typeface="Helvetica Light"/>
                <a:ea typeface="Helvetica Light"/>
              </a:rPr>
              <a:t>, Ia, q.78, a.4)</a:t>
            </a:r>
            <a:endParaRPr lang="en-US" sz="3600" b="0" strike="noStrike" spc="-1">
              <a:latin typeface="Arial"/>
            </a:endParaRPr>
          </a:p>
        </p:txBody>
      </p:sp>
      <p:sp>
        <p:nvSpPr>
          <p:cNvPr id="433"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a:t>
            </a:r>
            <a:r>
              <a:rPr lang="en-US" sz="2500" b="1" u="sng" strike="noStrike" spc="-1">
                <a:solidFill>
                  <a:srgbClr val="FFFFFF"/>
                </a:solidFill>
                <a:uFillTx/>
                <a:latin typeface="Cambria"/>
                <a:ea typeface="Cambria"/>
              </a:rPr>
              <a:t>	Common Sense:</a:t>
            </a:r>
            <a:r>
              <a:rPr lang="en-US" sz="2500" b="0" strike="noStrike" spc="-1">
                <a:solidFill>
                  <a:srgbClr val="FFFFFF"/>
                </a:solidFill>
                <a:latin typeface="Cambria"/>
                <a:ea typeface="Cambria"/>
              </a:rPr>
              <a:t> the ability to distinguish between and compare different kinds of sensation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a:t>
            </a:r>
            <a:r>
              <a:rPr lang="en-US" sz="2500" b="1" u="sng" strike="noStrike" spc="-1">
                <a:solidFill>
                  <a:srgbClr val="FFFFFF"/>
                </a:solidFill>
                <a:uFillTx/>
                <a:latin typeface="Cambria"/>
                <a:ea typeface="Cambria"/>
              </a:rPr>
              <a:t>Memory and Imagination:</a:t>
            </a:r>
            <a:r>
              <a:rPr lang="en-US" sz="2500" b="0" strike="noStrike" spc="-1">
                <a:solidFill>
                  <a:srgbClr val="FFFFFF"/>
                </a:solidFill>
                <a:latin typeface="Cambria"/>
                <a:ea typeface="Cambria"/>
              </a:rPr>
              <a:t> the ability to retain and recall sense experiences of particular things in such a way as to conjure up mental pictures of them and to be able to learn from past experiences.</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a:t>
            </a:r>
            <a:r>
              <a:rPr lang="en-US" sz="2500" b="1" u="sng" strike="noStrike" spc="-1">
                <a:solidFill>
                  <a:srgbClr val="FFFFFF"/>
                </a:solidFill>
                <a:uFillTx/>
                <a:latin typeface="Cambria"/>
                <a:ea typeface="Cambria"/>
              </a:rPr>
              <a:t>Estimative Power: </a:t>
            </a:r>
            <a:r>
              <a:rPr lang="en-US" sz="2500" b="0" strike="noStrike" spc="-1">
                <a:solidFill>
                  <a:srgbClr val="FFFFFF"/>
                </a:solidFill>
                <a:latin typeface="Cambria"/>
                <a:ea typeface="Cambria"/>
              </a:rPr>
              <a:t> the ability to direct mental activities towards external objects in such a way so as to perceive those objects as beneficial, harmful, etc.</a:t>
            </a:r>
            <a:endParaRPr lang="en-US" sz="2500" b="0" strike="noStrike" spc="-1">
              <a:latin typeface="Arial"/>
            </a:endParaRPr>
          </a:p>
          <a:p>
            <a:pPr marL="237600" indent="-117000">
              <a:lnSpc>
                <a:spcPct val="200000"/>
              </a:lnSpc>
            </a:pPr>
            <a:endParaRPr lang="en-US" sz="25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Rationality</a:t>
            </a:r>
            <a:endParaRPr lang="en-US" sz="4400" b="0" strike="noStrike" spc="-1">
              <a:latin typeface="Arial"/>
            </a:endParaRPr>
          </a:p>
        </p:txBody>
      </p:sp>
      <p:sp>
        <p:nvSpPr>
          <p:cNvPr id="435"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a:t>
            </a:r>
            <a:r>
              <a:rPr lang="en-US" sz="2500" b="1" u="sng" strike="noStrike" spc="-1">
                <a:solidFill>
                  <a:srgbClr val="FFFFFF"/>
                </a:solidFill>
                <a:uFillTx/>
                <a:latin typeface="Cambria"/>
                <a:ea typeface="Cambria"/>
              </a:rPr>
              <a:t>	</a:t>
            </a:r>
            <a:r>
              <a:rPr lang="en-US" sz="2500" b="0" strike="noStrike" spc="-1">
                <a:solidFill>
                  <a:srgbClr val="FFFFFF"/>
                </a:solidFill>
                <a:latin typeface="Cambria"/>
                <a:ea typeface="Cambria"/>
              </a:rPr>
              <a:t>The power to abstract universal concepts and meanings from sense experiences of particular things.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The ability to gain insight into the natures of things and the universal and necessary laws of logic and mathematics </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a:t>
            </a:r>
            <a:r>
              <a:rPr lang="en-US" sz="2500" b="1" u="sng" strike="noStrike" spc="-1">
                <a:solidFill>
                  <a:srgbClr val="FFFFFF"/>
                </a:solidFill>
                <a:uFillTx/>
                <a:latin typeface="Cambria"/>
                <a:ea typeface="Cambria"/>
              </a:rPr>
              <a:t>Rationality both transcends and transforms our animal capacities. </a:t>
            </a:r>
            <a:endParaRPr lang="en-US" sz="2500" b="0" strike="noStrike" spc="-1">
              <a:latin typeface="Arial"/>
            </a:endParaRPr>
          </a:p>
          <a:p>
            <a:pPr marL="237600" indent="-117000">
              <a:lnSpc>
                <a:spcPct val="200000"/>
              </a:lnSpc>
            </a:pPr>
            <a:endParaRPr lang="en-US" sz="25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Catholic Dogma Concerning the Human Soul:</a:t>
            </a:r>
            <a:br/>
            <a:endParaRPr lang="en-US" sz="4400" b="0" strike="noStrike" spc="-1">
              <a:latin typeface="Arial"/>
            </a:endParaRPr>
          </a:p>
        </p:txBody>
      </p:sp>
      <p:sp>
        <p:nvSpPr>
          <p:cNvPr id="437"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	The human being is a unity of material body and spiritual soul which is the form of the body.  (Lateran IV, Vienne, Vatican I)</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Each human soul is individual and immortal. (Lateran V)</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Every human soul is created immediately by God. (Lateran V)</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Ensoulment: the body and soul of each human being comes into being simultaneously—No Soul Cannon!</a:t>
            </a:r>
            <a:endParaRPr lang="en-US" sz="25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Catholic Dogma Concerning Human Origins</a:t>
            </a:r>
            <a:br/>
            <a:endParaRPr lang="en-US" sz="4400" b="0" strike="noStrike" spc="-1">
              <a:latin typeface="Arial"/>
            </a:endParaRPr>
          </a:p>
        </p:txBody>
      </p:sp>
      <p:sp>
        <p:nvSpPr>
          <p:cNvPr id="439" name="CustomShape 2"/>
          <p:cNvSpPr/>
          <p:nvPr/>
        </p:nvSpPr>
        <p:spPr>
          <a:xfrm>
            <a:off x="240840" y="203436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500" b="0" strike="noStrike" spc="-1">
                <a:solidFill>
                  <a:srgbClr val="FFFFFF"/>
                </a:solidFill>
                <a:latin typeface="Cambria"/>
                <a:ea typeface="Cambria"/>
              </a:rPr>
              <a:t>‣	The first human being (Adam) was created by God through and act of special creation—this dogma does not exclude created causes producing the first man’s body; only his soul. (Lateran IV, Vatican I)</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Adam and Eve had sanctifying grace and the preternatural gifts (at the very least immortality).  Their vocation was to pass on these gifts to their posterity. (Trent)</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Adam and Eve lost these gifts by a historical sin, the consequences of which are passed on by generation to the rest of humanity, i.e., alienation from God, mortality, etc. (Trent)</a:t>
            </a:r>
            <a:endParaRPr lang="en-US" sz="2500" b="0" strike="noStrike" spc="-1">
              <a:latin typeface="Arial"/>
            </a:endParaRPr>
          </a:p>
          <a:p>
            <a:pPr marL="237600" indent="-117000">
              <a:lnSpc>
                <a:spcPct val="200000"/>
              </a:lnSpc>
            </a:pPr>
            <a:r>
              <a:rPr lang="en-US" sz="2500" b="0" strike="noStrike" spc="-1">
                <a:solidFill>
                  <a:srgbClr val="FFFFFF"/>
                </a:solidFill>
                <a:latin typeface="Cambria"/>
                <a:ea typeface="Cambria"/>
              </a:rPr>
              <a:t>‣	Original Sin consist primarily in the deprivation of sanctifying grace (Trent)</a:t>
            </a:r>
            <a:endParaRPr lang="en-US" sz="25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One Couple:  Do we all come from Adam?</a:t>
            </a:r>
            <a:br/>
            <a:endParaRPr lang="en-US" sz="4400" b="0" strike="noStrike" spc="-1">
              <a:latin typeface="Arial"/>
            </a:endParaRPr>
          </a:p>
        </p:txBody>
      </p:sp>
      <p:sp>
        <p:nvSpPr>
          <p:cNvPr id="441" name="CustomShape 2"/>
          <p:cNvSpPr/>
          <p:nvPr/>
        </p:nvSpPr>
        <p:spPr>
          <a:xfrm>
            <a:off x="822960" y="182880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200" b="0" strike="noStrike" spc="-1">
                <a:solidFill>
                  <a:srgbClr val="FFFFFF"/>
                </a:solidFill>
                <a:latin typeface="Cambria"/>
                <a:ea typeface="Cambria"/>
              </a:rPr>
              <a:t>  When, however, there is question of another conjectural opinion, namely </a:t>
            </a:r>
            <a:r>
              <a:rPr lang="en-US" sz="2200" b="0" u="sng" strike="noStrike" spc="-1">
                <a:solidFill>
                  <a:srgbClr val="FFFFFF"/>
                </a:solidFill>
                <a:uFillTx/>
                <a:latin typeface="Cambria"/>
                <a:ea typeface="Cambria"/>
              </a:rPr>
              <a:t>polygenism</a:t>
            </a:r>
            <a:r>
              <a:rPr lang="en-US" sz="2200" b="0" strike="noStrike" spc="-1">
                <a:solidFill>
                  <a:srgbClr val="FFFFFF"/>
                </a:solidFill>
                <a:latin typeface="Cambria"/>
                <a:ea typeface="Cambria"/>
              </a:rPr>
              <a:t>, the children of the Church by no means enjoy such liberty. For the faithful cannot embrace that opinion which maintains that either after Adam there existed on this earth true men who did not take their origin through natural generation from him as from the first parent of all, or that Adam represents a certain number of first parents. Now it is in no way apparent how such an opinion can be reconciled with that which the sources of revealed truth and the documents of the Teaching Authority of the Church propose with regard to original sin, which proceeds from a sin actually committed by an individual Adam and which, through generation, is passed on to all and is in everyone as his own.    </a:t>
            </a:r>
            <a:endParaRPr lang="en-US" sz="2200" b="0" strike="noStrike" spc="-1">
              <a:latin typeface="Arial"/>
            </a:endParaRPr>
          </a:p>
          <a:p>
            <a:pPr marL="237600" indent="-117000">
              <a:lnSpc>
                <a:spcPct val="200000"/>
              </a:lnSpc>
            </a:pPr>
            <a:r>
              <a:rPr lang="en-US" sz="2200" b="0" strike="noStrike" spc="-1">
                <a:solidFill>
                  <a:srgbClr val="FFFFFF"/>
                </a:solidFill>
                <a:latin typeface="Cambria"/>
                <a:ea typeface="Cambria"/>
              </a:rPr>
              <a:t>                                                                                                   --Pius XII, </a:t>
            </a:r>
            <a:r>
              <a:rPr lang="en-US" sz="2200" b="0" i="1" strike="noStrike" spc="-1">
                <a:solidFill>
                  <a:srgbClr val="FFFFFF"/>
                </a:solidFill>
                <a:latin typeface="Cambria"/>
                <a:ea typeface="Cambria"/>
              </a:rPr>
              <a:t>Humani generis</a:t>
            </a:r>
            <a:r>
              <a:rPr lang="en-US" sz="2200" b="0" strike="noStrike" spc="-1">
                <a:solidFill>
                  <a:srgbClr val="FFFFFF"/>
                </a:solidFill>
                <a:latin typeface="Cambria"/>
                <a:ea typeface="Cambria"/>
              </a:rPr>
              <a:t>, 70 (1951)</a:t>
            </a:r>
            <a:endParaRPr lang="en-US" sz="2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0840" y="-12600"/>
            <a:ext cx="11096640" cy="215784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4400" b="0" strike="noStrike" spc="-1">
                <a:solidFill>
                  <a:srgbClr val="FFFFFF"/>
                </a:solidFill>
                <a:latin typeface="Helvetica Light"/>
                <a:ea typeface="Helvetica Light"/>
              </a:rPr>
              <a:t>One Couple:  Do we all come from Adam?</a:t>
            </a:r>
            <a:br/>
            <a:endParaRPr lang="en-US" sz="4400" b="0" strike="noStrike" spc="-1">
              <a:latin typeface="Arial"/>
            </a:endParaRPr>
          </a:p>
        </p:txBody>
      </p:sp>
      <p:sp>
        <p:nvSpPr>
          <p:cNvPr id="443" name="CustomShape 2"/>
          <p:cNvSpPr/>
          <p:nvPr/>
        </p:nvSpPr>
        <p:spPr>
          <a:xfrm>
            <a:off x="822960" y="1828800"/>
            <a:ext cx="11096640" cy="74134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marL="237600" indent="-117000">
              <a:lnSpc>
                <a:spcPct val="200000"/>
              </a:lnSpc>
            </a:pPr>
            <a:r>
              <a:rPr lang="en-US" sz="2400" b="0" strike="noStrike" spc="-1">
                <a:solidFill>
                  <a:srgbClr val="FFFFFF"/>
                </a:solidFill>
                <a:latin typeface="Cambria"/>
                <a:ea typeface="Cambria"/>
              </a:rPr>
              <a:t> While the story of human origins is complex and subject to revision, physical anthropology and molecular biology combine to make a convincing case for the origin of the human species in Africa about 150,000 years ago in a humanoid population of common genetic lineage...Catholic theology  affirms that that the emergence of the first members of the human species  (whether as individuals or in populations) represents an event that is not  susceptible of a purely natural explanation and which can appropriately be  attributed to divine intervention.   </a:t>
            </a:r>
            <a:endParaRPr lang="en-US" sz="2400" b="0" strike="noStrike" spc="-1">
              <a:latin typeface="Arial"/>
            </a:endParaRPr>
          </a:p>
          <a:p>
            <a:pPr marL="237600" indent="-117000">
              <a:lnSpc>
                <a:spcPct val="200000"/>
              </a:lnSpc>
            </a:pPr>
            <a:r>
              <a:rPr lang="en-US" sz="2400" b="0" strike="noStrike" spc="-1">
                <a:solidFill>
                  <a:srgbClr val="FFFFFF"/>
                </a:solidFill>
                <a:latin typeface="Cambria"/>
                <a:ea typeface="Cambria"/>
              </a:rPr>
              <a:t>          --International Theological Commision, Communion and Stewardship, 63 &amp; 70 (2004)</a:t>
            </a:r>
            <a:endParaRPr lang="en-US"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2" name="TextShape 1"/>
          <p:cNvSpPr txBox="1"/>
          <p:nvPr/>
        </p:nvSpPr>
        <p:spPr>
          <a:xfrm>
            <a:off x="1180800" y="151560"/>
            <a:ext cx="10463040" cy="1347120"/>
          </a:xfrm>
          <a:prstGeom prst="rect">
            <a:avLst/>
          </a:prstGeom>
          <a:noFill/>
          <a:ln w="12600">
            <a:noFill/>
          </a:ln>
        </p:spPr>
        <p:txBody>
          <a:bodyPr lIns="50760" tIns="50760" rIns="50760" bIns="50760" anchor="ctr">
            <a:noAutofit/>
          </a:bodyPr>
          <a:lstStyle/>
          <a:p>
            <a:pPr algn="ctr">
              <a:lnSpc>
                <a:spcPct val="100000"/>
              </a:lnSpc>
            </a:pPr>
            <a:r>
              <a:rPr lang="en-US" sz="2800" b="1" strike="noStrike" spc="-1">
                <a:solidFill>
                  <a:srgbClr val="FFFFFF"/>
                </a:solidFill>
                <a:latin typeface="Arial"/>
                <a:ea typeface="Arial"/>
              </a:rPr>
              <a:t>Australopithecus afarensis (“Southern Ape from Afar”)</a:t>
            </a:r>
            <a:br/>
            <a:r>
              <a:rPr lang="en-US" sz="2800" b="1" strike="noStrike" spc="-1">
                <a:solidFill>
                  <a:srgbClr val="FFFFFF"/>
                </a:solidFill>
                <a:latin typeface="Arial"/>
                <a:ea typeface="Arial"/>
              </a:rPr>
              <a:t>Best Fossil: Lucy (reconstructed below)</a:t>
            </a:r>
            <a:endParaRPr lang="en-US" sz="2800" b="0" strike="noStrike" spc="-1">
              <a:solidFill>
                <a:srgbClr val="FFFFFF"/>
              </a:solidFill>
              <a:latin typeface="Helvetica Light"/>
            </a:endParaRPr>
          </a:p>
        </p:txBody>
      </p:sp>
      <p:sp>
        <p:nvSpPr>
          <p:cNvPr id="393" name="TextShape 2"/>
          <p:cNvSpPr txBox="1"/>
          <p:nvPr/>
        </p:nvSpPr>
        <p:spPr>
          <a:xfrm>
            <a:off x="863280" y="1651680"/>
            <a:ext cx="5040720" cy="6834240"/>
          </a:xfrm>
          <a:prstGeom prst="rect">
            <a:avLst/>
          </a:prstGeom>
          <a:noFill/>
          <a:ln w="12600">
            <a:noFill/>
          </a:ln>
        </p:spPr>
        <p:txBody>
          <a:bodyPr lIns="50760" tIns="50760" rIns="50760" bIns="50760">
            <a:noAutofit/>
          </a:bodyPr>
          <a:lstStyle/>
          <a:p>
            <a:pPr marL="300960" indent="-300600">
              <a:lnSpc>
                <a:spcPct val="100000"/>
              </a:lnSpc>
              <a:spcBef>
                <a:spcPts val="3200"/>
              </a:spcBef>
              <a:buClr>
                <a:srgbClr val="FFFFFF"/>
              </a:buClr>
              <a:buFont typeface="Symbol" charset="2"/>
              <a:buChar char=""/>
            </a:pPr>
            <a:r>
              <a:rPr lang="en-US" sz="2000" b="0" strike="noStrike" spc="-1">
                <a:solidFill>
                  <a:srgbClr val="FFFFFF"/>
                </a:solidFill>
                <a:latin typeface="Helvetica Light"/>
                <a:ea typeface="Helvetica Light"/>
              </a:rPr>
              <a:t>3.85-2.9 MYA (4x’s longer than Homo Sapiens)</a:t>
            </a:r>
            <a:endParaRPr lang="en-US" sz="2000" b="0" strike="noStrike" spc="-1">
              <a:solidFill>
                <a:srgbClr val="FFFFFF"/>
              </a:solidFill>
              <a:latin typeface="Helvetica Light"/>
            </a:endParaRPr>
          </a:p>
          <a:p>
            <a:pPr marL="300960" indent="-300600">
              <a:lnSpc>
                <a:spcPct val="100000"/>
              </a:lnSpc>
              <a:spcBef>
                <a:spcPts val="3200"/>
              </a:spcBef>
              <a:buClr>
                <a:srgbClr val="FFFFFF"/>
              </a:buClr>
              <a:buFont typeface="Symbol" charset="2"/>
              <a:buChar char=""/>
            </a:pPr>
            <a:r>
              <a:rPr lang="en-US" sz="2000" b="0" strike="noStrike" spc="-1">
                <a:solidFill>
                  <a:srgbClr val="FFFFFF"/>
                </a:solidFill>
                <a:latin typeface="Helvetica Light"/>
                <a:ea typeface="Helvetica Light"/>
              </a:rPr>
              <a:t>Eastern Africa (Ethiopia, Kenya, Tanzania)</a:t>
            </a:r>
            <a:endParaRPr lang="en-US" sz="2000" b="0" strike="noStrike" spc="-1">
              <a:solidFill>
                <a:srgbClr val="FFFFFF"/>
              </a:solidFill>
              <a:latin typeface="Helvetica Light"/>
            </a:endParaRPr>
          </a:p>
          <a:p>
            <a:pPr marL="300960" indent="-300600">
              <a:lnSpc>
                <a:spcPct val="100000"/>
              </a:lnSpc>
              <a:spcBef>
                <a:spcPts val="3200"/>
              </a:spcBef>
              <a:buClr>
                <a:srgbClr val="FFFFFF"/>
              </a:buClr>
              <a:buFont typeface="Symbol" charset="2"/>
              <a:buChar char=""/>
            </a:pPr>
            <a:r>
              <a:rPr lang="en-US" sz="2000" b="0" strike="noStrike" spc="-1">
                <a:solidFill>
                  <a:srgbClr val="FFFFFF"/>
                </a:solidFill>
                <a:latin typeface="Helvetica Light"/>
                <a:ea typeface="Helvetica Light"/>
              </a:rPr>
              <a:t>Like Apes: flat nose, projecting lower jaw, small braincase (500 cubic centimeters, 1/3 of modern human brain), strong sexual dimorphism, curved fingers for climbing trees</a:t>
            </a:r>
            <a:endParaRPr lang="en-US" sz="2000" b="0" strike="noStrike" spc="-1">
              <a:solidFill>
                <a:srgbClr val="FFFFFF"/>
              </a:solidFill>
              <a:latin typeface="Helvetica Light"/>
            </a:endParaRPr>
          </a:p>
          <a:p>
            <a:pPr marL="300960" indent="-300600">
              <a:lnSpc>
                <a:spcPct val="100000"/>
              </a:lnSpc>
              <a:spcBef>
                <a:spcPts val="3200"/>
              </a:spcBef>
              <a:buClr>
                <a:srgbClr val="FFFFFF"/>
              </a:buClr>
              <a:buFont typeface="Symbol" charset="2"/>
              <a:buChar char=""/>
            </a:pPr>
            <a:r>
              <a:rPr lang="en-US" sz="2000" b="0" strike="noStrike" spc="-1">
                <a:solidFill>
                  <a:srgbClr val="FFFFFF"/>
                </a:solidFill>
                <a:latin typeface="Helvetica Light"/>
                <a:ea typeface="Helvetica Light"/>
              </a:rPr>
              <a:t>(Like Us): small canine teeth (good for chewing), bipedalism (Laetoli footprints)</a:t>
            </a:r>
            <a:endParaRPr lang="en-US" sz="2000" b="0" strike="noStrike" spc="-1">
              <a:solidFill>
                <a:srgbClr val="FFFFFF"/>
              </a:solidFill>
              <a:latin typeface="Helvetica Light"/>
            </a:endParaRPr>
          </a:p>
          <a:p>
            <a:pPr marL="300960" indent="-300600">
              <a:lnSpc>
                <a:spcPct val="100000"/>
              </a:lnSpc>
              <a:spcBef>
                <a:spcPts val="3200"/>
              </a:spcBef>
              <a:buClr>
                <a:srgbClr val="FFFFFF"/>
              </a:buClr>
              <a:buFont typeface="Symbol" charset="2"/>
              <a:buChar char=""/>
            </a:pPr>
            <a:r>
              <a:rPr lang="en-US" sz="2000" b="0" strike="noStrike" spc="-1">
                <a:solidFill>
                  <a:srgbClr val="FFFFFF"/>
                </a:solidFill>
                <a:latin typeface="Helvetica Light"/>
                <a:ea typeface="Helvetica Light"/>
              </a:rPr>
              <a:t>Key to Species Success: Combining climbing and walking, they could adapt to a great variety of climactic conditions</a:t>
            </a:r>
            <a:endParaRPr lang="en-US" sz="2000" b="0" strike="noStrike" spc="-1">
              <a:solidFill>
                <a:srgbClr val="FFFFFF"/>
              </a:solidFill>
              <a:latin typeface="Helvetica Light"/>
            </a:endParaRPr>
          </a:p>
          <a:p>
            <a:pPr algn="ctr">
              <a:lnSpc>
                <a:spcPct val="100000"/>
              </a:lnSpc>
              <a:spcBef>
                <a:spcPts val="3200"/>
              </a:spcBef>
            </a:pPr>
            <a:r>
              <a:rPr lang="en-US" sz="2000" b="1" strike="noStrike" spc="-1">
                <a:solidFill>
                  <a:srgbClr val="FFFFFF"/>
                </a:solidFill>
                <a:latin typeface="Arial"/>
                <a:ea typeface="Arial"/>
              </a:rPr>
              <a:t>EVO FACTOR #1: CLIMATE CHANGE</a:t>
            </a:r>
            <a:endParaRPr lang="en-US" sz="2000" b="0" strike="noStrike" spc="-1">
              <a:solidFill>
                <a:srgbClr val="FFFFFF"/>
              </a:solidFill>
              <a:latin typeface="Helvetica Light"/>
            </a:endParaRPr>
          </a:p>
        </p:txBody>
      </p:sp>
      <p:pic>
        <p:nvPicPr>
          <p:cNvPr id="394" name="afarensis.jpg"/>
          <p:cNvPicPr/>
          <p:nvPr/>
        </p:nvPicPr>
        <p:blipFill>
          <a:blip r:embed="rId2"/>
          <a:stretch/>
        </p:blipFill>
        <p:spPr>
          <a:xfrm>
            <a:off x="6953400" y="1457280"/>
            <a:ext cx="4555800" cy="7223400"/>
          </a:xfrm>
          <a:prstGeom prst="rect">
            <a:avLst/>
          </a:prstGeom>
          <a:ln w="1260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4246560" y="392400"/>
            <a:ext cx="4269240" cy="138204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endParaRPr lang="en-US" sz="4200" b="0" strike="noStrike" spc="-1">
              <a:latin typeface="Arial"/>
            </a:endParaRPr>
          </a:p>
          <a:p>
            <a:pPr algn="ctr">
              <a:lnSpc>
                <a:spcPct val="100000"/>
              </a:lnSpc>
            </a:pPr>
            <a:endParaRPr lang="en-US" sz="4200" b="0" strike="noStrike" spc="-1">
              <a:latin typeface="Arial"/>
            </a:endParaRPr>
          </a:p>
          <a:p>
            <a:pPr algn="ctr">
              <a:lnSpc>
                <a:spcPct val="100000"/>
              </a:lnSpc>
            </a:pPr>
            <a:r>
              <a:rPr lang="en-US" sz="2800" b="1" strike="noStrike" spc="-1">
                <a:solidFill>
                  <a:srgbClr val="FFFFFF"/>
                </a:solidFill>
                <a:latin typeface="Arial"/>
                <a:ea typeface="Arial"/>
              </a:rPr>
              <a:t>Early Hominid Handaxes</a:t>
            </a:r>
            <a:endParaRPr lang="en-US" sz="2800" b="0" strike="noStrike" spc="-1">
              <a:latin typeface="Arial"/>
            </a:endParaRPr>
          </a:p>
        </p:txBody>
      </p:sp>
      <p:pic>
        <p:nvPicPr>
          <p:cNvPr id="396" name="14847.jpeg"/>
          <p:cNvPicPr/>
          <p:nvPr/>
        </p:nvPicPr>
        <p:blipFill>
          <a:blip r:embed="rId2"/>
          <a:stretch/>
        </p:blipFill>
        <p:spPr>
          <a:xfrm>
            <a:off x="3675960" y="2527920"/>
            <a:ext cx="5650560" cy="4192200"/>
          </a:xfrm>
          <a:prstGeom prst="rect">
            <a:avLst/>
          </a:prstGeom>
          <a:ln w="126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1180800" y="151560"/>
            <a:ext cx="10463040" cy="1347120"/>
          </a:xfrm>
          <a:prstGeom prst="rect">
            <a:avLst/>
          </a:prstGeom>
          <a:noFill/>
          <a:ln w="12600">
            <a:noFill/>
          </a:ln>
        </p:spPr>
        <p:txBody>
          <a:bodyPr lIns="50760" tIns="50760" rIns="50760" bIns="50760" anchor="ctr">
            <a:noAutofit/>
          </a:bodyPr>
          <a:lstStyle/>
          <a:p>
            <a:pPr algn="ctr">
              <a:lnSpc>
                <a:spcPct val="100000"/>
              </a:lnSpc>
            </a:pPr>
            <a:r>
              <a:rPr lang="en-US" sz="2770" b="1" strike="noStrike" spc="-1">
                <a:solidFill>
                  <a:srgbClr val="FFFFFF"/>
                </a:solidFill>
                <a:latin typeface="Arial"/>
                <a:ea typeface="Arial"/>
              </a:rPr>
              <a:t>Homo Ergaster (Working Man)</a:t>
            </a:r>
            <a:br/>
            <a:r>
              <a:rPr lang="en-US" sz="2770" b="1" strike="noStrike" spc="-1">
                <a:solidFill>
                  <a:srgbClr val="FFFFFF"/>
                </a:solidFill>
                <a:latin typeface="Arial"/>
                <a:ea typeface="Arial"/>
              </a:rPr>
              <a:t>Best Fossil: Turkana Boy (pictured below)</a:t>
            </a:r>
            <a:br/>
            <a:r>
              <a:rPr lang="en-US" sz="2770" b="1" strike="noStrike" spc="-1">
                <a:solidFill>
                  <a:srgbClr val="FFFFFF"/>
                </a:solidFill>
                <a:latin typeface="Arial"/>
                <a:ea typeface="Arial"/>
              </a:rPr>
              <a:t>Total fossils: 300 individuals</a:t>
            </a:r>
            <a:endParaRPr lang="en-US" sz="2770" b="0" strike="noStrike" spc="-1">
              <a:solidFill>
                <a:srgbClr val="FFFFFF"/>
              </a:solidFill>
              <a:latin typeface="Helvetica Light"/>
            </a:endParaRPr>
          </a:p>
        </p:txBody>
      </p:sp>
      <p:sp>
        <p:nvSpPr>
          <p:cNvPr id="398" name="TextShape 2"/>
          <p:cNvSpPr txBox="1"/>
          <p:nvPr/>
        </p:nvSpPr>
        <p:spPr>
          <a:xfrm>
            <a:off x="1142640" y="1651680"/>
            <a:ext cx="5040720" cy="6834240"/>
          </a:xfrm>
          <a:prstGeom prst="rect">
            <a:avLst/>
          </a:prstGeom>
          <a:noFill/>
          <a:ln w="12600">
            <a:noFill/>
          </a:ln>
        </p:spPr>
        <p:txBody>
          <a:bodyPr lIns="50760" tIns="50760" rIns="50760" bIns="50760">
            <a:noAutofit/>
          </a:bodyPr>
          <a:lstStyle/>
          <a:p>
            <a:pPr marL="249480" indent="-249120">
              <a:lnSpc>
                <a:spcPct val="100000"/>
              </a:lnSpc>
              <a:spcBef>
                <a:spcPts val="2599"/>
              </a:spcBef>
              <a:buClr>
                <a:srgbClr val="FFFFFF"/>
              </a:buClr>
              <a:buFont typeface="Symbol" charset="2"/>
              <a:buChar char=""/>
            </a:pPr>
            <a:r>
              <a:rPr lang="en-US" sz="1660" b="0" strike="noStrike" spc="-1">
                <a:solidFill>
                  <a:srgbClr val="FFFFFF"/>
                </a:solidFill>
                <a:latin typeface="Helvetica Light"/>
                <a:ea typeface="Helvetica Light"/>
              </a:rPr>
              <a:t>1.9-1.5 MYA </a:t>
            </a:r>
            <a:endParaRPr lang="en-US" sz="1660" b="0" strike="noStrike" spc="-1">
              <a:solidFill>
                <a:srgbClr val="FFFFFF"/>
              </a:solidFill>
              <a:latin typeface="Helvetica Light"/>
            </a:endParaRPr>
          </a:p>
          <a:p>
            <a:pPr marL="249480" indent="-249120">
              <a:lnSpc>
                <a:spcPct val="100000"/>
              </a:lnSpc>
              <a:spcBef>
                <a:spcPts val="2599"/>
              </a:spcBef>
              <a:buClr>
                <a:srgbClr val="FFFFFF"/>
              </a:buClr>
              <a:buFont typeface="Symbol" charset="2"/>
              <a:buChar char=""/>
            </a:pPr>
            <a:r>
              <a:rPr lang="en-US" sz="1660" b="0" strike="noStrike" spc="-1">
                <a:solidFill>
                  <a:srgbClr val="FFFFFF"/>
                </a:solidFill>
                <a:latin typeface="Helvetica Light"/>
                <a:ea typeface="Helvetica Light"/>
              </a:rPr>
              <a:t>Eastern Africa (Ethiopia, Kenya, Tanzania)</a:t>
            </a:r>
            <a:endParaRPr lang="en-US" sz="1660" b="0" strike="noStrike" spc="-1">
              <a:solidFill>
                <a:srgbClr val="FFFFFF"/>
              </a:solidFill>
              <a:latin typeface="Helvetica Light"/>
            </a:endParaRPr>
          </a:p>
          <a:p>
            <a:pPr marL="249480" indent="-249120">
              <a:lnSpc>
                <a:spcPct val="100000"/>
              </a:lnSpc>
              <a:spcBef>
                <a:spcPts val="2599"/>
              </a:spcBef>
              <a:buClr>
                <a:srgbClr val="FFFFFF"/>
              </a:buClr>
              <a:buFont typeface="Symbol" charset="2"/>
              <a:buChar char=""/>
            </a:pPr>
            <a:r>
              <a:rPr lang="en-US" sz="1660" b="0" strike="noStrike" spc="-1">
                <a:solidFill>
                  <a:srgbClr val="FFFFFF"/>
                </a:solidFill>
                <a:latin typeface="Helvetica Light"/>
                <a:ea typeface="Helvetica Light"/>
              </a:rPr>
              <a:t>Like Apes: Minimal, with two major exceptions: 1) rapid growth (Turkana Boy was 5’3” tall when he died at the age of 8; 6’0” if he had grown to maturity); 2) small braincase (600-850) cubic centimeters</a:t>
            </a:r>
            <a:endParaRPr lang="en-US" sz="1660" b="0" strike="noStrike" spc="-1">
              <a:solidFill>
                <a:srgbClr val="FFFFFF"/>
              </a:solidFill>
              <a:latin typeface="Helvetica Light"/>
            </a:endParaRPr>
          </a:p>
          <a:p>
            <a:pPr marL="249480" indent="-249120">
              <a:lnSpc>
                <a:spcPct val="100000"/>
              </a:lnSpc>
              <a:spcBef>
                <a:spcPts val="2599"/>
              </a:spcBef>
              <a:buClr>
                <a:srgbClr val="FFFFFF"/>
              </a:buClr>
              <a:buFont typeface="Symbol" charset="2"/>
              <a:buChar char=""/>
            </a:pPr>
            <a:r>
              <a:rPr lang="en-US" sz="1660" b="0" strike="noStrike" spc="-1">
                <a:solidFill>
                  <a:srgbClr val="FFFFFF"/>
                </a:solidFill>
                <a:latin typeface="Helvetica Light"/>
                <a:ea typeface="Helvetica Light"/>
              </a:rPr>
              <a:t>Like Us: facial proportions, barrel ribcage, short arms relative to legs, longer leg bones, small hands/better manual dexterity, serious meat and fish-eater (reduced gut)</a:t>
            </a:r>
            <a:endParaRPr lang="en-US" sz="1660" b="0" strike="noStrike" spc="-1">
              <a:solidFill>
                <a:srgbClr val="FFFFFF"/>
              </a:solidFill>
              <a:latin typeface="Helvetica Light"/>
            </a:endParaRPr>
          </a:p>
          <a:p>
            <a:pPr marL="249480" indent="-249120">
              <a:lnSpc>
                <a:spcPct val="100000"/>
              </a:lnSpc>
              <a:spcBef>
                <a:spcPts val="2599"/>
              </a:spcBef>
              <a:buClr>
                <a:srgbClr val="FFFFFF"/>
              </a:buClr>
              <a:buFont typeface="Symbol" charset="2"/>
              <a:buChar char=""/>
            </a:pPr>
            <a:r>
              <a:rPr lang="en-US" sz="1660" b="0" strike="noStrike" spc="-1">
                <a:solidFill>
                  <a:srgbClr val="FFFFFF"/>
                </a:solidFill>
                <a:latin typeface="Helvetica Light"/>
                <a:ea typeface="Helvetica Light"/>
              </a:rPr>
              <a:t>Key to Species Success: 1st stone tools, highly mobile, fire-use???, use of ochre (body painting)</a:t>
            </a:r>
            <a:endParaRPr lang="en-US" sz="1660" b="0" strike="noStrike" spc="-1">
              <a:solidFill>
                <a:srgbClr val="FFFFFF"/>
              </a:solidFill>
              <a:latin typeface="Helvetica Light"/>
            </a:endParaRPr>
          </a:p>
          <a:p>
            <a:pPr algn="ctr">
              <a:lnSpc>
                <a:spcPct val="100000"/>
              </a:lnSpc>
              <a:spcBef>
                <a:spcPts val="2599"/>
              </a:spcBef>
            </a:pPr>
            <a:r>
              <a:rPr lang="en-US" sz="1660" b="1" strike="noStrike" spc="-1">
                <a:solidFill>
                  <a:srgbClr val="FFFFFF"/>
                </a:solidFill>
                <a:latin typeface="Arial"/>
                <a:ea typeface="Arial"/>
              </a:rPr>
              <a:t>EVO FACTOR #2: REGULATORY DNA</a:t>
            </a:r>
            <a:r>
              <a:rPr lang="en-US" sz="1750" b="0" strike="noStrike" spc="-1">
                <a:solidFill>
                  <a:srgbClr val="FFFFFF"/>
                </a:solidFill>
                <a:latin typeface="Lucida Grande"/>
                <a:ea typeface="Lucida Grande"/>
              </a:rPr>
              <a:t>→</a:t>
            </a:r>
            <a:r>
              <a:rPr lang="en-US" sz="1750" b="1" strike="noStrike" spc="-1">
                <a:solidFill>
                  <a:srgbClr val="FFFFFF"/>
                </a:solidFill>
                <a:latin typeface="Arial"/>
                <a:ea typeface="Arial"/>
              </a:rPr>
              <a:t>RADICAL CHANGE</a:t>
            </a:r>
            <a:endParaRPr lang="en-US" sz="1750" b="0" strike="noStrike" spc="-1">
              <a:solidFill>
                <a:srgbClr val="FFFFFF"/>
              </a:solidFill>
              <a:latin typeface="Helvetica Light"/>
            </a:endParaRPr>
          </a:p>
          <a:p>
            <a:pPr algn="ctr">
              <a:lnSpc>
                <a:spcPct val="100000"/>
              </a:lnSpc>
              <a:spcBef>
                <a:spcPts val="2599"/>
              </a:spcBef>
            </a:pPr>
            <a:r>
              <a:rPr lang="en-US" sz="1660" b="1" strike="noStrike" spc="-1">
                <a:solidFill>
                  <a:srgbClr val="FFFFFF"/>
                </a:solidFill>
                <a:latin typeface="Arial"/>
                <a:ea typeface="Arial"/>
              </a:rPr>
              <a:t>EVO FACTOR #3: DIET</a:t>
            </a:r>
            <a:endParaRPr lang="en-US" sz="1660" b="0" strike="noStrike" spc="-1">
              <a:solidFill>
                <a:srgbClr val="FFFFFF"/>
              </a:solidFill>
              <a:latin typeface="Helvetica Light"/>
            </a:endParaRPr>
          </a:p>
        </p:txBody>
      </p:sp>
      <p:pic>
        <p:nvPicPr>
          <p:cNvPr id="399" name="turkana boy.jpg"/>
          <p:cNvPicPr/>
          <p:nvPr/>
        </p:nvPicPr>
        <p:blipFill>
          <a:blip r:embed="rId2"/>
          <a:stretch/>
        </p:blipFill>
        <p:spPr>
          <a:xfrm>
            <a:off x="7180200" y="1458720"/>
            <a:ext cx="4102200" cy="7220160"/>
          </a:xfrm>
          <a:prstGeom prst="rect">
            <a:avLst/>
          </a:prstGeom>
          <a:ln w="1260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1269720" y="254160"/>
            <a:ext cx="10461600" cy="243720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ct val="100000"/>
              </a:lnSpc>
            </a:pPr>
            <a:r>
              <a:rPr lang="en-US" sz="6200" b="0" strike="noStrike" spc="-1">
                <a:solidFill>
                  <a:srgbClr val="FFFFFF"/>
                </a:solidFill>
                <a:latin typeface="Gill Sans"/>
                <a:ea typeface="Gill Sans"/>
              </a:rPr>
              <a:t>Prosociality</a:t>
            </a:r>
            <a:endParaRPr lang="en-US" sz="6200" b="0" strike="noStrike" spc="-1">
              <a:latin typeface="Arial"/>
            </a:endParaRPr>
          </a:p>
        </p:txBody>
      </p:sp>
      <p:sp>
        <p:nvSpPr>
          <p:cNvPr id="401" name="CustomShape 2"/>
          <p:cNvSpPr/>
          <p:nvPr/>
        </p:nvSpPr>
        <p:spPr>
          <a:xfrm>
            <a:off x="1536480" y="3239280"/>
            <a:ext cx="9915480" cy="42796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ormAutofit/>
          </a:bodyPr>
          <a:lstStyle/>
          <a:p>
            <a:pPr marL="888840" indent="-569880">
              <a:lnSpc>
                <a:spcPct val="100000"/>
              </a:lnSpc>
              <a:spcBef>
                <a:spcPts val="2401"/>
              </a:spcBef>
              <a:buClr>
                <a:srgbClr val="FFFFFF"/>
              </a:buClr>
              <a:buSzPct val="171000"/>
              <a:buFont typeface="Symbol"/>
              <a:buChar char=""/>
            </a:pPr>
            <a:r>
              <a:rPr lang="en-US" sz="4200" b="0" strike="noStrike" spc="-1">
                <a:solidFill>
                  <a:srgbClr val="FFFFFF"/>
                </a:solidFill>
                <a:latin typeface="Gill Sans"/>
                <a:ea typeface="Gill Sans"/>
              </a:rPr>
              <a:t>Any behavior in which a member of a group acts in such a way to alleviate another group member’s need or improve another’s welfare at cost to its own self.</a:t>
            </a:r>
            <a:endParaRPr lang="en-US" sz="4200" b="0" strike="noStrike" spc="-1">
              <a:latin typeface="Arial"/>
            </a:endParaRPr>
          </a:p>
          <a:p>
            <a:pPr marL="888840" indent="-569880">
              <a:lnSpc>
                <a:spcPct val="100000"/>
              </a:lnSpc>
              <a:spcBef>
                <a:spcPts val="2401"/>
              </a:spcBef>
              <a:buClr>
                <a:srgbClr val="FFFFFF"/>
              </a:buClr>
              <a:buSzPct val="171000"/>
              <a:buFont typeface="Symbol"/>
              <a:buChar char=""/>
            </a:pPr>
            <a:endParaRPr lang="en-US" sz="4200" b="0" strike="noStrike" spc="-1">
              <a:latin typeface="Arial"/>
            </a:endParaRPr>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1180800" y="151560"/>
            <a:ext cx="10463040" cy="1347120"/>
          </a:xfrm>
          <a:prstGeom prst="rect">
            <a:avLst/>
          </a:prstGeom>
          <a:noFill/>
          <a:ln w="12600">
            <a:noFill/>
          </a:ln>
        </p:spPr>
        <p:txBody>
          <a:bodyPr lIns="50760" tIns="50760" rIns="50760" bIns="50760" anchor="ctr">
            <a:noAutofit/>
          </a:bodyPr>
          <a:lstStyle/>
          <a:p>
            <a:pPr algn="ctr">
              <a:lnSpc>
                <a:spcPct val="100000"/>
              </a:lnSpc>
            </a:pPr>
            <a:r>
              <a:rPr lang="en-US" sz="2770" b="1" strike="noStrike" spc="-1">
                <a:solidFill>
                  <a:srgbClr val="FFFFFF"/>
                </a:solidFill>
                <a:latin typeface="Arial"/>
                <a:ea typeface="Arial"/>
              </a:rPr>
              <a:t>Homo Erectus (Upright Man)</a:t>
            </a:r>
            <a:br/>
            <a:r>
              <a:rPr lang="en-US" sz="2770" b="1" strike="noStrike" spc="-1">
                <a:solidFill>
                  <a:srgbClr val="FFFFFF"/>
                </a:solidFill>
                <a:latin typeface="Arial"/>
                <a:ea typeface="Arial"/>
              </a:rPr>
              <a:t>Best Fossil: Disputed due to Classification</a:t>
            </a:r>
            <a:br/>
            <a:r>
              <a:rPr lang="en-US" sz="2770" b="1" strike="noStrike" spc="-1">
                <a:solidFill>
                  <a:srgbClr val="FFFFFF"/>
                </a:solidFill>
                <a:latin typeface="Arial"/>
                <a:ea typeface="Arial"/>
              </a:rPr>
              <a:t>1st Fossil Discovery: “Java Man” in 1891 (Eugene Dubois)</a:t>
            </a:r>
            <a:endParaRPr lang="en-US" sz="2770" b="0" strike="noStrike" spc="-1">
              <a:solidFill>
                <a:srgbClr val="FFFFFF"/>
              </a:solidFill>
              <a:latin typeface="Helvetica Light"/>
            </a:endParaRPr>
          </a:p>
        </p:txBody>
      </p:sp>
      <p:sp>
        <p:nvSpPr>
          <p:cNvPr id="403" name="TextShape 2"/>
          <p:cNvSpPr txBox="1"/>
          <p:nvPr/>
        </p:nvSpPr>
        <p:spPr>
          <a:xfrm>
            <a:off x="634680" y="1651680"/>
            <a:ext cx="5040720" cy="6834240"/>
          </a:xfrm>
          <a:prstGeom prst="rect">
            <a:avLst/>
          </a:prstGeom>
          <a:noFill/>
          <a:ln w="12600">
            <a:noFill/>
          </a:ln>
        </p:spPr>
        <p:txBody>
          <a:bodyPr lIns="50760" tIns="50760" rIns="50760" bIns="50760">
            <a:noAutofit/>
          </a:bodyPr>
          <a:lstStyle/>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1.89 MYA-70 KYA </a:t>
            </a:r>
            <a:endParaRPr lang="en-US" sz="1720" b="0" strike="noStrike" spc="-1">
              <a:solidFill>
                <a:srgbClr val="FFFFFF"/>
              </a:solidFill>
              <a:latin typeface="Helvetica Light"/>
            </a:endParaRPr>
          </a:p>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Northern, Eastern, and Southern Africa; Western Asia (Dmanisi, Republic of Georgia); East Asia (China and Indonesia)</a:t>
            </a:r>
            <a:endParaRPr lang="en-US" sz="1720" b="0" strike="noStrike" spc="-1">
              <a:solidFill>
                <a:srgbClr val="FFFFFF"/>
              </a:solidFill>
              <a:latin typeface="Helvetica Light"/>
            </a:endParaRPr>
          </a:p>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Like Apes: No longer a helpful standard</a:t>
            </a:r>
            <a:endParaRPr lang="en-US" sz="1720" b="0" strike="noStrike" spc="-1">
              <a:solidFill>
                <a:srgbClr val="FFFFFF"/>
              </a:solidFill>
              <a:latin typeface="Helvetica Light"/>
            </a:endParaRPr>
          </a:p>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Unlike Apes, Somewhat like Us: Bigger braincase into our own range (750-1300 cubic centimeters, Sapiens = 1000-2000 cc)</a:t>
            </a:r>
            <a:endParaRPr lang="en-US" sz="1720" b="0" strike="noStrike" spc="-1">
              <a:solidFill>
                <a:srgbClr val="FFFFFF"/>
              </a:solidFill>
              <a:latin typeface="Helvetica Light"/>
            </a:endParaRPr>
          </a:p>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Maybe Ergaster = Erectus?</a:t>
            </a:r>
            <a:endParaRPr lang="en-US" sz="1720" b="0" strike="noStrike" spc="-1">
              <a:solidFill>
                <a:srgbClr val="FFFFFF"/>
              </a:solidFill>
              <a:latin typeface="Helvetica Light"/>
            </a:endParaRPr>
          </a:p>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Like Us: (see Ergaster) facial proportions, barrel ribcage, short arms relative to legs, longer leg bones, small hands/better manual dexterity, serious meat and fish-eater (reduced gut)</a:t>
            </a:r>
            <a:endParaRPr lang="en-US" sz="1720" b="0" strike="noStrike" spc="-1">
              <a:solidFill>
                <a:srgbClr val="FFFFFF"/>
              </a:solidFill>
              <a:latin typeface="Helvetica Light"/>
            </a:endParaRPr>
          </a:p>
          <a:p>
            <a:pPr marL="258840" indent="-258480">
              <a:lnSpc>
                <a:spcPct val="100000"/>
              </a:lnSpc>
              <a:spcBef>
                <a:spcPts val="2701"/>
              </a:spcBef>
              <a:buClr>
                <a:srgbClr val="FFFFFF"/>
              </a:buClr>
              <a:buFont typeface="Symbol" charset="2"/>
              <a:buChar char=""/>
            </a:pPr>
            <a:r>
              <a:rPr lang="en-US" sz="1720" b="0" strike="noStrike" spc="-1">
                <a:solidFill>
                  <a:srgbClr val="FFFFFF"/>
                </a:solidFill>
                <a:latin typeface="Helvetica Light"/>
                <a:ea typeface="Helvetica Light"/>
              </a:rPr>
              <a:t>Key to Species Success: 1st handaxes (Africa only), world-travelers, first hearth (control of fire)</a:t>
            </a:r>
            <a:endParaRPr lang="en-US" sz="1720" b="0" strike="noStrike" spc="-1">
              <a:solidFill>
                <a:srgbClr val="FFFFFF"/>
              </a:solidFill>
              <a:latin typeface="Helvetica Light"/>
            </a:endParaRPr>
          </a:p>
          <a:p>
            <a:pPr algn="ctr">
              <a:lnSpc>
                <a:spcPct val="100000"/>
              </a:lnSpc>
              <a:spcBef>
                <a:spcPts val="2701"/>
              </a:spcBef>
            </a:pPr>
            <a:r>
              <a:rPr lang="en-US" sz="1720" b="1" strike="noStrike" spc="-1">
                <a:solidFill>
                  <a:srgbClr val="FFFFFF"/>
                </a:solidFill>
                <a:latin typeface="Arial"/>
                <a:ea typeface="Arial"/>
              </a:rPr>
              <a:t>EVO FACTOR #4: MIGRATION</a:t>
            </a:r>
            <a:endParaRPr lang="en-US" sz="1720" b="0" strike="noStrike" spc="-1">
              <a:solidFill>
                <a:srgbClr val="FFFFFF"/>
              </a:solidFill>
              <a:latin typeface="Helvetica Light"/>
            </a:endParaRPr>
          </a:p>
        </p:txBody>
      </p:sp>
      <p:pic>
        <p:nvPicPr>
          <p:cNvPr id="404" name="erectus_JC_Recon_Head_CC_f_sq.jpg"/>
          <p:cNvPicPr/>
          <p:nvPr/>
        </p:nvPicPr>
        <p:blipFill>
          <a:blip r:embed="rId2"/>
          <a:stretch/>
        </p:blipFill>
        <p:spPr>
          <a:xfrm>
            <a:off x="6197040" y="2032920"/>
            <a:ext cx="6068160" cy="6071040"/>
          </a:xfrm>
          <a:prstGeom prst="rect">
            <a:avLst/>
          </a:prstGeom>
          <a:ln w="1260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5" name="TerraAmata.jpg"/>
          <p:cNvPicPr/>
          <p:nvPr/>
        </p:nvPicPr>
        <p:blipFill>
          <a:blip r:embed="rId2"/>
          <a:stretch/>
        </p:blipFill>
        <p:spPr>
          <a:xfrm>
            <a:off x="1263240" y="1646640"/>
            <a:ext cx="10475640" cy="4506480"/>
          </a:xfrm>
          <a:prstGeom prst="rect">
            <a:avLst/>
          </a:prstGeom>
          <a:ln w="12600">
            <a:noFill/>
          </a:ln>
        </p:spPr>
      </p:pic>
      <p:sp>
        <p:nvSpPr>
          <p:cNvPr id="406" name="CustomShape 1"/>
          <p:cNvSpPr/>
          <p:nvPr/>
        </p:nvSpPr>
        <p:spPr>
          <a:xfrm>
            <a:off x="5855400" y="4262040"/>
            <a:ext cx="1062720" cy="736560"/>
          </a:xfrm>
          <a:prstGeom prst="rect">
            <a:avLst/>
          </a:prstGeom>
          <a:noFill/>
          <a:ln w="12600">
            <a:noFill/>
          </a:ln>
        </p:spPr>
        <p:style>
          <a:lnRef idx="0">
            <a:scrgbClr r="0" g="0" b="0"/>
          </a:lnRef>
          <a:fillRef idx="0">
            <a:scrgbClr r="0" g="0" b="0"/>
          </a:fillRef>
          <a:effectRef idx="0">
            <a:scrgbClr r="0" g="0" b="0"/>
          </a:effectRef>
          <a:fontRef idx="minor"/>
        </p:style>
      </p:sp>
      <p:sp>
        <p:nvSpPr>
          <p:cNvPr id="407" name="CustomShape 2"/>
          <p:cNvSpPr/>
          <p:nvPr/>
        </p:nvSpPr>
        <p:spPr>
          <a:xfrm>
            <a:off x="185400" y="6492240"/>
            <a:ext cx="12817440" cy="287388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4200" b="0" strike="noStrike" spc="-1">
                <a:solidFill>
                  <a:srgbClr val="FFFFFF"/>
                </a:solidFill>
                <a:latin typeface="Helvetica Light"/>
                <a:ea typeface="Helvetica Light"/>
              </a:rPr>
              <a:t>380 KYA</a:t>
            </a:r>
            <a:endParaRPr lang="en-US" sz="4200" b="0" strike="noStrike" spc="-1">
              <a:latin typeface="Arial"/>
            </a:endParaRPr>
          </a:p>
          <a:p>
            <a:pPr algn="just">
              <a:lnSpc>
                <a:spcPct val="100000"/>
              </a:lnSpc>
            </a:pPr>
            <a:r>
              <a:rPr lang="en-US" sz="2800" b="0" strike="noStrike" spc="-1">
                <a:solidFill>
                  <a:srgbClr val="FFFFFF"/>
                </a:solidFill>
                <a:latin typeface="Helvetica Light"/>
                <a:ea typeface="Helvetica Light"/>
              </a:rPr>
              <a:t>The shelters were located on an ancient beach near Nice, France. </a:t>
            </a:r>
            <a:endParaRPr lang="en-US" sz="2800" b="0" strike="noStrike" spc="-1">
              <a:latin typeface="Arial"/>
            </a:endParaRPr>
          </a:p>
          <a:p>
            <a:pPr algn="just">
              <a:lnSpc>
                <a:spcPct val="100000"/>
              </a:lnSpc>
            </a:pPr>
            <a:r>
              <a:rPr lang="en-US" sz="2800" b="0" strike="noStrike" spc="-1">
                <a:solidFill>
                  <a:srgbClr val="FFFFFF"/>
                </a:solidFill>
                <a:latin typeface="Helvetica Light"/>
                <a:ea typeface="Helvetica Light"/>
              </a:rPr>
              <a:t>Oval rings of stone marked the outer dimensions and served to anchor saplings. </a:t>
            </a:r>
            <a:endParaRPr lang="en-US" sz="2800" b="0" strike="noStrike" spc="-1">
              <a:latin typeface="Arial"/>
            </a:endParaRPr>
          </a:p>
          <a:p>
            <a:pPr algn="just">
              <a:lnSpc>
                <a:spcPct val="100000"/>
              </a:lnSpc>
            </a:pPr>
            <a:r>
              <a:rPr lang="en-US" sz="2800" b="0" strike="noStrike" spc="-1">
                <a:solidFill>
                  <a:srgbClr val="FFFFFF"/>
                </a:solidFill>
                <a:latin typeface="Helvetica Light"/>
                <a:ea typeface="Helvetica Light"/>
              </a:rPr>
              <a:t>Charred wood and bones point to control and use of fire. </a:t>
            </a:r>
            <a:endParaRPr lang="en-US" sz="2800" b="0" strike="noStrike" spc="-1">
              <a:latin typeface="Arial"/>
            </a:endParaRPr>
          </a:p>
          <a:p>
            <a:pPr algn="just">
              <a:lnSpc>
                <a:spcPct val="100000"/>
              </a:lnSpc>
            </a:pPr>
            <a:r>
              <a:rPr lang="en-US" sz="2800" b="0" strike="noStrike" spc="-1">
                <a:solidFill>
                  <a:srgbClr val="FFFFFF"/>
                </a:solidFill>
                <a:latin typeface="Helvetica Light"/>
                <a:ea typeface="Helvetica Light"/>
              </a:rPr>
              <a:t>Other sites of the same type found in France, England and Hungary. </a:t>
            </a:r>
            <a:endParaRPr lang="en-US" sz="2800" b="0" strike="noStrike" spc="-1">
              <a:latin typeface="Arial"/>
            </a:endParaRPr>
          </a:p>
          <a:p>
            <a:pPr algn="just">
              <a:lnSpc>
                <a:spcPct val="100000"/>
              </a:lnSpc>
            </a:pPr>
            <a:r>
              <a:rPr lang="en-US" sz="2800" b="0" strike="noStrike" spc="-1">
                <a:solidFill>
                  <a:srgbClr val="FFFFFF"/>
                </a:solidFill>
                <a:latin typeface="Helvetica Light"/>
                <a:ea typeface="Helvetica Light"/>
              </a:rPr>
              <a:t>Pieces of red and yellow pigment were also found.</a:t>
            </a:r>
            <a:endParaRPr lang="en-US"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61562520" y="1299600"/>
            <a:ext cx="25338600" cy="2020680"/>
          </a:xfrm>
          <a:prstGeom prst="rect">
            <a:avLst/>
          </a:prstGeom>
          <a:noFill/>
          <a:ln w="12600">
            <a:noFill/>
          </a:ln>
        </p:spPr>
        <p:style>
          <a:lnRef idx="0">
            <a:scrgbClr r="0" g="0" b="0"/>
          </a:lnRef>
          <a:fillRef idx="0">
            <a:scrgbClr r="0" g="0" b="0"/>
          </a:fillRef>
          <a:effectRef idx="0">
            <a:scrgbClr r="0" g="0" b="0"/>
          </a:effectRef>
          <a:fontRef idx="minor"/>
        </p:style>
        <p:txBody>
          <a:bodyPr wrap="none" lIns="50760" tIns="50760" rIns="50760" bIns="50760" anchor="ctr">
            <a:spAutoFit/>
          </a:bodyPr>
          <a:lstStyle/>
          <a:p>
            <a:pPr algn="ctr">
              <a:lnSpc>
                <a:spcPct val="100000"/>
              </a:lnSpc>
            </a:pPr>
            <a:r>
              <a:rPr lang="en-US" sz="4200" b="0" strike="noStrike" spc="-1">
                <a:solidFill>
                  <a:srgbClr val="FFFFFF"/>
                </a:solidFill>
                <a:latin typeface="Helvetica Light"/>
                <a:ea typeface="Helvetica Light"/>
              </a:rPr>
              <a:t>300 KYA</a:t>
            </a:r>
            <a:endParaRPr lang="en-US" sz="4200" b="0" strike="noStrike" spc="-1">
              <a:latin typeface="Arial"/>
            </a:endParaRPr>
          </a:p>
          <a:p>
            <a:pPr algn="ctr">
              <a:lnSpc>
                <a:spcPct val="100000"/>
              </a:lnSpc>
            </a:pPr>
            <a:r>
              <a:rPr lang="en-US" sz="2800" b="0" strike="noStrike" spc="-1">
                <a:solidFill>
                  <a:srgbClr val="FFFFFF"/>
                </a:solidFill>
                <a:latin typeface="Helvetica Light"/>
                <a:ea typeface="Helvetica Light"/>
              </a:rPr>
              <a:t>Found in a peat bog in northern Germany, these spears were found near the remains of 10 wild horses and numerous other mammals that had been butchered. </a:t>
            </a:r>
            <a:endParaRPr lang="en-US" sz="2800" b="0" strike="noStrike" spc="-1">
              <a:latin typeface="Arial"/>
            </a:endParaRPr>
          </a:p>
          <a:p>
            <a:pPr algn="ctr">
              <a:lnSpc>
                <a:spcPct val="100000"/>
              </a:lnSpc>
            </a:pPr>
            <a:r>
              <a:rPr lang="en-US" sz="2800" b="0" strike="noStrike" spc="-1">
                <a:solidFill>
                  <a:srgbClr val="FFFFFF"/>
                </a:solidFill>
                <a:latin typeface="Helvetica Light"/>
                <a:ea typeface="Helvetica Light"/>
              </a:rPr>
              <a:t>The use of projectile technology by heidelbergensis is not known in any hominid species before it. </a:t>
            </a:r>
            <a:endParaRPr lang="en-US" sz="2800" b="0" strike="noStrike" spc="-1">
              <a:latin typeface="Arial"/>
            </a:endParaRPr>
          </a:p>
          <a:p>
            <a:pPr algn="ctr">
              <a:lnSpc>
                <a:spcPct val="100000"/>
              </a:lnSpc>
            </a:pPr>
            <a:r>
              <a:rPr lang="en-US" sz="2800" b="0" strike="noStrike" spc="-1">
                <a:solidFill>
                  <a:srgbClr val="FFFFFF"/>
                </a:solidFill>
                <a:latin typeface="Helvetica Light"/>
                <a:ea typeface="Helvetica Light"/>
              </a:rPr>
              <a:t>The spears are 6’ long and shaped like Olympic javelins, with weight concentrated toward the front.</a:t>
            </a:r>
            <a:endParaRPr lang="en-US" sz="2800" b="0" strike="noStrike" spc="-1">
              <a:latin typeface="Arial"/>
            </a:endParaRPr>
          </a:p>
        </p:txBody>
      </p:sp>
      <p:pic>
        <p:nvPicPr>
          <p:cNvPr id="409" name="HH spears.jpg"/>
          <p:cNvPicPr/>
          <p:nvPr/>
        </p:nvPicPr>
        <p:blipFill>
          <a:blip r:embed="rId2"/>
          <a:stretch/>
        </p:blipFill>
        <p:spPr>
          <a:xfrm>
            <a:off x="1005840" y="3553920"/>
            <a:ext cx="10720440" cy="2389680"/>
          </a:xfrm>
          <a:prstGeom prst="rect">
            <a:avLst/>
          </a:prstGeom>
          <a:ln w="1260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1838</Words>
  <Application>Microsoft Macintosh PowerPoint</Application>
  <PresentationFormat>Custom</PresentationFormat>
  <Paragraphs>105</Paragraphs>
  <Slides>25</Slides>
  <Notes>0</Notes>
  <HiddenSlides>0</HiddenSlides>
  <MMClips>0</MMClips>
  <ScaleCrop>false</ScaleCrop>
  <HeadingPairs>
    <vt:vector size="6" baseType="variant">
      <vt:variant>
        <vt:lpstr>Fonts Used</vt:lpstr>
      </vt:variant>
      <vt:variant>
        <vt:i4>9</vt:i4>
      </vt:variant>
      <vt:variant>
        <vt:lpstr>Theme</vt:lpstr>
      </vt:variant>
      <vt:variant>
        <vt:i4>10</vt:i4>
      </vt:variant>
      <vt:variant>
        <vt:lpstr>Slide Titles</vt:lpstr>
      </vt:variant>
      <vt:variant>
        <vt:i4>25</vt:i4>
      </vt:variant>
    </vt:vector>
  </HeadingPairs>
  <TitlesOfParts>
    <vt:vector size="44" baseType="lpstr">
      <vt:lpstr>Arial</vt:lpstr>
      <vt:lpstr>Cambria</vt:lpstr>
      <vt:lpstr>DejaVu Sans</vt:lpstr>
      <vt:lpstr>Gill Sans</vt:lpstr>
      <vt:lpstr>Helvetica Light</vt:lpstr>
      <vt:lpstr>Lucida Grande</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Christopher Baglow</cp:lastModifiedBy>
  <cp:revision>16</cp:revision>
  <dcterms:modified xsi:type="dcterms:W3CDTF">2020-01-11T13:58:47Z</dcterms:modified>
  <dc:language>en-US</dc:language>
</cp:coreProperties>
</file>