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86" r:id="rId12"/>
    <p:sldId id="266" r:id="rId13"/>
    <p:sldId id="271" r:id="rId14"/>
    <p:sldId id="267" r:id="rId15"/>
    <p:sldId id="272" r:id="rId16"/>
    <p:sldId id="273" r:id="rId17"/>
    <p:sldId id="268" r:id="rId18"/>
    <p:sldId id="269" r:id="rId19"/>
    <p:sldId id="274" r:id="rId20"/>
    <p:sldId id="275" r:id="rId21"/>
    <p:sldId id="270" r:id="rId22"/>
    <p:sldId id="287" r:id="rId23"/>
    <p:sldId id="276" r:id="rId24"/>
    <p:sldId id="280" r:id="rId25"/>
    <p:sldId id="281" r:id="rId26"/>
    <p:sldId id="283" r:id="rId27"/>
    <p:sldId id="282" r:id="rId28"/>
    <p:sldId id="284" r:id="rId29"/>
    <p:sldId id="277" r:id="rId30"/>
    <p:sldId id="278" r:id="rId31"/>
    <p:sldId id="285" r:id="rId32"/>
    <p:sldId id="279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12" r:id="rId48"/>
    <p:sldId id="30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B0856-BB91-4AD2-A075-0DB31A483794}" v="69" dt="2021-06-16T02:21:01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Biddle" userId="5aef4f0e-8982-45bd-8beb-92e3e788b5e6" providerId="ADAL" clId="{571666CD-B50B-47BD-A129-FFAED63EBAEB}"/>
    <pc:docChg chg="modSld sldOrd">
      <pc:chgData name="Kelly Biddle" userId="5aef4f0e-8982-45bd-8beb-92e3e788b5e6" providerId="ADAL" clId="{571666CD-B50B-47BD-A129-FFAED63EBAEB}" dt="2021-03-31T13:55:45.975" v="1"/>
      <pc:docMkLst>
        <pc:docMk/>
      </pc:docMkLst>
      <pc:sldChg chg="ord">
        <pc:chgData name="Kelly Biddle" userId="5aef4f0e-8982-45bd-8beb-92e3e788b5e6" providerId="ADAL" clId="{571666CD-B50B-47BD-A129-FFAED63EBAEB}" dt="2021-03-31T13:55:45.975" v="1"/>
        <pc:sldMkLst>
          <pc:docMk/>
          <pc:sldMk cId="894005505" sldId="283"/>
        </pc:sldMkLst>
      </pc:sldChg>
    </pc:docChg>
  </pc:docChgLst>
  <pc:docChgLst>
    <pc:chgData name="Kelly Biddle" userId="5aef4f0e-8982-45bd-8beb-92e3e788b5e6" providerId="ADAL" clId="{62EB0856-BB91-4AD2-A075-0DB31A483794}"/>
    <pc:docChg chg="undo redo custSel addSld delSld modSld">
      <pc:chgData name="Kelly Biddle" userId="5aef4f0e-8982-45bd-8beb-92e3e788b5e6" providerId="ADAL" clId="{62EB0856-BB91-4AD2-A075-0DB31A483794}" dt="2021-06-16T02:23:42.785" v="636" actId="20577"/>
      <pc:docMkLst>
        <pc:docMk/>
      </pc:docMkLst>
      <pc:sldChg chg="addSp modSp mod">
        <pc:chgData name="Kelly Biddle" userId="5aef4f0e-8982-45bd-8beb-92e3e788b5e6" providerId="ADAL" clId="{62EB0856-BB91-4AD2-A075-0DB31A483794}" dt="2021-06-16T02:02:40.639" v="60" actId="403"/>
        <pc:sldMkLst>
          <pc:docMk/>
          <pc:sldMk cId="1203576616" sldId="256"/>
        </pc:sldMkLst>
        <pc:spChg chg="mod">
          <ac:chgData name="Kelly Biddle" userId="5aef4f0e-8982-45bd-8beb-92e3e788b5e6" providerId="ADAL" clId="{62EB0856-BB91-4AD2-A075-0DB31A483794}" dt="2021-06-16T02:01:29.805" v="33" actId="20577"/>
          <ac:spMkLst>
            <pc:docMk/>
            <pc:sldMk cId="1203576616" sldId="256"/>
            <ac:spMk id="2" creationId="{A9FED715-6A25-4DC3-A6D0-8CDF939B9445}"/>
          </ac:spMkLst>
        </pc:spChg>
        <pc:spChg chg="add mod">
          <ac:chgData name="Kelly Biddle" userId="5aef4f0e-8982-45bd-8beb-92e3e788b5e6" providerId="ADAL" clId="{62EB0856-BB91-4AD2-A075-0DB31A483794}" dt="2021-06-16T02:02:40.639" v="60" actId="403"/>
          <ac:spMkLst>
            <pc:docMk/>
            <pc:sldMk cId="1203576616" sldId="256"/>
            <ac:spMk id="4" creationId="{1A824ADD-BE48-4B03-AC6D-7A0196886120}"/>
          </ac:spMkLst>
        </pc:spChg>
      </pc:sldChg>
      <pc:sldChg chg="addSp modSp">
        <pc:chgData name="Kelly Biddle" userId="5aef4f0e-8982-45bd-8beb-92e3e788b5e6" providerId="ADAL" clId="{62EB0856-BB91-4AD2-A075-0DB31A483794}" dt="2021-06-16T02:02:48.115" v="61"/>
        <pc:sldMkLst>
          <pc:docMk/>
          <pc:sldMk cId="1717069749" sldId="257"/>
        </pc:sldMkLst>
        <pc:spChg chg="add mod">
          <ac:chgData name="Kelly Biddle" userId="5aef4f0e-8982-45bd-8beb-92e3e788b5e6" providerId="ADAL" clId="{62EB0856-BB91-4AD2-A075-0DB31A483794}" dt="2021-06-16T02:02:48.115" v="61"/>
          <ac:spMkLst>
            <pc:docMk/>
            <pc:sldMk cId="1717069749" sldId="257"/>
            <ac:spMk id="4" creationId="{318FD157-4A9D-4CFF-BC9A-6AFE893841C6}"/>
          </ac:spMkLst>
        </pc:spChg>
      </pc:sldChg>
      <pc:sldChg chg="addSp modSp">
        <pc:chgData name="Kelly Biddle" userId="5aef4f0e-8982-45bd-8beb-92e3e788b5e6" providerId="ADAL" clId="{62EB0856-BB91-4AD2-A075-0DB31A483794}" dt="2021-06-16T02:02:51.743" v="62"/>
        <pc:sldMkLst>
          <pc:docMk/>
          <pc:sldMk cId="1013534131" sldId="258"/>
        </pc:sldMkLst>
        <pc:spChg chg="add mod">
          <ac:chgData name="Kelly Biddle" userId="5aef4f0e-8982-45bd-8beb-92e3e788b5e6" providerId="ADAL" clId="{62EB0856-BB91-4AD2-A075-0DB31A483794}" dt="2021-06-16T02:02:51.743" v="62"/>
          <ac:spMkLst>
            <pc:docMk/>
            <pc:sldMk cId="1013534131" sldId="258"/>
            <ac:spMk id="4" creationId="{CB47EA14-2B56-4249-B933-84E63BC63916}"/>
          </ac:spMkLst>
        </pc:spChg>
      </pc:sldChg>
      <pc:sldChg chg="addSp modSp">
        <pc:chgData name="Kelly Biddle" userId="5aef4f0e-8982-45bd-8beb-92e3e788b5e6" providerId="ADAL" clId="{62EB0856-BB91-4AD2-A075-0DB31A483794}" dt="2021-06-16T02:02:54.046" v="63"/>
        <pc:sldMkLst>
          <pc:docMk/>
          <pc:sldMk cId="3207214038" sldId="259"/>
        </pc:sldMkLst>
        <pc:spChg chg="add mod">
          <ac:chgData name="Kelly Biddle" userId="5aef4f0e-8982-45bd-8beb-92e3e788b5e6" providerId="ADAL" clId="{62EB0856-BB91-4AD2-A075-0DB31A483794}" dt="2021-06-16T02:02:54.046" v="63"/>
          <ac:spMkLst>
            <pc:docMk/>
            <pc:sldMk cId="3207214038" sldId="259"/>
            <ac:spMk id="4" creationId="{31B1892C-F363-49AE-96B2-4B953B0919DC}"/>
          </ac:spMkLst>
        </pc:spChg>
      </pc:sldChg>
      <pc:sldChg chg="addSp modSp">
        <pc:chgData name="Kelly Biddle" userId="5aef4f0e-8982-45bd-8beb-92e3e788b5e6" providerId="ADAL" clId="{62EB0856-BB91-4AD2-A075-0DB31A483794}" dt="2021-06-16T02:02:56.436" v="64"/>
        <pc:sldMkLst>
          <pc:docMk/>
          <pc:sldMk cId="848216259" sldId="260"/>
        </pc:sldMkLst>
        <pc:spChg chg="add mod">
          <ac:chgData name="Kelly Biddle" userId="5aef4f0e-8982-45bd-8beb-92e3e788b5e6" providerId="ADAL" clId="{62EB0856-BB91-4AD2-A075-0DB31A483794}" dt="2021-06-16T02:02:56.436" v="64"/>
          <ac:spMkLst>
            <pc:docMk/>
            <pc:sldMk cId="848216259" sldId="260"/>
            <ac:spMk id="4" creationId="{9E6346B3-37C0-4112-9684-CC2CC1861505}"/>
          </ac:spMkLst>
        </pc:spChg>
      </pc:sldChg>
      <pc:sldChg chg="addSp modSp">
        <pc:chgData name="Kelly Biddle" userId="5aef4f0e-8982-45bd-8beb-92e3e788b5e6" providerId="ADAL" clId="{62EB0856-BB91-4AD2-A075-0DB31A483794}" dt="2021-06-16T02:03:01.641" v="65"/>
        <pc:sldMkLst>
          <pc:docMk/>
          <pc:sldMk cId="4260749123" sldId="261"/>
        </pc:sldMkLst>
        <pc:spChg chg="add mod">
          <ac:chgData name="Kelly Biddle" userId="5aef4f0e-8982-45bd-8beb-92e3e788b5e6" providerId="ADAL" clId="{62EB0856-BB91-4AD2-A075-0DB31A483794}" dt="2021-06-16T02:03:01.641" v="65"/>
          <ac:spMkLst>
            <pc:docMk/>
            <pc:sldMk cId="4260749123" sldId="261"/>
            <ac:spMk id="4" creationId="{C9A481E9-05A2-4BE4-AE13-4A7DA1C59044}"/>
          </ac:spMkLst>
        </pc:spChg>
      </pc:sldChg>
      <pc:sldChg chg="addSp modSp">
        <pc:chgData name="Kelly Biddle" userId="5aef4f0e-8982-45bd-8beb-92e3e788b5e6" providerId="ADAL" clId="{62EB0856-BB91-4AD2-A075-0DB31A483794}" dt="2021-06-16T02:03:03.966" v="66"/>
        <pc:sldMkLst>
          <pc:docMk/>
          <pc:sldMk cId="3689764749" sldId="262"/>
        </pc:sldMkLst>
        <pc:spChg chg="add mod">
          <ac:chgData name="Kelly Biddle" userId="5aef4f0e-8982-45bd-8beb-92e3e788b5e6" providerId="ADAL" clId="{62EB0856-BB91-4AD2-A075-0DB31A483794}" dt="2021-06-16T02:03:03.966" v="66"/>
          <ac:spMkLst>
            <pc:docMk/>
            <pc:sldMk cId="3689764749" sldId="262"/>
            <ac:spMk id="4" creationId="{6EDF2336-02C8-4B95-A672-EFF5AAB95B92}"/>
          </ac:spMkLst>
        </pc:spChg>
      </pc:sldChg>
      <pc:sldChg chg="addSp modSp">
        <pc:chgData name="Kelly Biddle" userId="5aef4f0e-8982-45bd-8beb-92e3e788b5e6" providerId="ADAL" clId="{62EB0856-BB91-4AD2-A075-0DB31A483794}" dt="2021-06-16T02:03:08.522" v="68"/>
        <pc:sldMkLst>
          <pc:docMk/>
          <pc:sldMk cId="618724352" sldId="263"/>
        </pc:sldMkLst>
        <pc:spChg chg="add mod">
          <ac:chgData name="Kelly Biddle" userId="5aef4f0e-8982-45bd-8beb-92e3e788b5e6" providerId="ADAL" clId="{62EB0856-BB91-4AD2-A075-0DB31A483794}" dt="2021-06-16T02:03:08.522" v="68"/>
          <ac:spMkLst>
            <pc:docMk/>
            <pc:sldMk cId="618724352" sldId="263"/>
            <ac:spMk id="4" creationId="{108A0B43-C210-4EA1-A826-A2E0600D5950}"/>
          </ac:spMkLst>
        </pc:spChg>
      </pc:sldChg>
      <pc:sldChg chg="addSp modSp">
        <pc:chgData name="Kelly Biddle" userId="5aef4f0e-8982-45bd-8beb-92e3e788b5e6" providerId="ADAL" clId="{62EB0856-BB91-4AD2-A075-0DB31A483794}" dt="2021-06-16T02:03:06.030" v="67"/>
        <pc:sldMkLst>
          <pc:docMk/>
          <pc:sldMk cId="3530898010" sldId="264"/>
        </pc:sldMkLst>
        <pc:spChg chg="add mod">
          <ac:chgData name="Kelly Biddle" userId="5aef4f0e-8982-45bd-8beb-92e3e788b5e6" providerId="ADAL" clId="{62EB0856-BB91-4AD2-A075-0DB31A483794}" dt="2021-06-16T02:03:06.030" v="67"/>
          <ac:spMkLst>
            <pc:docMk/>
            <pc:sldMk cId="3530898010" sldId="264"/>
            <ac:spMk id="4" creationId="{1680FA79-3C76-4BD8-BFAB-8E908FCC6698}"/>
          </ac:spMkLst>
        </pc:spChg>
      </pc:sldChg>
      <pc:sldChg chg="addSp modSp mod">
        <pc:chgData name="Kelly Biddle" userId="5aef4f0e-8982-45bd-8beb-92e3e788b5e6" providerId="ADAL" clId="{62EB0856-BB91-4AD2-A075-0DB31A483794}" dt="2021-06-16T02:03:26.898" v="104" actId="20577"/>
        <pc:sldMkLst>
          <pc:docMk/>
          <pc:sldMk cId="3161504109" sldId="265"/>
        </pc:sldMkLst>
        <pc:spChg chg="mod">
          <ac:chgData name="Kelly Biddle" userId="5aef4f0e-8982-45bd-8beb-92e3e788b5e6" providerId="ADAL" clId="{62EB0856-BB91-4AD2-A075-0DB31A483794}" dt="2021-06-16T02:03:26.898" v="104" actId="20577"/>
          <ac:spMkLst>
            <pc:docMk/>
            <pc:sldMk cId="3161504109" sldId="265"/>
            <ac:spMk id="2" creationId="{A9FED715-6A25-4DC3-A6D0-8CDF939B9445}"/>
          </ac:spMkLst>
        </pc:spChg>
        <pc:spChg chg="add mod">
          <ac:chgData name="Kelly Biddle" userId="5aef4f0e-8982-45bd-8beb-92e3e788b5e6" providerId="ADAL" clId="{62EB0856-BB91-4AD2-A075-0DB31A483794}" dt="2021-06-16T02:03:11.481" v="69"/>
          <ac:spMkLst>
            <pc:docMk/>
            <pc:sldMk cId="3161504109" sldId="265"/>
            <ac:spMk id="4" creationId="{95DE3732-A9B9-46CA-9D0E-46EC305E2107}"/>
          </ac:spMkLst>
        </pc:spChg>
      </pc:sldChg>
      <pc:sldChg chg="addSp modSp mod">
        <pc:chgData name="Kelly Biddle" userId="5aef4f0e-8982-45bd-8beb-92e3e788b5e6" providerId="ADAL" clId="{62EB0856-BB91-4AD2-A075-0DB31A483794}" dt="2021-06-16T02:03:55.656" v="116" actId="20577"/>
        <pc:sldMkLst>
          <pc:docMk/>
          <pc:sldMk cId="1980469984" sldId="266"/>
        </pc:sldMkLst>
        <pc:spChg chg="add mod">
          <ac:chgData name="Kelly Biddle" userId="5aef4f0e-8982-45bd-8beb-92e3e788b5e6" providerId="ADAL" clId="{62EB0856-BB91-4AD2-A075-0DB31A483794}" dt="2021-06-16T02:03:55.656" v="116" actId="20577"/>
          <ac:spMkLst>
            <pc:docMk/>
            <pc:sldMk cId="1980469984" sldId="266"/>
            <ac:spMk id="4" creationId="{49729329-1868-4C92-AA0B-F922AFE7FE18}"/>
          </ac:spMkLst>
        </pc:spChg>
      </pc:sldChg>
      <pc:sldChg chg="addSp modSp">
        <pc:chgData name="Kelly Biddle" userId="5aef4f0e-8982-45bd-8beb-92e3e788b5e6" providerId="ADAL" clId="{62EB0856-BB91-4AD2-A075-0DB31A483794}" dt="2021-06-16T02:04:17.587" v="118"/>
        <pc:sldMkLst>
          <pc:docMk/>
          <pc:sldMk cId="3913360188" sldId="267"/>
        </pc:sldMkLst>
        <pc:spChg chg="add mod">
          <ac:chgData name="Kelly Biddle" userId="5aef4f0e-8982-45bd-8beb-92e3e788b5e6" providerId="ADAL" clId="{62EB0856-BB91-4AD2-A075-0DB31A483794}" dt="2021-06-16T02:04:17.587" v="118"/>
          <ac:spMkLst>
            <pc:docMk/>
            <pc:sldMk cId="3913360188" sldId="267"/>
            <ac:spMk id="4" creationId="{8DFB72E0-139E-4B86-8DCF-EF30285B9A0D}"/>
          </ac:spMkLst>
        </pc:spChg>
      </pc:sldChg>
      <pc:sldChg chg="addSp modSp">
        <pc:chgData name="Kelly Biddle" userId="5aef4f0e-8982-45bd-8beb-92e3e788b5e6" providerId="ADAL" clId="{62EB0856-BB91-4AD2-A075-0DB31A483794}" dt="2021-06-16T02:04:27.188" v="121"/>
        <pc:sldMkLst>
          <pc:docMk/>
          <pc:sldMk cId="844759845" sldId="268"/>
        </pc:sldMkLst>
        <pc:spChg chg="add mod">
          <ac:chgData name="Kelly Biddle" userId="5aef4f0e-8982-45bd-8beb-92e3e788b5e6" providerId="ADAL" clId="{62EB0856-BB91-4AD2-A075-0DB31A483794}" dt="2021-06-16T02:04:27.188" v="121"/>
          <ac:spMkLst>
            <pc:docMk/>
            <pc:sldMk cId="844759845" sldId="268"/>
            <ac:spMk id="4" creationId="{EEB15898-65DF-4A24-8046-D9205FD91F60}"/>
          </ac:spMkLst>
        </pc:spChg>
      </pc:sldChg>
      <pc:sldChg chg="addSp modSp">
        <pc:chgData name="Kelly Biddle" userId="5aef4f0e-8982-45bd-8beb-92e3e788b5e6" providerId="ADAL" clId="{62EB0856-BB91-4AD2-A075-0DB31A483794}" dt="2021-06-16T02:04:30.445" v="122"/>
        <pc:sldMkLst>
          <pc:docMk/>
          <pc:sldMk cId="520233977" sldId="269"/>
        </pc:sldMkLst>
        <pc:spChg chg="add mod">
          <ac:chgData name="Kelly Biddle" userId="5aef4f0e-8982-45bd-8beb-92e3e788b5e6" providerId="ADAL" clId="{62EB0856-BB91-4AD2-A075-0DB31A483794}" dt="2021-06-16T02:04:30.445" v="122"/>
          <ac:spMkLst>
            <pc:docMk/>
            <pc:sldMk cId="520233977" sldId="269"/>
            <ac:spMk id="4" creationId="{EA11F3CE-78C3-4982-A268-6A7FE494A2C2}"/>
          </ac:spMkLst>
        </pc:spChg>
      </pc:sldChg>
      <pc:sldChg chg="addSp modSp mod">
        <pc:chgData name="Kelly Biddle" userId="5aef4f0e-8982-45bd-8beb-92e3e788b5e6" providerId="ADAL" clId="{62EB0856-BB91-4AD2-A075-0DB31A483794}" dt="2021-06-16T02:04:52.422" v="145" actId="20577"/>
        <pc:sldMkLst>
          <pc:docMk/>
          <pc:sldMk cId="650837368" sldId="270"/>
        </pc:sldMkLst>
        <pc:spChg chg="mod">
          <ac:chgData name="Kelly Biddle" userId="5aef4f0e-8982-45bd-8beb-92e3e788b5e6" providerId="ADAL" clId="{62EB0856-BB91-4AD2-A075-0DB31A483794}" dt="2021-06-16T02:04:52.422" v="145" actId="20577"/>
          <ac:spMkLst>
            <pc:docMk/>
            <pc:sldMk cId="650837368" sldId="270"/>
            <ac:spMk id="2" creationId="{A9FED715-6A25-4DC3-A6D0-8CDF939B9445}"/>
          </ac:spMkLst>
        </pc:spChg>
        <pc:spChg chg="add mod">
          <ac:chgData name="Kelly Biddle" userId="5aef4f0e-8982-45bd-8beb-92e3e788b5e6" providerId="ADAL" clId="{62EB0856-BB91-4AD2-A075-0DB31A483794}" dt="2021-06-16T02:04:40.520" v="125"/>
          <ac:spMkLst>
            <pc:docMk/>
            <pc:sldMk cId="650837368" sldId="270"/>
            <ac:spMk id="4" creationId="{1F2680FA-BA32-43AA-9BF4-1D6527703744}"/>
          </ac:spMkLst>
        </pc:spChg>
      </pc:sldChg>
      <pc:sldChg chg="addSp modSp">
        <pc:chgData name="Kelly Biddle" userId="5aef4f0e-8982-45bd-8beb-92e3e788b5e6" providerId="ADAL" clId="{62EB0856-BB91-4AD2-A075-0DB31A483794}" dt="2021-06-16T02:04:03.883" v="117"/>
        <pc:sldMkLst>
          <pc:docMk/>
          <pc:sldMk cId="2863790681" sldId="271"/>
        </pc:sldMkLst>
        <pc:spChg chg="add mod">
          <ac:chgData name="Kelly Biddle" userId="5aef4f0e-8982-45bd-8beb-92e3e788b5e6" providerId="ADAL" clId="{62EB0856-BB91-4AD2-A075-0DB31A483794}" dt="2021-06-16T02:04:03.883" v="117"/>
          <ac:spMkLst>
            <pc:docMk/>
            <pc:sldMk cId="2863790681" sldId="271"/>
            <ac:spMk id="4" creationId="{A211BFC4-B079-41C0-9121-61594BA7BF9D}"/>
          </ac:spMkLst>
        </pc:spChg>
      </pc:sldChg>
      <pc:sldChg chg="addSp modSp">
        <pc:chgData name="Kelly Biddle" userId="5aef4f0e-8982-45bd-8beb-92e3e788b5e6" providerId="ADAL" clId="{62EB0856-BB91-4AD2-A075-0DB31A483794}" dt="2021-06-16T02:04:20.635" v="119"/>
        <pc:sldMkLst>
          <pc:docMk/>
          <pc:sldMk cId="2804262786" sldId="272"/>
        </pc:sldMkLst>
        <pc:spChg chg="add mod">
          <ac:chgData name="Kelly Biddle" userId="5aef4f0e-8982-45bd-8beb-92e3e788b5e6" providerId="ADAL" clId="{62EB0856-BB91-4AD2-A075-0DB31A483794}" dt="2021-06-16T02:04:20.635" v="119"/>
          <ac:spMkLst>
            <pc:docMk/>
            <pc:sldMk cId="2804262786" sldId="272"/>
            <ac:spMk id="4" creationId="{1D7517B0-DD41-4880-A659-BA3AC4464B27}"/>
          </ac:spMkLst>
        </pc:spChg>
      </pc:sldChg>
      <pc:sldChg chg="addSp modSp">
        <pc:chgData name="Kelly Biddle" userId="5aef4f0e-8982-45bd-8beb-92e3e788b5e6" providerId="ADAL" clId="{62EB0856-BB91-4AD2-A075-0DB31A483794}" dt="2021-06-16T02:04:24.835" v="120"/>
        <pc:sldMkLst>
          <pc:docMk/>
          <pc:sldMk cId="2411395943" sldId="273"/>
        </pc:sldMkLst>
        <pc:spChg chg="add mod">
          <ac:chgData name="Kelly Biddle" userId="5aef4f0e-8982-45bd-8beb-92e3e788b5e6" providerId="ADAL" clId="{62EB0856-BB91-4AD2-A075-0DB31A483794}" dt="2021-06-16T02:04:24.835" v="120"/>
          <ac:spMkLst>
            <pc:docMk/>
            <pc:sldMk cId="2411395943" sldId="273"/>
            <ac:spMk id="4" creationId="{70F16EA8-60B2-463B-9272-9949E6B43CC5}"/>
          </ac:spMkLst>
        </pc:spChg>
      </pc:sldChg>
      <pc:sldChg chg="addSp modSp">
        <pc:chgData name="Kelly Biddle" userId="5aef4f0e-8982-45bd-8beb-92e3e788b5e6" providerId="ADAL" clId="{62EB0856-BB91-4AD2-A075-0DB31A483794}" dt="2021-06-16T02:04:35.214" v="123"/>
        <pc:sldMkLst>
          <pc:docMk/>
          <pc:sldMk cId="1970785517" sldId="274"/>
        </pc:sldMkLst>
        <pc:spChg chg="add mod">
          <ac:chgData name="Kelly Biddle" userId="5aef4f0e-8982-45bd-8beb-92e3e788b5e6" providerId="ADAL" clId="{62EB0856-BB91-4AD2-A075-0DB31A483794}" dt="2021-06-16T02:04:35.214" v="123"/>
          <ac:spMkLst>
            <pc:docMk/>
            <pc:sldMk cId="1970785517" sldId="274"/>
            <ac:spMk id="4" creationId="{CE025DF0-B64E-44B5-BF4E-CDC474526E19}"/>
          </ac:spMkLst>
        </pc:spChg>
      </pc:sldChg>
      <pc:sldChg chg="addSp modSp">
        <pc:chgData name="Kelly Biddle" userId="5aef4f0e-8982-45bd-8beb-92e3e788b5e6" providerId="ADAL" clId="{62EB0856-BB91-4AD2-A075-0DB31A483794}" dt="2021-06-16T02:04:38.067" v="124"/>
        <pc:sldMkLst>
          <pc:docMk/>
          <pc:sldMk cId="1308727310" sldId="275"/>
        </pc:sldMkLst>
        <pc:spChg chg="add mod">
          <ac:chgData name="Kelly Biddle" userId="5aef4f0e-8982-45bd-8beb-92e3e788b5e6" providerId="ADAL" clId="{62EB0856-BB91-4AD2-A075-0DB31A483794}" dt="2021-06-16T02:04:38.067" v="124"/>
          <ac:spMkLst>
            <pc:docMk/>
            <pc:sldMk cId="1308727310" sldId="275"/>
            <ac:spMk id="4" creationId="{05227617-529B-4D73-8BFD-DD0B50ABBA9C}"/>
          </ac:spMkLst>
        </pc:spChg>
      </pc:sldChg>
      <pc:sldChg chg="addSp modSp mod">
        <pc:chgData name="Kelly Biddle" userId="5aef4f0e-8982-45bd-8beb-92e3e788b5e6" providerId="ADAL" clId="{62EB0856-BB91-4AD2-A075-0DB31A483794}" dt="2021-06-16T02:07:46.366" v="161" actId="20577"/>
        <pc:sldMkLst>
          <pc:docMk/>
          <pc:sldMk cId="2007806128" sldId="276"/>
        </pc:sldMkLst>
        <pc:spChg chg="add mod">
          <ac:chgData name="Kelly Biddle" userId="5aef4f0e-8982-45bd-8beb-92e3e788b5e6" providerId="ADAL" clId="{62EB0856-BB91-4AD2-A075-0DB31A483794}" dt="2021-06-16T02:07:46.366" v="161" actId="20577"/>
          <ac:spMkLst>
            <pc:docMk/>
            <pc:sldMk cId="2007806128" sldId="276"/>
            <ac:spMk id="4" creationId="{4AE414BA-0EB1-4400-A135-13CC8B9128D5}"/>
          </ac:spMkLst>
        </pc:spChg>
      </pc:sldChg>
      <pc:sldChg chg="addSp modSp">
        <pc:chgData name="Kelly Biddle" userId="5aef4f0e-8982-45bd-8beb-92e3e788b5e6" providerId="ADAL" clId="{62EB0856-BB91-4AD2-A075-0DB31A483794}" dt="2021-06-16T02:08:18.802" v="167"/>
        <pc:sldMkLst>
          <pc:docMk/>
          <pc:sldMk cId="4146231729" sldId="277"/>
        </pc:sldMkLst>
        <pc:spChg chg="add mod">
          <ac:chgData name="Kelly Biddle" userId="5aef4f0e-8982-45bd-8beb-92e3e788b5e6" providerId="ADAL" clId="{62EB0856-BB91-4AD2-A075-0DB31A483794}" dt="2021-06-16T02:08:18.802" v="167"/>
          <ac:spMkLst>
            <pc:docMk/>
            <pc:sldMk cId="4146231729" sldId="277"/>
            <ac:spMk id="4" creationId="{188F9A9B-E1B4-44CF-B769-34EAEE7F40A4}"/>
          </ac:spMkLst>
        </pc:spChg>
      </pc:sldChg>
      <pc:sldChg chg="addSp modSp">
        <pc:chgData name="Kelly Biddle" userId="5aef4f0e-8982-45bd-8beb-92e3e788b5e6" providerId="ADAL" clId="{62EB0856-BB91-4AD2-A075-0DB31A483794}" dt="2021-06-16T02:08:21.108" v="168"/>
        <pc:sldMkLst>
          <pc:docMk/>
          <pc:sldMk cId="3608003845" sldId="278"/>
        </pc:sldMkLst>
        <pc:spChg chg="add mod">
          <ac:chgData name="Kelly Biddle" userId="5aef4f0e-8982-45bd-8beb-92e3e788b5e6" providerId="ADAL" clId="{62EB0856-BB91-4AD2-A075-0DB31A483794}" dt="2021-06-16T02:08:21.108" v="168"/>
          <ac:spMkLst>
            <pc:docMk/>
            <pc:sldMk cId="3608003845" sldId="278"/>
            <ac:spMk id="4" creationId="{9D4A3D7B-C968-427B-9424-2E737416C4AD}"/>
          </ac:spMkLst>
        </pc:spChg>
      </pc:sldChg>
      <pc:sldChg chg="addSp delSp modSp mod">
        <pc:chgData name="Kelly Biddle" userId="5aef4f0e-8982-45bd-8beb-92e3e788b5e6" providerId="ADAL" clId="{62EB0856-BB91-4AD2-A075-0DB31A483794}" dt="2021-06-16T02:09:06.948" v="191"/>
        <pc:sldMkLst>
          <pc:docMk/>
          <pc:sldMk cId="72555005" sldId="279"/>
        </pc:sldMkLst>
        <pc:spChg chg="mod">
          <ac:chgData name="Kelly Biddle" userId="5aef4f0e-8982-45bd-8beb-92e3e788b5e6" providerId="ADAL" clId="{62EB0856-BB91-4AD2-A075-0DB31A483794}" dt="2021-06-16T02:08:40.271" v="189" actId="20577"/>
          <ac:spMkLst>
            <pc:docMk/>
            <pc:sldMk cId="72555005" sldId="279"/>
            <ac:spMk id="2" creationId="{A9FED715-6A25-4DC3-A6D0-8CDF939B9445}"/>
          </ac:spMkLst>
        </pc:spChg>
        <pc:spChg chg="add mod">
          <ac:chgData name="Kelly Biddle" userId="5aef4f0e-8982-45bd-8beb-92e3e788b5e6" providerId="ADAL" clId="{62EB0856-BB91-4AD2-A075-0DB31A483794}" dt="2021-06-16T02:08:28.343" v="170"/>
          <ac:spMkLst>
            <pc:docMk/>
            <pc:sldMk cId="72555005" sldId="279"/>
            <ac:spMk id="4" creationId="{B1ECF2E5-241C-4495-BA8A-2DA04C4B55EC}"/>
          </ac:spMkLst>
        </pc:spChg>
        <pc:spChg chg="add del mod">
          <ac:chgData name="Kelly Biddle" userId="5aef4f0e-8982-45bd-8beb-92e3e788b5e6" providerId="ADAL" clId="{62EB0856-BB91-4AD2-A075-0DB31A483794}" dt="2021-06-16T02:09:06.948" v="191"/>
          <ac:spMkLst>
            <pc:docMk/>
            <pc:sldMk cId="72555005" sldId="279"/>
            <ac:spMk id="5" creationId="{19D9F916-B895-4D04-8D01-642C4175F1E3}"/>
          </ac:spMkLst>
        </pc:spChg>
      </pc:sldChg>
      <pc:sldChg chg="addSp modSp">
        <pc:chgData name="Kelly Biddle" userId="5aef4f0e-8982-45bd-8beb-92e3e788b5e6" providerId="ADAL" clId="{62EB0856-BB91-4AD2-A075-0DB31A483794}" dt="2021-06-16T02:07:54.561" v="162"/>
        <pc:sldMkLst>
          <pc:docMk/>
          <pc:sldMk cId="1403266620" sldId="280"/>
        </pc:sldMkLst>
        <pc:spChg chg="add mod">
          <ac:chgData name="Kelly Biddle" userId="5aef4f0e-8982-45bd-8beb-92e3e788b5e6" providerId="ADAL" clId="{62EB0856-BB91-4AD2-A075-0DB31A483794}" dt="2021-06-16T02:07:54.561" v="162"/>
          <ac:spMkLst>
            <pc:docMk/>
            <pc:sldMk cId="1403266620" sldId="280"/>
            <ac:spMk id="4" creationId="{A0294A1A-2409-4A7E-8F30-0A3F47DE1909}"/>
          </ac:spMkLst>
        </pc:spChg>
      </pc:sldChg>
      <pc:sldChg chg="addSp modSp">
        <pc:chgData name="Kelly Biddle" userId="5aef4f0e-8982-45bd-8beb-92e3e788b5e6" providerId="ADAL" clId="{62EB0856-BB91-4AD2-A075-0DB31A483794}" dt="2021-06-16T02:07:57.950" v="163"/>
        <pc:sldMkLst>
          <pc:docMk/>
          <pc:sldMk cId="3332077750" sldId="281"/>
        </pc:sldMkLst>
        <pc:spChg chg="add mod">
          <ac:chgData name="Kelly Biddle" userId="5aef4f0e-8982-45bd-8beb-92e3e788b5e6" providerId="ADAL" clId="{62EB0856-BB91-4AD2-A075-0DB31A483794}" dt="2021-06-16T02:07:57.950" v="163"/>
          <ac:spMkLst>
            <pc:docMk/>
            <pc:sldMk cId="3332077750" sldId="281"/>
            <ac:spMk id="4" creationId="{8E732AE5-983D-4C3A-8BFB-DFEB79B7C560}"/>
          </ac:spMkLst>
        </pc:spChg>
      </pc:sldChg>
      <pc:sldChg chg="addSp modSp">
        <pc:chgData name="Kelly Biddle" userId="5aef4f0e-8982-45bd-8beb-92e3e788b5e6" providerId="ADAL" clId="{62EB0856-BB91-4AD2-A075-0DB31A483794}" dt="2021-06-16T02:08:12.858" v="165"/>
        <pc:sldMkLst>
          <pc:docMk/>
          <pc:sldMk cId="1744569007" sldId="282"/>
        </pc:sldMkLst>
        <pc:spChg chg="add mod">
          <ac:chgData name="Kelly Biddle" userId="5aef4f0e-8982-45bd-8beb-92e3e788b5e6" providerId="ADAL" clId="{62EB0856-BB91-4AD2-A075-0DB31A483794}" dt="2021-06-16T02:08:12.858" v="165"/>
          <ac:spMkLst>
            <pc:docMk/>
            <pc:sldMk cId="1744569007" sldId="282"/>
            <ac:spMk id="4" creationId="{57A8B321-ECF8-41E2-8768-01757A8DA022}"/>
          </ac:spMkLst>
        </pc:spChg>
      </pc:sldChg>
      <pc:sldChg chg="addSp modSp">
        <pc:chgData name="Kelly Biddle" userId="5aef4f0e-8982-45bd-8beb-92e3e788b5e6" providerId="ADAL" clId="{62EB0856-BB91-4AD2-A075-0DB31A483794}" dt="2021-06-16T02:08:06.098" v="164"/>
        <pc:sldMkLst>
          <pc:docMk/>
          <pc:sldMk cId="894005505" sldId="283"/>
        </pc:sldMkLst>
        <pc:spChg chg="add mod">
          <ac:chgData name="Kelly Biddle" userId="5aef4f0e-8982-45bd-8beb-92e3e788b5e6" providerId="ADAL" clId="{62EB0856-BB91-4AD2-A075-0DB31A483794}" dt="2021-06-16T02:08:06.098" v="164"/>
          <ac:spMkLst>
            <pc:docMk/>
            <pc:sldMk cId="894005505" sldId="283"/>
            <ac:spMk id="4" creationId="{7D4D7298-DF58-48D9-8F11-D80C858C7064}"/>
          </ac:spMkLst>
        </pc:spChg>
      </pc:sldChg>
      <pc:sldChg chg="addSp modSp">
        <pc:chgData name="Kelly Biddle" userId="5aef4f0e-8982-45bd-8beb-92e3e788b5e6" providerId="ADAL" clId="{62EB0856-BB91-4AD2-A075-0DB31A483794}" dt="2021-06-16T02:08:16.072" v="166"/>
        <pc:sldMkLst>
          <pc:docMk/>
          <pc:sldMk cId="2639801782" sldId="284"/>
        </pc:sldMkLst>
        <pc:spChg chg="add mod">
          <ac:chgData name="Kelly Biddle" userId="5aef4f0e-8982-45bd-8beb-92e3e788b5e6" providerId="ADAL" clId="{62EB0856-BB91-4AD2-A075-0DB31A483794}" dt="2021-06-16T02:08:16.072" v="166"/>
          <ac:spMkLst>
            <pc:docMk/>
            <pc:sldMk cId="2639801782" sldId="284"/>
            <ac:spMk id="4" creationId="{159183E1-87B1-40AC-AECE-B8143C45B281}"/>
          </ac:spMkLst>
        </pc:spChg>
      </pc:sldChg>
      <pc:sldChg chg="addSp modSp">
        <pc:chgData name="Kelly Biddle" userId="5aef4f0e-8982-45bd-8beb-92e3e788b5e6" providerId="ADAL" clId="{62EB0856-BB91-4AD2-A075-0DB31A483794}" dt="2021-06-16T02:08:24.004" v="169"/>
        <pc:sldMkLst>
          <pc:docMk/>
          <pc:sldMk cId="4252031444" sldId="285"/>
        </pc:sldMkLst>
        <pc:spChg chg="add mod">
          <ac:chgData name="Kelly Biddle" userId="5aef4f0e-8982-45bd-8beb-92e3e788b5e6" providerId="ADAL" clId="{62EB0856-BB91-4AD2-A075-0DB31A483794}" dt="2021-06-16T02:08:24.004" v="169"/>
          <ac:spMkLst>
            <pc:docMk/>
            <pc:sldMk cId="4252031444" sldId="285"/>
            <ac:spMk id="4" creationId="{F1AA8827-D3E5-45DB-AAB5-ECAF3DF98F83}"/>
          </ac:spMkLst>
        </pc:spChg>
      </pc:sldChg>
      <pc:sldChg chg="new">
        <pc:chgData name="Kelly Biddle" userId="5aef4f0e-8982-45bd-8beb-92e3e788b5e6" providerId="ADAL" clId="{62EB0856-BB91-4AD2-A075-0DB31A483794}" dt="2021-06-16T02:03:37.514" v="105" actId="680"/>
        <pc:sldMkLst>
          <pc:docMk/>
          <pc:sldMk cId="4275026428" sldId="286"/>
        </pc:sldMkLst>
      </pc:sldChg>
      <pc:sldChg chg="new">
        <pc:chgData name="Kelly Biddle" userId="5aef4f0e-8982-45bd-8beb-92e3e788b5e6" providerId="ADAL" clId="{62EB0856-BB91-4AD2-A075-0DB31A483794}" dt="2021-06-16T02:05:16.821" v="146" actId="680"/>
        <pc:sldMkLst>
          <pc:docMk/>
          <pc:sldMk cId="226046325" sldId="287"/>
        </pc:sldMkLst>
      </pc:sldChg>
      <pc:sldChg chg="add">
        <pc:chgData name="Kelly Biddle" userId="5aef4f0e-8982-45bd-8beb-92e3e788b5e6" providerId="ADAL" clId="{62EB0856-BB91-4AD2-A075-0DB31A483794}" dt="2021-06-16T02:09:16.330" v="192"/>
        <pc:sldMkLst>
          <pc:docMk/>
          <pc:sldMk cId="4021905245" sldId="288"/>
        </pc:sldMkLst>
      </pc:sldChg>
      <pc:sldChg chg="modSp add mod">
        <pc:chgData name="Kelly Biddle" userId="5aef4f0e-8982-45bd-8beb-92e3e788b5e6" providerId="ADAL" clId="{62EB0856-BB91-4AD2-A075-0DB31A483794}" dt="2021-06-16T02:09:49.607" v="223" actId="20577"/>
        <pc:sldMkLst>
          <pc:docMk/>
          <pc:sldMk cId="2947037330" sldId="289"/>
        </pc:sldMkLst>
        <pc:spChg chg="mod">
          <ac:chgData name="Kelly Biddle" userId="5aef4f0e-8982-45bd-8beb-92e3e788b5e6" providerId="ADAL" clId="{62EB0856-BB91-4AD2-A075-0DB31A483794}" dt="2021-06-16T02:09:44.578" v="221" actId="20577"/>
          <ac:spMkLst>
            <pc:docMk/>
            <pc:sldMk cId="2947037330" sldId="289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09:49.607" v="223" actId="20577"/>
          <ac:spMkLst>
            <pc:docMk/>
            <pc:sldMk cId="2947037330" sldId="289"/>
            <ac:spMk id="3" creationId="{35AB3CC0-0122-4CEE-949D-5379C8DB466E}"/>
          </ac:spMkLst>
        </pc:spChg>
        <pc:spChg chg="mod">
          <ac:chgData name="Kelly Biddle" userId="5aef4f0e-8982-45bd-8beb-92e3e788b5e6" providerId="ADAL" clId="{62EB0856-BB91-4AD2-A075-0DB31A483794}" dt="2021-06-16T02:09:30.848" v="197" actId="20577"/>
          <ac:spMkLst>
            <pc:docMk/>
            <pc:sldMk cId="2947037330" sldId="289"/>
            <ac:spMk id="4" creationId="{4AE414BA-0EB1-4400-A135-13CC8B9128D5}"/>
          </ac:spMkLst>
        </pc:spChg>
      </pc:sldChg>
      <pc:sldChg chg="modSp add mod">
        <pc:chgData name="Kelly Biddle" userId="5aef4f0e-8982-45bd-8beb-92e3e788b5e6" providerId="ADAL" clId="{62EB0856-BB91-4AD2-A075-0DB31A483794}" dt="2021-06-16T02:10:51.721" v="246" actId="20577"/>
        <pc:sldMkLst>
          <pc:docMk/>
          <pc:sldMk cId="3387205949" sldId="290"/>
        </pc:sldMkLst>
        <pc:spChg chg="mod">
          <ac:chgData name="Kelly Biddle" userId="5aef4f0e-8982-45bd-8beb-92e3e788b5e6" providerId="ADAL" clId="{62EB0856-BB91-4AD2-A075-0DB31A483794}" dt="2021-06-16T02:10:41.967" v="242" actId="114"/>
          <ac:spMkLst>
            <pc:docMk/>
            <pc:sldMk cId="3387205949" sldId="290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0:51.721" v="246" actId="20577"/>
          <ac:spMkLst>
            <pc:docMk/>
            <pc:sldMk cId="3387205949" sldId="290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1:18.909" v="256" actId="20577"/>
        <pc:sldMkLst>
          <pc:docMk/>
          <pc:sldMk cId="2848918434" sldId="291"/>
        </pc:sldMkLst>
        <pc:spChg chg="mod">
          <ac:chgData name="Kelly Biddle" userId="5aef4f0e-8982-45bd-8beb-92e3e788b5e6" providerId="ADAL" clId="{62EB0856-BB91-4AD2-A075-0DB31A483794}" dt="2021-06-16T02:11:14.356" v="254" actId="114"/>
          <ac:spMkLst>
            <pc:docMk/>
            <pc:sldMk cId="2848918434" sldId="291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1:18.909" v="256" actId="20577"/>
          <ac:spMkLst>
            <pc:docMk/>
            <pc:sldMk cId="2848918434" sldId="291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1:38.496" v="262" actId="20577"/>
        <pc:sldMkLst>
          <pc:docMk/>
          <pc:sldMk cId="2625690132" sldId="292"/>
        </pc:sldMkLst>
        <pc:spChg chg="mod">
          <ac:chgData name="Kelly Biddle" userId="5aef4f0e-8982-45bd-8beb-92e3e788b5e6" providerId="ADAL" clId="{62EB0856-BB91-4AD2-A075-0DB31A483794}" dt="2021-06-16T02:11:34.285" v="260"/>
          <ac:spMkLst>
            <pc:docMk/>
            <pc:sldMk cId="2625690132" sldId="292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1:38.496" v="262" actId="20577"/>
          <ac:spMkLst>
            <pc:docMk/>
            <pc:sldMk cId="2625690132" sldId="292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2:07.363" v="283" actId="20577"/>
        <pc:sldMkLst>
          <pc:docMk/>
          <pc:sldMk cId="2345569744" sldId="293"/>
        </pc:sldMkLst>
        <pc:spChg chg="mod">
          <ac:chgData name="Kelly Biddle" userId="5aef4f0e-8982-45bd-8beb-92e3e788b5e6" providerId="ADAL" clId="{62EB0856-BB91-4AD2-A075-0DB31A483794}" dt="2021-06-16T02:11:58.302" v="267" actId="114"/>
          <ac:spMkLst>
            <pc:docMk/>
            <pc:sldMk cId="2345569744" sldId="293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2:07.363" v="283" actId="20577"/>
          <ac:spMkLst>
            <pc:docMk/>
            <pc:sldMk cId="2345569744" sldId="293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3:10.038" v="311" actId="20577"/>
        <pc:sldMkLst>
          <pc:docMk/>
          <pc:sldMk cId="2659183845" sldId="294"/>
        </pc:sldMkLst>
        <pc:spChg chg="mod">
          <ac:chgData name="Kelly Biddle" userId="5aef4f0e-8982-45bd-8beb-92e3e788b5e6" providerId="ADAL" clId="{62EB0856-BB91-4AD2-A075-0DB31A483794}" dt="2021-06-16T02:12:28.421" v="288" actId="114"/>
          <ac:spMkLst>
            <pc:docMk/>
            <pc:sldMk cId="2659183845" sldId="294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3:10.038" v="311" actId="20577"/>
          <ac:spMkLst>
            <pc:docMk/>
            <pc:sldMk cId="2659183845" sldId="294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3:25.104" v="327" actId="20577"/>
        <pc:sldMkLst>
          <pc:docMk/>
          <pc:sldMk cId="284266450" sldId="295"/>
        </pc:sldMkLst>
        <pc:spChg chg="mod">
          <ac:chgData name="Kelly Biddle" userId="5aef4f0e-8982-45bd-8beb-92e3e788b5e6" providerId="ADAL" clId="{62EB0856-BB91-4AD2-A075-0DB31A483794}" dt="2021-06-16T02:12:46.154" v="293" actId="114"/>
          <ac:spMkLst>
            <pc:docMk/>
            <pc:sldMk cId="284266450" sldId="295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3:25.104" v="327" actId="20577"/>
          <ac:spMkLst>
            <pc:docMk/>
            <pc:sldMk cId="284266450" sldId="295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3:55.999" v="347" actId="20577"/>
        <pc:sldMkLst>
          <pc:docMk/>
          <pc:sldMk cId="2029976589" sldId="296"/>
        </pc:sldMkLst>
        <pc:spChg chg="mod">
          <ac:chgData name="Kelly Biddle" userId="5aef4f0e-8982-45bd-8beb-92e3e788b5e6" providerId="ADAL" clId="{62EB0856-BB91-4AD2-A075-0DB31A483794}" dt="2021-06-16T02:13:46.531" v="331"/>
          <ac:spMkLst>
            <pc:docMk/>
            <pc:sldMk cId="2029976589" sldId="296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3:55.999" v="347" actId="20577"/>
          <ac:spMkLst>
            <pc:docMk/>
            <pc:sldMk cId="2029976589" sldId="296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4:19.834" v="369" actId="20577"/>
        <pc:sldMkLst>
          <pc:docMk/>
          <pc:sldMk cId="10946679" sldId="297"/>
        </pc:sldMkLst>
        <pc:spChg chg="mod">
          <ac:chgData name="Kelly Biddle" userId="5aef4f0e-8982-45bd-8beb-92e3e788b5e6" providerId="ADAL" clId="{62EB0856-BB91-4AD2-A075-0DB31A483794}" dt="2021-06-16T02:14:10.023" v="354" actId="27636"/>
          <ac:spMkLst>
            <pc:docMk/>
            <pc:sldMk cId="10946679" sldId="297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4:19.834" v="369" actId="20577"/>
          <ac:spMkLst>
            <pc:docMk/>
            <pc:sldMk cId="10946679" sldId="297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10:14.655" v="237" actId="20577"/>
        <pc:sldMkLst>
          <pc:docMk/>
          <pc:sldMk cId="2828064551" sldId="298"/>
        </pc:sldMkLst>
        <pc:spChg chg="mod">
          <ac:chgData name="Kelly Biddle" userId="5aef4f0e-8982-45bd-8beb-92e3e788b5e6" providerId="ADAL" clId="{62EB0856-BB91-4AD2-A075-0DB31A483794}" dt="2021-06-16T02:10:14.655" v="237" actId="20577"/>
          <ac:spMkLst>
            <pc:docMk/>
            <pc:sldMk cId="2828064551" sldId="298"/>
            <ac:spMk id="4" creationId="{B1ECF2E5-241C-4495-BA8A-2DA04C4B55EC}"/>
          </ac:spMkLst>
        </pc:spChg>
      </pc:sldChg>
      <pc:sldChg chg="add">
        <pc:chgData name="Kelly Biddle" userId="5aef4f0e-8982-45bd-8beb-92e3e788b5e6" providerId="ADAL" clId="{62EB0856-BB91-4AD2-A075-0DB31A483794}" dt="2021-06-16T02:10:07.024" v="232"/>
        <pc:sldMkLst>
          <pc:docMk/>
          <pc:sldMk cId="330264087" sldId="299"/>
        </pc:sldMkLst>
      </pc:sldChg>
      <pc:sldChg chg="modSp add mod">
        <pc:chgData name="Kelly Biddle" userId="5aef4f0e-8982-45bd-8beb-92e3e788b5e6" providerId="ADAL" clId="{62EB0856-BB91-4AD2-A075-0DB31A483794}" dt="2021-06-16T02:17:13.864" v="442" actId="20577"/>
        <pc:sldMkLst>
          <pc:docMk/>
          <pc:sldMk cId="722654622" sldId="300"/>
        </pc:sldMkLst>
        <pc:spChg chg="mod">
          <ac:chgData name="Kelly Biddle" userId="5aef4f0e-8982-45bd-8beb-92e3e788b5e6" providerId="ADAL" clId="{62EB0856-BB91-4AD2-A075-0DB31A483794}" dt="2021-06-16T02:16:44.658" v="418" actId="27636"/>
          <ac:spMkLst>
            <pc:docMk/>
            <pc:sldMk cId="722654622" sldId="300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7:13.864" v="442" actId="20577"/>
          <ac:spMkLst>
            <pc:docMk/>
            <pc:sldMk cId="722654622" sldId="300"/>
            <ac:spMk id="3" creationId="{35AB3CC0-0122-4CEE-949D-5379C8DB466E}"/>
          </ac:spMkLst>
        </pc:spChg>
        <pc:spChg chg="mod">
          <ac:chgData name="Kelly Biddle" userId="5aef4f0e-8982-45bd-8beb-92e3e788b5e6" providerId="ADAL" clId="{62EB0856-BB91-4AD2-A075-0DB31A483794}" dt="2021-06-16T02:14:57.901" v="387" actId="20577"/>
          <ac:spMkLst>
            <pc:docMk/>
            <pc:sldMk cId="722654622" sldId="300"/>
            <ac:spMk id="4" creationId="{4AE414BA-0EB1-4400-A135-13CC8B9128D5}"/>
          </ac:spMkLst>
        </pc:spChg>
      </pc:sldChg>
      <pc:sldChg chg="modSp add mod">
        <pc:chgData name="Kelly Biddle" userId="5aef4f0e-8982-45bd-8beb-92e3e788b5e6" providerId="ADAL" clId="{62EB0856-BB91-4AD2-A075-0DB31A483794}" dt="2021-06-16T02:18:48.929" v="493" actId="20577"/>
        <pc:sldMkLst>
          <pc:docMk/>
          <pc:sldMk cId="2293349834" sldId="301"/>
        </pc:sldMkLst>
        <pc:spChg chg="mod">
          <ac:chgData name="Kelly Biddle" userId="5aef4f0e-8982-45bd-8beb-92e3e788b5e6" providerId="ADAL" clId="{62EB0856-BB91-4AD2-A075-0DB31A483794}" dt="2021-06-16T02:18:48.929" v="493" actId="20577"/>
          <ac:spMkLst>
            <pc:docMk/>
            <pc:sldMk cId="2293349834" sldId="301"/>
            <ac:spMk id="3" creationId="{35AB3CC0-0122-4CEE-949D-5379C8DB466E}"/>
          </ac:spMkLst>
        </pc:spChg>
        <pc:spChg chg="mod">
          <ac:chgData name="Kelly Biddle" userId="5aef4f0e-8982-45bd-8beb-92e3e788b5e6" providerId="ADAL" clId="{62EB0856-BB91-4AD2-A075-0DB31A483794}" dt="2021-06-16T02:15:05.536" v="404" actId="20577"/>
          <ac:spMkLst>
            <pc:docMk/>
            <pc:sldMk cId="2293349834" sldId="301"/>
            <ac:spMk id="4" creationId="{B1ECF2E5-241C-4495-BA8A-2DA04C4B55EC}"/>
          </ac:spMkLst>
        </pc:spChg>
      </pc:sldChg>
      <pc:sldChg chg="modSp add mod">
        <pc:chgData name="Kelly Biddle" userId="5aef4f0e-8982-45bd-8beb-92e3e788b5e6" providerId="ADAL" clId="{62EB0856-BB91-4AD2-A075-0DB31A483794}" dt="2021-06-16T02:17:53.189" v="469" actId="20577"/>
        <pc:sldMkLst>
          <pc:docMk/>
          <pc:sldMk cId="2729373548" sldId="302"/>
        </pc:sldMkLst>
        <pc:spChg chg="mod">
          <ac:chgData name="Kelly Biddle" userId="5aef4f0e-8982-45bd-8beb-92e3e788b5e6" providerId="ADAL" clId="{62EB0856-BB91-4AD2-A075-0DB31A483794}" dt="2021-06-16T02:17:29.566" v="445"/>
          <ac:spMkLst>
            <pc:docMk/>
            <pc:sldMk cId="2729373548" sldId="302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7:53.189" v="469" actId="20577"/>
          <ac:spMkLst>
            <pc:docMk/>
            <pc:sldMk cId="2729373548" sldId="302"/>
            <ac:spMk id="3" creationId="{35AB3CC0-0122-4CEE-949D-5379C8DB466E}"/>
          </ac:spMkLst>
        </pc:spChg>
      </pc:sldChg>
      <pc:sldChg chg="add del">
        <pc:chgData name="Kelly Biddle" userId="5aef4f0e-8982-45bd-8beb-92e3e788b5e6" providerId="ADAL" clId="{62EB0856-BB91-4AD2-A075-0DB31A483794}" dt="2021-06-16T02:18:36.562" v="484" actId="47"/>
        <pc:sldMkLst>
          <pc:docMk/>
          <pc:sldMk cId="1404686720" sldId="303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3510371462" sldId="304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2834452829" sldId="305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649453368" sldId="306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2592900569" sldId="307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3521782550" sldId="308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154722642" sldId="309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1196389100" sldId="310"/>
        </pc:sldMkLst>
      </pc:sldChg>
      <pc:sldChg chg="add del">
        <pc:chgData name="Kelly Biddle" userId="5aef4f0e-8982-45bd-8beb-92e3e788b5e6" providerId="ADAL" clId="{62EB0856-BB91-4AD2-A075-0DB31A483794}" dt="2021-06-16T02:19:00.539" v="494" actId="47"/>
        <pc:sldMkLst>
          <pc:docMk/>
          <pc:sldMk cId="2277376656" sldId="311"/>
        </pc:sldMkLst>
      </pc:sldChg>
      <pc:sldChg chg="modSp add mod">
        <pc:chgData name="Kelly Biddle" userId="5aef4f0e-8982-45bd-8beb-92e3e788b5e6" providerId="ADAL" clId="{62EB0856-BB91-4AD2-A075-0DB31A483794}" dt="2021-06-16T02:18:33.011" v="483" actId="20577"/>
        <pc:sldMkLst>
          <pc:docMk/>
          <pc:sldMk cId="1539173477" sldId="312"/>
        </pc:sldMkLst>
        <pc:spChg chg="mod">
          <ac:chgData name="Kelly Biddle" userId="5aef4f0e-8982-45bd-8beb-92e3e788b5e6" providerId="ADAL" clId="{62EB0856-BB91-4AD2-A075-0DB31A483794}" dt="2021-06-16T02:18:24.129" v="475" actId="20577"/>
          <ac:spMkLst>
            <pc:docMk/>
            <pc:sldMk cId="1539173477" sldId="312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18:33.011" v="483" actId="20577"/>
          <ac:spMkLst>
            <pc:docMk/>
            <pc:sldMk cId="1539173477" sldId="312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20:19.034" v="532" actId="20577"/>
        <pc:sldMkLst>
          <pc:docMk/>
          <pc:sldMk cId="716836842" sldId="313"/>
        </pc:sldMkLst>
        <pc:spChg chg="mod">
          <ac:chgData name="Kelly Biddle" userId="5aef4f0e-8982-45bd-8beb-92e3e788b5e6" providerId="ADAL" clId="{62EB0856-BB91-4AD2-A075-0DB31A483794}" dt="2021-06-16T02:20:04.407" v="507" actId="27636"/>
          <ac:spMkLst>
            <pc:docMk/>
            <pc:sldMk cId="716836842" sldId="313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0:19.034" v="532" actId="20577"/>
          <ac:spMkLst>
            <pc:docMk/>
            <pc:sldMk cId="716836842" sldId="313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20:46.579" v="564" actId="20577"/>
        <pc:sldMkLst>
          <pc:docMk/>
          <pc:sldMk cId="1426975749" sldId="314"/>
        </pc:sldMkLst>
        <pc:spChg chg="mod">
          <ac:chgData name="Kelly Biddle" userId="5aef4f0e-8982-45bd-8beb-92e3e788b5e6" providerId="ADAL" clId="{62EB0856-BB91-4AD2-A075-0DB31A483794}" dt="2021-06-16T02:20:33.146" v="536" actId="27636"/>
          <ac:spMkLst>
            <pc:docMk/>
            <pc:sldMk cId="1426975749" sldId="314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0:46.579" v="564" actId="20577"/>
          <ac:spMkLst>
            <pc:docMk/>
            <pc:sldMk cId="1426975749" sldId="314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21:29.590" v="583" actId="20577"/>
        <pc:sldMkLst>
          <pc:docMk/>
          <pc:sldMk cId="1655780103" sldId="315"/>
        </pc:sldMkLst>
        <pc:spChg chg="mod">
          <ac:chgData name="Kelly Biddle" userId="5aef4f0e-8982-45bd-8beb-92e3e788b5e6" providerId="ADAL" clId="{62EB0856-BB91-4AD2-A075-0DB31A483794}" dt="2021-06-16T02:21:25.088" v="575"/>
          <ac:spMkLst>
            <pc:docMk/>
            <pc:sldMk cId="1655780103" sldId="315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1:29.590" v="583" actId="20577"/>
          <ac:spMkLst>
            <pc:docMk/>
            <pc:sldMk cId="1655780103" sldId="315"/>
            <ac:spMk id="3" creationId="{35AB3CC0-0122-4CEE-949D-5379C8DB466E}"/>
          </ac:spMkLst>
        </pc:spChg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2357603906" sldId="315"/>
        </pc:sldMkLst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1318509088" sldId="316"/>
        </pc:sldMkLst>
      </pc:sldChg>
      <pc:sldChg chg="modSp add mod">
        <pc:chgData name="Kelly Biddle" userId="5aef4f0e-8982-45bd-8beb-92e3e788b5e6" providerId="ADAL" clId="{62EB0856-BB91-4AD2-A075-0DB31A483794}" dt="2021-06-16T02:21:50.271" v="591" actId="20577"/>
        <pc:sldMkLst>
          <pc:docMk/>
          <pc:sldMk cId="3005772537" sldId="316"/>
        </pc:sldMkLst>
        <pc:spChg chg="mod">
          <ac:chgData name="Kelly Biddle" userId="5aef4f0e-8982-45bd-8beb-92e3e788b5e6" providerId="ADAL" clId="{62EB0856-BB91-4AD2-A075-0DB31A483794}" dt="2021-06-16T02:21:46.214" v="587"/>
          <ac:spMkLst>
            <pc:docMk/>
            <pc:sldMk cId="3005772537" sldId="316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1:50.271" v="591" actId="20577"/>
          <ac:spMkLst>
            <pc:docMk/>
            <pc:sldMk cId="3005772537" sldId="316"/>
            <ac:spMk id="3" creationId="{35AB3CC0-0122-4CEE-949D-5379C8DB466E}"/>
          </ac:spMkLst>
        </pc:spChg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126589497" sldId="317"/>
        </pc:sldMkLst>
      </pc:sldChg>
      <pc:sldChg chg="modSp add mod">
        <pc:chgData name="Kelly Biddle" userId="5aef4f0e-8982-45bd-8beb-92e3e788b5e6" providerId="ADAL" clId="{62EB0856-BB91-4AD2-A075-0DB31A483794}" dt="2021-06-16T02:22:11.702" v="603" actId="20577"/>
        <pc:sldMkLst>
          <pc:docMk/>
          <pc:sldMk cId="176030850" sldId="317"/>
        </pc:sldMkLst>
        <pc:spChg chg="mod">
          <ac:chgData name="Kelly Biddle" userId="5aef4f0e-8982-45bd-8beb-92e3e788b5e6" providerId="ADAL" clId="{62EB0856-BB91-4AD2-A075-0DB31A483794}" dt="2021-06-16T02:22:06.389" v="595"/>
          <ac:spMkLst>
            <pc:docMk/>
            <pc:sldMk cId="176030850" sldId="317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2:11.702" v="603" actId="20577"/>
          <ac:spMkLst>
            <pc:docMk/>
            <pc:sldMk cId="176030850" sldId="317"/>
            <ac:spMk id="3" creationId="{35AB3CC0-0122-4CEE-949D-5379C8DB466E}"/>
          </ac:spMkLst>
        </pc:spChg>
      </pc:sldChg>
      <pc:sldChg chg="modSp add mod">
        <pc:chgData name="Kelly Biddle" userId="5aef4f0e-8982-45bd-8beb-92e3e788b5e6" providerId="ADAL" clId="{62EB0856-BB91-4AD2-A075-0DB31A483794}" dt="2021-06-16T02:22:53.003" v="615" actId="20577"/>
        <pc:sldMkLst>
          <pc:docMk/>
          <pc:sldMk cId="23259422" sldId="318"/>
        </pc:sldMkLst>
        <pc:spChg chg="mod">
          <ac:chgData name="Kelly Biddle" userId="5aef4f0e-8982-45bd-8beb-92e3e788b5e6" providerId="ADAL" clId="{62EB0856-BB91-4AD2-A075-0DB31A483794}" dt="2021-06-16T02:22:33.944" v="611" actId="114"/>
          <ac:spMkLst>
            <pc:docMk/>
            <pc:sldMk cId="23259422" sldId="318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2:53.003" v="615" actId="20577"/>
          <ac:spMkLst>
            <pc:docMk/>
            <pc:sldMk cId="23259422" sldId="318"/>
            <ac:spMk id="3" creationId="{35AB3CC0-0122-4CEE-949D-5379C8DB466E}"/>
          </ac:spMkLst>
        </pc:spChg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4059210743" sldId="318"/>
        </pc:sldMkLst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1780530393" sldId="319"/>
        </pc:sldMkLst>
      </pc:sldChg>
      <pc:sldChg chg="modSp add mod">
        <pc:chgData name="Kelly Biddle" userId="5aef4f0e-8982-45bd-8beb-92e3e788b5e6" providerId="ADAL" clId="{62EB0856-BB91-4AD2-A075-0DB31A483794}" dt="2021-06-16T02:23:17.443" v="624" actId="20577"/>
        <pc:sldMkLst>
          <pc:docMk/>
          <pc:sldMk cId="2185884711" sldId="319"/>
        </pc:sldMkLst>
        <pc:spChg chg="mod">
          <ac:chgData name="Kelly Biddle" userId="5aef4f0e-8982-45bd-8beb-92e3e788b5e6" providerId="ADAL" clId="{62EB0856-BB91-4AD2-A075-0DB31A483794}" dt="2021-06-16T02:23:10.433" v="620" actId="114"/>
          <ac:spMkLst>
            <pc:docMk/>
            <pc:sldMk cId="2185884711" sldId="319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3:17.443" v="624" actId="20577"/>
          <ac:spMkLst>
            <pc:docMk/>
            <pc:sldMk cId="2185884711" sldId="319"/>
            <ac:spMk id="3" creationId="{35AB3CC0-0122-4CEE-949D-5379C8DB466E}"/>
          </ac:spMkLst>
        </pc:spChg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3248361030" sldId="320"/>
        </pc:sldMkLst>
      </pc:sldChg>
      <pc:sldChg chg="modSp add mod">
        <pc:chgData name="Kelly Biddle" userId="5aef4f0e-8982-45bd-8beb-92e3e788b5e6" providerId="ADAL" clId="{62EB0856-BB91-4AD2-A075-0DB31A483794}" dt="2021-06-16T02:23:42.785" v="636" actId="20577"/>
        <pc:sldMkLst>
          <pc:docMk/>
          <pc:sldMk cId="4097356269" sldId="320"/>
        </pc:sldMkLst>
        <pc:spChg chg="mod">
          <ac:chgData name="Kelly Biddle" userId="5aef4f0e-8982-45bd-8beb-92e3e788b5e6" providerId="ADAL" clId="{62EB0856-BB91-4AD2-A075-0DB31A483794}" dt="2021-06-16T02:23:37.632" v="630" actId="114"/>
          <ac:spMkLst>
            <pc:docMk/>
            <pc:sldMk cId="4097356269" sldId="320"/>
            <ac:spMk id="2" creationId="{A9FED715-6A25-4DC3-A6D0-8CDF939B9445}"/>
          </ac:spMkLst>
        </pc:spChg>
        <pc:spChg chg="mod">
          <ac:chgData name="Kelly Biddle" userId="5aef4f0e-8982-45bd-8beb-92e3e788b5e6" providerId="ADAL" clId="{62EB0856-BB91-4AD2-A075-0DB31A483794}" dt="2021-06-16T02:23:42.785" v="636" actId="20577"/>
          <ac:spMkLst>
            <pc:docMk/>
            <pc:sldMk cId="4097356269" sldId="320"/>
            <ac:spMk id="3" creationId="{35AB3CC0-0122-4CEE-949D-5379C8DB466E}"/>
          </ac:spMkLst>
        </pc:spChg>
      </pc:sldChg>
      <pc:sldChg chg="add del">
        <pc:chgData name="Kelly Biddle" userId="5aef4f0e-8982-45bd-8beb-92e3e788b5e6" providerId="ADAL" clId="{62EB0856-BB91-4AD2-A075-0DB31A483794}" dt="2021-06-16T02:20:52.347" v="565" actId="47"/>
        <pc:sldMkLst>
          <pc:docMk/>
          <pc:sldMk cId="2997973300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497D-8072-4C7C-9AAB-9140A2DA2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BD5F0-2DCA-4A63-A4E1-CCB2D022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EFA0-FE28-4091-9497-8DA7AD09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1ADD-29F8-4F69-80FB-16A809D4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89BC-7AD3-412D-9638-D0FA4ABA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D82-E65A-442B-B5AC-6E75DA82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2FA3A-70C8-4C8C-B70C-561B7E92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3BEC-F009-464F-8990-E8F77670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0ED9-DA9B-4D17-B3B3-36EE4647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36EB-146E-45AF-B867-13FA52F4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47FF4-2A7F-4560-B8D9-B285E3537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13E32-C8F6-4AAD-A90C-F9F26BC54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BE31A-6D2A-441E-8FD3-3B59537D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9ABE-DB77-4E97-B50F-AF07A57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0636-D8B9-4BB8-8C8E-77601F88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5EA-98FA-4CC2-9082-1749783C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C71-DB32-4EE7-8CE5-E47AA5D3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9AA5-B49D-4EBE-9194-3578E74A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D34E-6711-4446-92A3-D8022CC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1390-AC6F-44EF-AFC6-2D3097DC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81B8-CB56-435F-B5A1-DB9196C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52B3-173B-4BB7-AE23-CE381820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DECF-B2B2-49CA-9BBE-3C8B408F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1715-F6C7-4522-94E8-E0B1655A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9979-A819-4963-946D-9E6079F2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489-FC87-45AF-9019-F42F9D8B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B371-D984-4575-8225-7C0D5056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21CF-18F0-4343-929E-4FA63EAFE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BF51-AF3E-458A-AFFA-A122AB81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89806-5792-4706-A50F-9EDEB493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1EA2-5F2C-4A4A-B997-5D5F4882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CAB0-8CD1-4EF8-87EA-06A2A1FF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34DE-DFEF-4DB8-9416-4130728E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61DD-5574-4FB9-88E0-5D037A4E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087F2-34EB-4AE1-9096-295C43D6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32261-1491-484E-B198-8D209B91F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8FAD3-6D87-45AC-AB19-407AB503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538A2-065C-4F20-BB3D-DF3CF623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033BE-1213-4A8B-8F49-0A61F474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F65-6167-4A81-BE68-0C3AA2FF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0AE3-729A-4A3E-B7C9-A9153E2A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0662D-4436-44E5-97CA-853987B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FDFBB-75D6-4E9C-87AE-E8C3B775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74512-539C-4093-90CD-B96AAFC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4C19-C073-4EA0-A67C-9FD86687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90410-3D86-4DC6-A0E2-E4EF09B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6EFF-23ED-4145-888A-B8F968DB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B558-01C8-4A62-A6D1-66A70619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B59E5-1BC9-4D8A-816F-7F78CF40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64949-B455-4F24-ACBD-62412FE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689AE-B3AF-419A-AAF4-BB2A843A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F4D5-9F09-4F44-BD80-85CDDC12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F87-272B-4B4D-97C0-4E91BE13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B1F57-6BE6-4189-8414-5822C10E7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811-FC3D-47E5-AB30-C67680AE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D68A-EB4C-42DB-B86E-87609848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BF2C-7EF9-465B-84C9-521082A3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5C01-893A-477F-BB05-89F72E5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BC7E4-2810-4B57-BF99-769EFC01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8E126-29F1-478B-959C-2F173B07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CC68-1860-47C1-A694-FFF135316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A786-4968-4163-B93F-E438A0F2E4F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DA59-C747-4A83-A316-D813E19B4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6AD1-055F-40D3-801E-13E4AFE0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A21A-A7C8-41BE-9EDD-E0CDF40F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Big Bang 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(First revelation of the 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Logos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13.8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24ADD-BE48-4B03-AC6D-7A0196886120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120357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Jesus Christ is born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Logos 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made flesh)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E3732-A9B9-46CA-9D0E-46EC305E2107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316150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97AD-54D3-4863-A910-BF0212D7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8278-CAE2-4F9C-930F-92E72919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Formation of the Earth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4.6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29329-1868-4C92-AA0B-F922AFE7FE18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198046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single-celled organism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3.5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BFC4-B079-41C0-9121-61594BA7BF9D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286379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The “Oxygen Revolution;” oxygen builds up in the atmosphere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2.3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B72E0-139E-4B86-8DCF-EF30285B9A0D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391336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multicellular animals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900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17B0-DD41-4880-A659-BA3AC4464B27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280426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vertebrates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535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16EA8-60B2-463B-9272-9949E6B43CC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241139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Tiktaalik climbs out of the ocean (first land vertebrate)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375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15898-65DF-4A24-8046-D9205FD91F60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84475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The Supercontinent Pangea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280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1F3CE-78C3-4982-A268-6A7FE494A2C2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52023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Giant meteorite kills off the dinosaurs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65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25DF0-B64E-44B5-BF4E-CDC474526E19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197078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stars and galaxies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13.3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FD157-4A9D-4CFF-BC9A-6AFE893841C6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171706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“humans”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27617-529B-4D73-8BFD-DD0B50ABBA9C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130872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Jesus Christ is born 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Logos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 made flesh)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680FA-BA32-43AA-9BF4-1D6527703744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Geologic Timeline</a:t>
            </a:r>
          </a:p>
        </p:txBody>
      </p:sp>
    </p:spTree>
    <p:extLst>
      <p:ext uri="{BB962C8B-B14F-4D97-AF65-F5344CB8AC3E}">
        <p14:creationId xmlns:p14="http://schemas.microsoft.com/office/powerpoint/2010/main" val="65083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4609-339E-4658-9EBE-6FBF4EB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04E5-7C2F-4CAB-98CB-0D3CE296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known fish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535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200780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known amphibian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375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94A1A-2409-4A7E-8F30-0A3F47DE1909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140326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known reptile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325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32AE5-983D-4C3A-8BFB-DFEB79B7C560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333207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dinosaurs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230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D7298-DF58-48D9-8F11-D80C858C7064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89400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known mammal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8B321-ECF8-41E2-8768-01757A8DA022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174456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known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160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183E1-87B1-40AC-AECE-B8143C45B281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2639801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Giant meteorite kills off the dinosaurs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65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F9A9B-E1B4-44CF-B769-34EAEE7F40A4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41462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Milky Way galaxy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8.5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EA14-2B56-4249-B933-84E63BC63916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101353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“humans”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A3D7B-C968-427B-9424-2E737416C4AD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3608003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Homo sapiens 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200,000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A8827-D3E5-45DB-AAB5-ECAF3DF98F83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4252031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Jesus Christ is born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Logos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 made flesh)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CF2E5-241C-4495-BA8A-2DA04C4B55EC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Evolutionary Timeline</a:t>
            </a:r>
          </a:p>
        </p:txBody>
      </p:sp>
    </p:spTree>
    <p:extLst>
      <p:ext uri="{BB962C8B-B14F-4D97-AF65-F5344CB8AC3E}">
        <p14:creationId xmlns:p14="http://schemas.microsoft.com/office/powerpoint/2010/main" val="7255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4609-339E-4658-9EBE-6FBF4EB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04E5-7C2F-4CAB-98CB-0D3CE296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5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“humans”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947037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Lucy, or 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Australopithecus afarensis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3.2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338720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Homo habilis 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(first to use tools)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2.5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848918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Humans migrate out of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1.5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625690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Homo Heidelbergensis 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lives in Africa and Europe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600,000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345569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Homo Neanderthalensis 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230,000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6591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Our solar system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4.6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1892C-F363-49AE-96B2-4B953B0919DC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3207214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Homo sapiens 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200,000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8426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Evidence of speech and symbolism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150,000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029976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Oldest cave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33,000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10946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Jesus Christ is born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Logos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 made flesh)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2000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CF2E5-241C-4495-BA8A-2DA04C4B55EC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Human Timeline</a:t>
            </a:r>
          </a:p>
        </p:txBody>
      </p:sp>
    </p:spTree>
    <p:extLst>
      <p:ext uri="{BB962C8B-B14F-4D97-AF65-F5344CB8AC3E}">
        <p14:creationId xmlns:p14="http://schemas.microsoft.com/office/powerpoint/2010/main" val="282806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4609-339E-4658-9EBE-6FBF4EB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04E5-7C2F-4CAB-98CB-0D3CE296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Oral Transmission of Genesis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3000 BC (5000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722654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Abraham is 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2000 BC (4000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2729373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Moses is 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1500 BC (3500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1539173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Jesus Christ is born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Logos</a:t>
            </a: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 made flesh)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5 AD (2000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CF2E5-241C-4495-BA8A-2DA04C4B55EC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2293349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Edict of Milan (Legalization of Christianity)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313 AD (________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71683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The moon forms from an asteroid crashing into Earth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4.5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46B3-37C0-4112-9684-CC2CC186150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84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Opening of Council of Trent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1545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1426975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Creation of the modern Gregorian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1582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1655780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Discovery of Quantum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1900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3005772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Big Bang Theory Proposed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1930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176030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i="1" dirty="0" err="1">
                <a:latin typeface="Aharoni" panose="020B0604020202020204" pitchFamily="2" charset="-79"/>
                <a:cs typeface="Aharoni" panose="020B0604020202020204" pitchFamily="2" charset="-79"/>
              </a:rPr>
              <a:t>Humani</a:t>
            </a:r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 Generis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1950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23259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Gaudium et </a:t>
            </a:r>
            <a:r>
              <a:rPr lang="en-US" sz="8800" b="1" i="1" dirty="0" err="1">
                <a:latin typeface="Aharoni" panose="020B0604020202020204" pitchFamily="2" charset="-79"/>
                <a:cs typeface="Aharoni" panose="020B0604020202020204" pitchFamily="2" charset="-79"/>
              </a:rPr>
              <a:t>Spes</a:t>
            </a:r>
            <a:b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(Second Vatican Council)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1965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2185884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i="1" dirty="0">
                <a:latin typeface="Aharoni" panose="020B0604020202020204" pitchFamily="2" charset="-79"/>
                <a:cs typeface="Aharoni" panose="020B0604020202020204" pitchFamily="2" charset="-79"/>
              </a:rPr>
              <a:t>Fides et 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1998 AD (__________ years ago)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14BA-0EB1-4400-A135-13CC8B9128D5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Modern Revelation Timeline</a:t>
            </a:r>
          </a:p>
        </p:txBody>
      </p:sp>
    </p:spTree>
    <p:extLst>
      <p:ext uri="{BB962C8B-B14F-4D97-AF65-F5344CB8AC3E}">
        <p14:creationId xmlns:p14="http://schemas.microsoft.com/office/powerpoint/2010/main" val="409735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Life appears on Earth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3.5 Billion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481E9-05A2-4BE4-AE13-4A7DA1C59044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426074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First multicellular animals appear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900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F2336-02C8-4B95-A672-EFF5AAB95B92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36897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Tiktaalik climbs out of the ocean (first land vertebrate)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375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0FA79-3C76-4BD8-BFAB-8E908FCC6698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35308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D715-6A25-4DC3-A6D0-8CDF939B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b="1" dirty="0">
                <a:latin typeface="Aharoni" panose="020B0604020202020204" pitchFamily="2" charset="-79"/>
                <a:cs typeface="Aharoni" panose="020B0604020202020204" pitchFamily="2" charset="-79"/>
              </a:rPr>
              <a:t>Giant meteorite kills off the dinosaurs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3CC0-0122-4CEE-949D-5379C8DB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/>
              <a:t>65 million years 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A0B43-C210-4EA1-A826-A2E0600D5950}"/>
              </a:ext>
            </a:extLst>
          </p:cNvPr>
          <p:cNvSpPr txBox="1"/>
          <p:nvPr/>
        </p:nvSpPr>
        <p:spPr>
          <a:xfrm>
            <a:off x="0" y="6556177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Cosmological Timeline</a:t>
            </a:r>
          </a:p>
        </p:txBody>
      </p:sp>
    </p:spTree>
    <p:extLst>
      <p:ext uri="{BB962C8B-B14F-4D97-AF65-F5344CB8AC3E}">
        <p14:creationId xmlns:p14="http://schemas.microsoft.com/office/powerpoint/2010/main" val="6187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629</Words>
  <Application>Microsoft Office PowerPoint</Application>
  <PresentationFormat>Widescreen</PresentationFormat>
  <Paragraphs>156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Aharoni</vt:lpstr>
      <vt:lpstr>Arial</vt:lpstr>
      <vt:lpstr>Calibri</vt:lpstr>
      <vt:lpstr>Calibri Light</vt:lpstr>
      <vt:lpstr>Office Theme</vt:lpstr>
      <vt:lpstr>Big Bang  (First revelation of the Logos)</vt:lpstr>
      <vt:lpstr>First stars and galaxies form</vt:lpstr>
      <vt:lpstr>Milky Way galaxy forms</vt:lpstr>
      <vt:lpstr>Our solar system forms</vt:lpstr>
      <vt:lpstr>The moon forms from an asteroid crashing into Earth</vt:lpstr>
      <vt:lpstr>Life appears on Earth</vt:lpstr>
      <vt:lpstr>First multicellular animals appear</vt:lpstr>
      <vt:lpstr>Tiktaalik climbs out of the ocean (first land vertebrate)</vt:lpstr>
      <vt:lpstr>Giant meteorite kills off the dinosaurs</vt:lpstr>
      <vt:lpstr>Jesus Christ is born (Logos made flesh)</vt:lpstr>
      <vt:lpstr>PowerPoint Presentation</vt:lpstr>
      <vt:lpstr>Formation of the Earth</vt:lpstr>
      <vt:lpstr>First single-celled organism appear</vt:lpstr>
      <vt:lpstr>The “Oxygen Revolution;” oxygen builds up in the atmosphere</vt:lpstr>
      <vt:lpstr>First multicellular animals appear</vt:lpstr>
      <vt:lpstr>First vertebrates appear</vt:lpstr>
      <vt:lpstr>Tiktaalik climbs out of the ocean (first land vertebrate)</vt:lpstr>
      <vt:lpstr>The Supercontinent Pangea Forms</vt:lpstr>
      <vt:lpstr>Giant meteorite kills off the dinosaurs</vt:lpstr>
      <vt:lpstr>First “humans” appear</vt:lpstr>
      <vt:lpstr>Jesus Christ is born  (Logos made flesh)</vt:lpstr>
      <vt:lpstr>PowerPoint Presentation</vt:lpstr>
      <vt:lpstr>First known fish</vt:lpstr>
      <vt:lpstr>First known amphibian</vt:lpstr>
      <vt:lpstr>First known reptile</vt:lpstr>
      <vt:lpstr>First dinosaurs appear</vt:lpstr>
      <vt:lpstr>First known mammal</vt:lpstr>
      <vt:lpstr>First known bird</vt:lpstr>
      <vt:lpstr>Giant meteorite kills off the dinosaurs</vt:lpstr>
      <vt:lpstr>First “humans” appear</vt:lpstr>
      <vt:lpstr>Homo sapiens appear</vt:lpstr>
      <vt:lpstr>Jesus Christ is born (Logos made flesh)</vt:lpstr>
      <vt:lpstr>PowerPoint Presentation</vt:lpstr>
      <vt:lpstr>First “humans” appear</vt:lpstr>
      <vt:lpstr>Lucy, or Australopithecus afarensis</vt:lpstr>
      <vt:lpstr>Homo habilis (first to use tools)</vt:lpstr>
      <vt:lpstr>Humans migrate out of Africa</vt:lpstr>
      <vt:lpstr>Homo Heidelbergensis lives in Africa and Europe</vt:lpstr>
      <vt:lpstr>Homo Neanderthalensis appear</vt:lpstr>
      <vt:lpstr>Homo sapiens appear</vt:lpstr>
      <vt:lpstr>Evidence of speech and symbolism</vt:lpstr>
      <vt:lpstr>Oldest cave art</vt:lpstr>
      <vt:lpstr>Jesus Christ is born (Logos made flesh)</vt:lpstr>
      <vt:lpstr>PowerPoint Presentation</vt:lpstr>
      <vt:lpstr>Oral Transmission of Genesis Story</vt:lpstr>
      <vt:lpstr>Abraham is born</vt:lpstr>
      <vt:lpstr>Moses is born</vt:lpstr>
      <vt:lpstr>Jesus Christ is born (Logos made flesh)</vt:lpstr>
      <vt:lpstr>Edict of Milan (Legalization of Christianity)</vt:lpstr>
      <vt:lpstr>Opening of Council of Trent</vt:lpstr>
      <vt:lpstr>Creation of the modern Gregorian Calendar</vt:lpstr>
      <vt:lpstr>Discovery of Quantum Physics</vt:lpstr>
      <vt:lpstr>Big Bang Theory Proposed</vt:lpstr>
      <vt:lpstr>Humani Generis</vt:lpstr>
      <vt:lpstr>Gaudium et Spes (Second Vatican Council)</vt:lpstr>
      <vt:lpstr>Fides et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Bang</dc:title>
  <dc:creator>Kelly Biddle</dc:creator>
  <cp:lastModifiedBy>Kelly Biddle</cp:lastModifiedBy>
  <cp:revision>2</cp:revision>
  <cp:lastPrinted>2021-03-30T12:48:25Z</cp:lastPrinted>
  <dcterms:created xsi:type="dcterms:W3CDTF">2020-10-22T21:29:31Z</dcterms:created>
  <dcterms:modified xsi:type="dcterms:W3CDTF">2021-06-16T02:24:04Z</dcterms:modified>
</cp:coreProperties>
</file>