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57" r:id="rId5"/>
    <p:sldId id="259" r:id="rId6"/>
    <p:sldId id="260" r:id="rId7"/>
    <p:sldId id="262" r:id="rId8"/>
    <p:sldId id="263" r:id="rId9"/>
    <p:sldId id="264" r:id="rId10"/>
    <p:sldId id="266" r:id="rId11"/>
    <p:sldId id="265"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52" d="100"/>
          <a:sy n="52" d="100"/>
        </p:scale>
        <p:origin x="5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c634ca5f6324c39b" providerId="LiveId" clId="{9D166BEE-2BB3-4206-BFC3-1CF15C2B2D6A}"/>
    <pc:docChg chg="undo custSel addSld modSld sldOrd">
      <pc:chgData name="" userId="c634ca5f6324c39b" providerId="LiveId" clId="{9D166BEE-2BB3-4206-BFC3-1CF15C2B2D6A}" dt="2022-06-17T01:22:03.561" v="1224" actId="27636"/>
      <pc:docMkLst>
        <pc:docMk/>
      </pc:docMkLst>
      <pc:sldChg chg="modSp">
        <pc:chgData name="" userId="c634ca5f6324c39b" providerId="LiveId" clId="{9D166BEE-2BB3-4206-BFC3-1CF15C2B2D6A}" dt="2022-06-17T00:53:25.254" v="597" actId="27636"/>
        <pc:sldMkLst>
          <pc:docMk/>
          <pc:sldMk cId="664351232" sldId="256"/>
        </pc:sldMkLst>
        <pc:spChg chg="mod">
          <ac:chgData name="" userId="c634ca5f6324c39b" providerId="LiveId" clId="{9D166BEE-2BB3-4206-BFC3-1CF15C2B2D6A}" dt="2022-06-17T00:53:25.254" v="597" actId="27636"/>
          <ac:spMkLst>
            <pc:docMk/>
            <pc:sldMk cId="664351232" sldId="256"/>
            <ac:spMk id="2" creationId="{D838F4BD-4264-4372-B9C7-F3E9A03701BB}"/>
          </ac:spMkLst>
        </pc:spChg>
      </pc:sldChg>
      <pc:sldChg chg="delSp modSp add ord">
        <pc:chgData name="" userId="c634ca5f6324c39b" providerId="LiveId" clId="{9D166BEE-2BB3-4206-BFC3-1CF15C2B2D6A}" dt="2022-06-17T00:23:39.009" v="163" actId="478"/>
        <pc:sldMkLst>
          <pc:docMk/>
          <pc:sldMk cId="4034829964" sldId="257"/>
        </pc:sldMkLst>
        <pc:spChg chg="mod">
          <ac:chgData name="" userId="c634ca5f6324c39b" providerId="LiveId" clId="{9D166BEE-2BB3-4206-BFC3-1CF15C2B2D6A}" dt="2022-06-17T00:23:21.628" v="162" actId="122"/>
          <ac:spMkLst>
            <pc:docMk/>
            <pc:sldMk cId="4034829964" sldId="257"/>
            <ac:spMk id="2" creationId="{EDA4ACC4-EFF4-40E3-BC6F-06A62A65EE72}"/>
          </ac:spMkLst>
        </pc:spChg>
        <pc:spChg chg="del">
          <ac:chgData name="" userId="c634ca5f6324c39b" providerId="LiveId" clId="{9D166BEE-2BB3-4206-BFC3-1CF15C2B2D6A}" dt="2022-06-17T00:23:39.009" v="163" actId="478"/>
          <ac:spMkLst>
            <pc:docMk/>
            <pc:sldMk cId="4034829964" sldId="257"/>
            <ac:spMk id="3" creationId="{4884C41F-B4D3-43BE-B824-B992AD2C6B30}"/>
          </ac:spMkLst>
        </pc:spChg>
      </pc:sldChg>
      <pc:sldChg chg="modSp add ord">
        <pc:chgData name="" userId="c634ca5f6324c39b" providerId="LiveId" clId="{9D166BEE-2BB3-4206-BFC3-1CF15C2B2D6A}" dt="2022-06-17T00:10:19.463" v="105" actId="403"/>
        <pc:sldMkLst>
          <pc:docMk/>
          <pc:sldMk cId="186876368" sldId="258"/>
        </pc:sldMkLst>
        <pc:spChg chg="mod">
          <ac:chgData name="" userId="c634ca5f6324c39b" providerId="LiveId" clId="{9D166BEE-2BB3-4206-BFC3-1CF15C2B2D6A}" dt="2022-06-17T00:10:19.463" v="105" actId="403"/>
          <ac:spMkLst>
            <pc:docMk/>
            <pc:sldMk cId="186876368" sldId="258"/>
            <ac:spMk id="2" creationId="{01BA9368-2D0A-415C-9ECA-BFD4F9980D4B}"/>
          </ac:spMkLst>
        </pc:spChg>
        <pc:spChg chg="mod">
          <ac:chgData name="" userId="c634ca5f6324c39b" providerId="LiveId" clId="{9D166BEE-2BB3-4206-BFC3-1CF15C2B2D6A}" dt="2022-06-17T00:09:37.344" v="98" actId="1076"/>
          <ac:spMkLst>
            <pc:docMk/>
            <pc:sldMk cId="186876368" sldId="258"/>
            <ac:spMk id="3" creationId="{AB4F3733-8484-4B91-86EE-7DD35C9F5FA4}"/>
          </ac:spMkLst>
        </pc:spChg>
      </pc:sldChg>
      <pc:sldChg chg="addSp modSp add ord">
        <pc:chgData name="" userId="c634ca5f6324c39b" providerId="LiveId" clId="{9D166BEE-2BB3-4206-BFC3-1CF15C2B2D6A}" dt="2022-06-17T00:12:27.011" v="132" actId="14100"/>
        <pc:sldMkLst>
          <pc:docMk/>
          <pc:sldMk cId="1514192529" sldId="259"/>
        </pc:sldMkLst>
        <pc:spChg chg="mod">
          <ac:chgData name="" userId="c634ca5f6324c39b" providerId="LiveId" clId="{9D166BEE-2BB3-4206-BFC3-1CF15C2B2D6A}" dt="2022-06-17T00:11:25.697" v="128" actId="1076"/>
          <ac:spMkLst>
            <pc:docMk/>
            <pc:sldMk cId="1514192529" sldId="259"/>
            <ac:spMk id="2" creationId="{A785B881-65BA-4537-BCDB-6B18C9D5A7AB}"/>
          </ac:spMkLst>
        </pc:spChg>
        <pc:picChg chg="add mod">
          <ac:chgData name="" userId="c634ca5f6324c39b" providerId="LiveId" clId="{9D166BEE-2BB3-4206-BFC3-1CF15C2B2D6A}" dt="2022-06-17T00:12:27.011" v="132" actId="14100"/>
          <ac:picMkLst>
            <pc:docMk/>
            <pc:sldMk cId="1514192529" sldId="259"/>
            <ac:picMk id="3" creationId="{7F3F3EEF-6AFB-40CF-8F53-AD133499AF11}"/>
          </ac:picMkLst>
        </pc:picChg>
      </pc:sldChg>
      <pc:sldChg chg="addSp delSp modSp add">
        <pc:chgData name="" userId="c634ca5f6324c39b" providerId="LiveId" clId="{9D166BEE-2BB3-4206-BFC3-1CF15C2B2D6A}" dt="2022-06-17T00:52:17.856" v="592" actId="114"/>
        <pc:sldMkLst>
          <pc:docMk/>
          <pc:sldMk cId="1532377493" sldId="260"/>
        </pc:sldMkLst>
        <pc:spChg chg="mod">
          <ac:chgData name="" userId="c634ca5f6324c39b" providerId="LiveId" clId="{9D166BEE-2BB3-4206-BFC3-1CF15C2B2D6A}" dt="2022-06-17T00:52:17.856" v="592" actId="114"/>
          <ac:spMkLst>
            <pc:docMk/>
            <pc:sldMk cId="1532377493" sldId="260"/>
            <ac:spMk id="2" creationId="{7BCABE26-AF82-4E2E-AE13-9EFF749CAA00}"/>
          </ac:spMkLst>
        </pc:spChg>
        <pc:spChg chg="del mod">
          <ac:chgData name="" userId="c634ca5f6324c39b" providerId="LiveId" clId="{9D166BEE-2BB3-4206-BFC3-1CF15C2B2D6A}" dt="2022-06-17T00:33:59.419" v="258" actId="478"/>
          <ac:spMkLst>
            <pc:docMk/>
            <pc:sldMk cId="1532377493" sldId="260"/>
            <ac:spMk id="3" creationId="{FD376A02-DCB7-435F-BB02-FFE46C7112BB}"/>
          </ac:spMkLst>
        </pc:spChg>
        <pc:spChg chg="del">
          <ac:chgData name="" userId="c634ca5f6324c39b" providerId="LiveId" clId="{9D166BEE-2BB3-4206-BFC3-1CF15C2B2D6A}" dt="2022-06-17T00:31:13.495" v="232" actId="478"/>
          <ac:spMkLst>
            <pc:docMk/>
            <pc:sldMk cId="1532377493" sldId="260"/>
            <ac:spMk id="4" creationId="{F14F508D-55E6-4CEC-A6A4-6D898B645073}"/>
          </ac:spMkLst>
        </pc:spChg>
        <pc:spChg chg="add del">
          <ac:chgData name="" userId="c634ca5f6324c39b" providerId="LiveId" clId="{9D166BEE-2BB3-4206-BFC3-1CF15C2B2D6A}" dt="2022-06-17T00:32:11.269" v="238" actId="478"/>
          <ac:spMkLst>
            <pc:docMk/>
            <pc:sldMk cId="1532377493" sldId="260"/>
            <ac:spMk id="5" creationId="{D384AF6E-F695-4CB1-980A-BBCDE9991F95}"/>
          </ac:spMkLst>
        </pc:spChg>
        <pc:spChg chg="add mod">
          <ac:chgData name="" userId="c634ca5f6324c39b" providerId="LiveId" clId="{9D166BEE-2BB3-4206-BFC3-1CF15C2B2D6A}" dt="2022-06-17T00:34:39.904" v="269" actId="1076"/>
          <ac:spMkLst>
            <pc:docMk/>
            <pc:sldMk cId="1532377493" sldId="260"/>
            <ac:spMk id="6" creationId="{2BB56FB2-8DE8-4AF5-A239-FBAAF31130AF}"/>
          </ac:spMkLst>
        </pc:spChg>
        <pc:spChg chg="add del mod">
          <ac:chgData name="" userId="c634ca5f6324c39b" providerId="LiveId" clId="{9D166BEE-2BB3-4206-BFC3-1CF15C2B2D6A}" dt="2022-06-17T00:34:04.185" v="260" actId="478"/>
          <ac:spMkLst>
            <pc:docMk/>
            <pc:sldMk cId="1532377493" sldId="260"/>
            <ac:spMk id="8" creationId="{51716D44-F3C3-4253-90E6-AD28794269C4}"/>
          </ac:spMkLst>
        </pc:spChg>
        <pc:spChg chg="add mod">
          <ac:chgData name="" userId="c634ca5f6324c39b" providerId="LiveId" clId="{9D166BEE-2BB3-4206-BFC3-1CF15C2B2D6A}" dt="2022-06-17T00:40:14.547" v="477" actId="404"/>
          <ac:spMkLst>
            <pc:docMk/>
            <pc:sldMk cId="1532377493" sldId="260"/>
            <ac:spMk id="9" creationId="{7FFAB519-6F83-4735-AFE9-5D520F7D6440}"/>
          </ac:spMkLst>
        </pc:spChg>
        <pc:picChg chg="add del">
          <ac:chgData name="" userId="c634ca5f6324c39b" providerId="LiveId" clId="{9D166BEE-2BB3-4206-BFC3-1CF15C2B2D6A}" dt="2022-06-17T00:31:13.495" v="232" actId="478"/>
          <ac:picMkLst>
            <pc:docMk/>
            <pc:sldMk cId="1532377493" sldId="260"/>
            <ac:picMk id="2050" creationId="{70CD6DA4-F96D-4D15-B8C1-A756803F644B}"/>
          </ac:picMkLst>
        </pc:picChg>
        <pc:picChg chg="add mod">
          <ac:chgData name="" userId="c634ca5f6324c39b" providerId="LiveId" clId="{9D166BEE-2BB3-4206-BFC3-1CF15C2B2D6A}" dt="2022-06-17T00:34:34.238" v="268" actId="1076"/>
          <ac:picMkLst>
            <pc:docMk/>
            <pc:sldMk cId="1532377493" sldId="260"/>
            <ac:picMk id="2052" creationId="{F1CE0785-9712-493F-BC98-D95FD42BF493}"/>
          </ac:picMkLst>
        </pc:picChg>
      </pc:sldChg>
      <pc:sldChg chg="modSp add">
        <pc:chgData name="" userId="c634ca5f6324c39b" providerId="LiveId" clId="{9D166BEE-2BB3-4206-BFC3-1CF15C2B2D6A}" dt="2022-06-17T00:29:12.323" v="189" actId="27636"/>
        <pc:sldMkLst>
          <pc:docMk/>
          <pc:sldMk cId="3233716685" sldId="261"/>
        </pc:sldMkLst>
        <pc:spChg chg="mod">
          <ac:chgData name="" userId="c634ca5f6324c39b" providerId="LiveId" clId="{9D166BEE-2BB3-4206-BFC3-1CF15C2B2D6A}" dt="2022-06-17T00:28:46.778" v="184" actId="403"/>
          <ac:spMkLst>
            <pc:docMk/>
            <pc:sldMk cId="3233716685" sldId="261"/>
            <ac:spMk id="2" creationId="{D29D0E34-B2B8-48C7-9B21-DACA812BC021}"/>
          </ac:spMkLst>
        </pc:spChg>
        <pc:spChg chg="mod">
          <ac:chgData name="" userId="c634ca5f6324c39b" providerId="LiveId" clId="{9D166BEE-2BB3-4206-BFC3-1CF15C2B2D6A}" dt="2022-06-17T00:29:12.323" v="189" actId="27636"/>
          <ac:spMkLst>
            <pc:docMk/>
            <pc:sldMk cId="3233716685" sldId="261"/>
            <ac:spMk id="3" creationId="{6C1EFB1C-BEB3-4DCE-80C1-68FFDF18E318}"/>
          </ac:spMkLst>
        </pc:spChg>
      </pc:sldChg>
      <pc:sldChg chg="modSp add">
        <pc:chgData name="" userId="c634ca5f6324c39b" providerId="LiveId" clId="{9D166BEE-2BB3-4206-BFC3-1CF15C2B2D6A}" dt="2022-06-17T00:39:59.189" v="472" actId="403"/>
        <pc:sldMkLst>
          <pc:docMk/>
          <pc:sldMk cId="2545822528" sldId="262"/>
        </pc:sldMkLst>
        <pc:spChg chg="mod">
          <ac:chgData name="" userId="c634ca5f6324c39b" providerId="LiveId" clId="{9D166BEE-2BB3-4206-BFC3-1CF15C2B2D6A}" dt="2022-06-17T00:39:59.189" v="472" actId="403"/>
          <ac:spMkLst>
            <pc:docMk/>
            <pc:sldMk cId="2545822528" sldId="262"/>
            <ac:spMk id="9" creationId="{7FFAB519-6F83-4735-AFE9-5D520F7D6440}"/>
          </ac:spMkLst>
        </pc:spChg>
      </pc:sldChg>
      <pc:sldChg chg="addSp delSp modSp add">
        <pc:chgData name="" userId="c634ca5f6324c39b" providerId="LiveId" clId="{9D166BEE-2BB3-4206-BFC3-1CF15C2B2D6A}" dt="2022-06-17T00:50:27.277" v="567" actId="1076"/>
        <pc:sldMkLst>
          <pc:docMk/>
          <pc:sldMk cId="2948298735" sldId="263"/>
        </pc:sldMkLst>
        <pc:spChg chg="mod">
          <ac:chgData name="" userId="c634ca5f6324c39b" providerId="LiveId" clId="{9D166BEE-2BB3-4206-BFC3-1CF15C2B2D6A}" dt="2022-06-17T00:41:55.312" v="531" actId="1076"/>
          <ac:spMkLst>
            <pc:docMk/>
            <pc:sldMk cId="2948298735" sldId="263"/>
            <ac:spMk id="2" creationId="{3950A459-10A4-4277-9BCB-327177A3B19B}"/>
          </ac:spMkLst>
        </pc:spChg>
        <pc:spChg chg="mod">
          <ac:chgData name="" userId="c634ca5f6324c39b" providerId="LiveId" clId="{9D166BEE-2BB3-4206-BFC3-1CF15C2B2D6A}" dt="2022-06-17T00:50:20.665" v="566" actId="27636"/>
          <ac:spMkLst>
            <pc:docMk/>
            <pc:sldMk cId="2948298735" sldId="263"/>
            <ac:spMk id="3" creationId="{C68C4702-9951-44E0-AECD-9277A322FC5D}"/>
          </ac:spMkLst>
        </pc:spChg>
        <pc:spChg chg="del mod">
          <ac:chgData name="" userId="c634ca5f6324c39b" providerId="LiveId" clId="{9D166BEE-2BB3-4206-BFC3-1CF15C2B2D6A}" dt="2022-06-17T00:50:04.063" v="557" actId="478"/>
          <ac:spMkLst>
            <pc:docMk/>
            <pc:sldMk cId="2948298735" sldId="263"/>
            <ac:spMk id="4" creationId="{9EA1CAC1-8AFD-464D-B209-792A93D5C6BA}"/>
          </ac:spMkLst>
        </pc:spChg>
        <pc:spChg chg="add mod">
          <ac:chgData name="" userId="c634ca5f6324c39b" providerId="LiveId" clId="{9D166BEE-2BB3-4206-BFC3-1CF15C2B2D6A}" dt="2022-06-17T00:50:27.277" v="567" actId="1076"/>
          <ac:spMkLst>
            <pc:docMk/>
            <pc:sldMk cId="2948298735" sldId="263"/>
            <ac:spMk id="5" creationId="{C800877E-00D3-46A2-9357-86B16D045785}"/>
          </ac:spMkLst>
        </pc:spChg>
        <pc:picChg chg="add mod">
          <ac:chgData name="" userId="c634ca5f6324c39b" providerId="LiveId" clId="{9D166BEE-2BB3-4206-BFC3-1CF15C2B2D6A}" dt="2022-06-17T00:50:16.164" v="563" actId="1076"/>
          <ac:picMkLst>
            <pc:docMk/>
            <pc:sldMk cId="2948298735" sldId="263"/>
            <ac:picMk id="3074" creationId="{25BB6B76-81FD-4040-89CD-33F602053AB6}"/>
          </ac:picMkLst>
        </pc:picChg>
      </pc:sldChg>
      <pc:sldChg chg="addSp modSp add">
        <pc:chgData name="" userId="c634ca5f6324c39b" providerId="LiveId" clId="{9D166BEE-2BB3-4206-BFC3-1CF15C2B2D6A}" dt="2022-06-17T01:00:58.149" v="689" actId="115"/>
        <pc:sldMkLst>
          <pc:docMk/>
          <pc:sldMk cId="2368119028" sldId="264"/>
        </pc:sldMkLst>
        <pc:spChg chg="mod">
          <ac:chgData name="" userId="c634ca5f6324c39b" providerId="LiveId" clId="{9D166BEE-2BB3-4206-BFC3-1CF15C2B2D6A}" dt="2022-06-17T01:00:58.149" v="689" actId="115"/>
          <ac:spMkLst>
            <pc:docMk/>
            <pc:sldMk cId="2368119028" sldId="264"/>
            <ac:spMk id="2" creationId="{80DE7E0C-4A69-4B16-A8A0-E5CEE9B90AD6}"/>
          </ac:spMkLst>
        </pc:spChg>
        <pc:spChg chg="mod">
          <ac:chgData name="" userId="c634ca5f6324c39b" providerId="LiveId" clId="{9D166BEE-2BB3-4206-BFC3-1CF15C2B2D6A}" dt="2022-06-17T00:59:55.186" v="672" actId="114"/>
          <ac:spMkLst>
            <pc:docMk/>
            <pc:sldMk cId="2368119028" sldId="264"/>
            <ac:spMk id="3" creationId="{19DE8472-EF5C-453D-8B7B-563A2BDCA693}"/>
          </ac:spMkLst>
        </pc:spChg>
        <pc:spChg chg="add mod">
          <ac:chgData name="" userId="c634ca5f6324c39b" providerId="LiveId" clId="{9D166BEE-2BB3-4206-BFC3-1CF15C2B2D6A}" dt="2022-06-17T01:00:10.307" v="673" actId="1076"/>
          <ac:spMkLst>
            <pc:docMk/>
            <pc:sldMk cId="2368119028" sldId="264"/>
            <ac:spMk id="4" creationId="{809ABCC3-2FBB-4C56-825D-42EE9526783E}"/>
          </ac:spMkLst>
        </pc:spChg>
        <pc:picChg chg="add mod">
          <ac:chgData name="" userId="c634ca5f6324c39b" providerId="LiveId" clId="{9D166BEE-2BB3-4206-BFC3-1CF15C2B2D6A}" dt="2022-06-17T01:00:19.107" v="674" actId="1076"/>
          <ac:picMkLst>
            <pc:docMk/>
            <pc:sldMk cId="2368119028" sldId="264"/>
            <ac:picMk id="5122" creationId="{E8B4868B-C17B-4B35-9B72-C8E8C39FFB9F}"/>
          </ac:picMkLst>
        </pc:picChg>
      </pc:sldChg>
      <pc:sldChg chg="modSp add">
        <pc:chgData name="" userId="c634ca5f6324c39b" providerId="LiveId" clId="{9D166BEE-2BB3-4206-BFC3-1CF15C2B2D6A}" dt="2022-06-17T01:06:22.862" v="784" actId="1076"/>
        <pc:sldMkLst>
          <pc:docMk/>
          <pc:sldMk cId="31245938" sldId="265"/>
        </pc:sldMkLst>
        <pc:spChg chg="mod">
          <ac:chgData name="" userId="c634ca5f6324c39b" providerId="LiveId" clId="{9D166BEE-2BB3-4206-BFC3-1CF15C2B2D6A}" dt="2022-06-17T01:06:12.901" v="781" actId="1076"/>
          <ac:spMkLst>
            <pc:docMk/>
            <pc:sldMk cId="31245938" sldId="265"/>
            <ac:spMk id="2" creationId="{80DE7E0C-4A69-4B16-A8A0-E5CEE9B90AD6}"/>
          </ac:spMkLst>
        </pc:spChg>
        <pc:spChg chg="mod">
          <ac:chgData name="" userId="c634ca5f6324c39b" providerId="LiveId" clId="{9D166BEE-2BB3-4206-BFC3-1CF15C2B2D6A}" dt="2022-06-17T01:06:22.862" v="784" actId="1076"/>
          <ac:spMkLst>
            <pc:docMk/>
            <pc:sldMk cId="31245938" sldId="265"/>
            <ac:spMk id="3" creationId="{19DE8472-EF5C-453D-8B7B-563A2BDCA693}"/>
          </ac:spMkLst>
        </pc:spChg>
      </pc:sldChg>
      <pc:sldChg chg="addSp delSp modSp add">
        <pc:chgData name="" userId="c634ca5f6324c39b" providerId="LiveId" clId="{9D166BEE-2BB3-4206-BFC3-1CF15C2B2D6A}" dt="2022-06-17T01:06:02.861" v="777" actId="1076"/>
        <pc:sldMkLst>
          <pc:docMk/>
          <pc:sldMk cId="2768243417" sldId="266"/>
        </pc:sldMkLst>
        <pc:spChg chg="mod">
          <ac:chgData name="" userId="c634ca5f6324c39b" providerId="LiveId" clId="{9D166BEE-2BB3-4206-BFC3-1CF15C2B2D6A}" dt="2022-06-17T01:06:02.861" v="777" actId="1076"/>
          <ac:spMkLst>
            <pc:docMk/>
            <pc:sldMk cId="2768243417" sldId="266"/>
            <ac:spMk id="2" creationId="{D167A187-A6D9-4DD8-853F-98A8074870C9}"/>
          </ac:spMkLst>
        </pc:spChg>
        <pc:spChg chg="del">
          <ac:chgData name="" userId="c634ca5f6324c39b" providerId="LiveId" clId="{9D166BEE-2BB3-4206-BFC3-1CF15C2B2D6A}" dt="2022-06-17T01:03:20.934" v="740" actId="478"/>
          <ac:spMkLst>
            <pc:docMk/>
            <pc:sldMk cId="2768243417" sldId="266"/>
            <ac:spMk id="3" creationId="{EA9C2049-0E96-4F65-9473-802EF8781C60}"/>
          </ac:spMkLst>
        </pc:spChg>
        <pc:spChg chg="add mod">
          <ac:chgData name="" userId="c634ca5f6324c39b" providerId="LiveId" clId="{9D166BEE-2BB3-4206-BFC3-1CF15C2B2D6A}" dt="2022-06-17T01:04:51.570" v="769" actId="404"/>
          <ac:spMkLst>
            <pc:docMk/>
            <pc:sldMk cId="2768243417" sldId="266"/>
            <ac:spMk id="4" creationId="{A97B8CAE-E903-459C-A8C0-9F615FE613F6}"/>
          </ac:spMkLst>
        </pc:spChg>
      </pc:sldChg>
      <pc:sldChg chg="modSp add">
        <pc:chgData name="" userId="c634ca5f6324c39b" providerId="LiveId" clId="{9D166BEE-2BB3-4206-BFC3-1CF15C2B2D6A}" dt="2022-06-17T01:06:53.133" v="790" actId="27636"/>
        <pc:sldMkLst>
          <pc:docMk/>
          <pc:sldMk cId="2797357140" sldId="267"/>
        </pc:sldMkLst>
        <pc:spChg chg="mod">
          <ac:chgData name="" userId="c634ca5f6324c39b" providerId="LiveId" clId="{9D166BEE-2BB3-4206-BFC3-1CF15C2B2D6A}" dt="2022-06-17T01:06:53.133" v="790" actId="27636"/>
          <ac:spMkLst>
            <pc:docMk/>
            <pc:sldMk cId="2797357140" sldId="267"/>
            <ac:spMk id="3" creationId="{19DE8472-EF5C-453D-8B7B-563A2BDCA693}"/>
          </ac:spMkLst>
        </pc:spChg>
      </pc:sldChg>
      <pc:sldChg chg="modSp add">
        <pc:chgData name="" userId="c634ca5f6324c39b" providerId="LiveId" clId="{9D166BEE-2BB3-4206-BFC3-1CF15C2B2D6A}" dt="2022-06-17T01:14:13.565" v="1077" actId="14100"/>
        <pc:sldMkLst>
          <pc:docMk/>
          <pc:sldMk cId="4233112881" sldId="268"/>
        </pc:sldMkLst>
        <pc:spChg chg="mod">
          <ac:chgData name="" userId="c634ca5f6324c39b" providerId="LiveId" clId="{9D166BEE-2BB3-4206-BFC3-1CF15C2B2D6A}" dt="2022-06-17T01:14:02.877" v="1072" actId="1076"/>
          <ac:spMkLst>
            <pc:docMk/>
            <pc:sldMk cId="4233112881" sldId="268"/>
            <ac:spMk id="2" creationId="{2B91F7C6-70B5-40AA-869D-E2A2C57950C6}"/>
          </ac:spMkLst>
        </pc:spChg>
        <pc:spChg chg="mod">
          <ac:chgData name="" userId="c634ca5f6324c39b" providerId="LiveId" clId="{9D166BEE-2BB3-4206-BFC3-1CF15C2B2D6A}" dt="2022-06-17T01:14:13.565" v="1077" actId="14100"/>
          <ac:spMkLst>
            <pc:docMk/>
            <pc:sldMk cId="4233112881" sldId="268"/>
            <ac:spMk id="3" creationId="{B09FDBA1-06B0-443D-8382-7DA16F172BEC}"/>
          </ac:spMkLst>
        </pc:spChg>
      </pc:sldChg>
      <pc:sldChg chg="addSp delSp modSp add modAnim">
        <pc:chgData name="" userId="c634ca5f6324c39b" providerId="LiveId" clId="{9D166BEE-2BB3-4206-BFC3-1CF15C2B2D6A}" dt="2022-06-17T01:20:57.935" v="1200" actId="1076"/>
        <pc:sldMkLst>
          <pc:docMk/>
          <pc:sldMk cId="1972648736" sldId="269"/>
        </pc:sldMkLst>
        <pc:spChg chg="mod">
          <ac:chgData name="" userId="c634ca5f6324c39b" providerId="LiveId" clId="{9D166BEE-2BB3-4206-BFC3-1CF15C2B2D6A}" dt="2022-06-17T01:19:17.131" v="1182" actId="1076"/>
          <ac:spMkLst>
            <pc:docMk/>
            <pc:sldMk cId="1972648736" sldId="269"/>
            <ac:spMk id="2" creationId="{B7AC7D4E-8B29-4B49-9B91-44CD711DA8FC}"/>
          </ac:spMkLst>
        </pc:spChg>
        <pc:spChg chg="mod">
          <ac:chgData name="" userId="c634ca5f6324c39b" providerId="LiveId" clId="{9D166BEE-2BB3-4206-BFC3-1CF15C2B2D6A}" dt="2022-06-17T01:19:46.694" v="1191" actId="403"/>
          <ac:spMkLst>
            <pc:docMk/>
            <pc:sldMk cId="1972648736" sldId="269"/>
            <ac:spMk id="3" creationId="{9FBBD680-FBBC-4865-8EA4-6B9F688320B4}"/>
          </ac:spMkLst>
        </pc:spChg>
        <pc:spChg chg="del">
          <ac:chgData name="" userId="c634ca5f6324c39b" providerId="LiveId" clId="{9D166BEE-2BB3-4206-BFC3-1CF15C2B2D6A}" dt="2022-06-17T01:18:01.712" v="1172" actId="478"/>
          <ac:spMkLst>
            <pc:docMk/>
            <pc:sldMk cId="1972648736" sldId="269"/>
            <ac:spMk id="4" creationId="{7DB2CAAF-EC08-4F58-BF37-D1DA1A111235}"/>
          </ac:spMkLst>
        </pc:spChg>
        <pc:spChg chg="add mod">
          <ac:chgData name="" userId="c634ca5f6324c39b" providerId="LiveId" clId="{9D166BEE-2BB3-4206-BFC3-1CF15C2B2D6A}" dt="2022-06-17T01:20:57.935" v="1200" actId="1076"/>
          <ac:spMkLst>
            <pc:docMk/>
            <pc:sldMk cId="1972648736" sldId="269"/>
            <ac:spMk id="5" creationId="{5607C45C-3B52-4D8D-95D3-3313D7778F72}"/>
          </ac:spMkLst>
        </pc:spChg>
        <pc:picChg chg="add mod">
          <ac:chgData name="" userId="c634ca5f6324c39b" providerId="LiveId" clId="{9D166BEE-2BB3-4206-BFC3-1CF15C2B2D6A}" dt="2022-06-17T01:19:26.973" v="1185" actId="1076"/>
          <ac:picMkLst>
            <pc:docMk/>
            <pc:sldMk cId="1972648736" sldId="269"/>
            <ac:picMk id="6146" creationId="{D54DF69B-AD81-4625-A263-CAF11E5F9F9E}"/>
          </ac:picMkLst>
        </pc:picChg>
      </pc:sldChg>
      <pc:sldChg chg="modSp add">
        <pc:chgData name="" userId="c634ca5f6324c39b" providerId="LiveId" clId="{9D166BEE-2BB3-4206-BFC3-1CF15C2B2D6A}" dt="2022-06-17T01:22:03.561" v="1224" actId="27636"/>
        <pc:sldMkLst>
          <pc:docMk/>
          <pc:sldMk cId="2063979608" sldId="270"/>
        </pc:sldMkLst>
        <pc:spChg chg="mod">
          <ac:chgData name="" userId="c634ca5f6324c39b" providerId="LiveId" clId="{9D166BEE-2BB3-4206-BFC3-1CF15C2B2D6A}" dt="2022-06-17T01:21:37.981" v="1215" actId="403"/>
          <ac:spMkLst>
            <pc:docMk/>
            <pc:sldMk cId="2063979608" sldId="270"/>
            <ac:spMk id="2" creationId="{40B58868-5736-4E79-AA8F-FC24A0C36B70}"/>
          </ac:spMkLst>
        </pc:spChg>
        <pc:spChg chg="mod">
          <ac:chgData name="" userId="c634ca5f6324c39b" providerId="LiveId" clId="{9D166BEE-2BB3-4206-BFC3-1CF15C2B2D6A}" dt="2022-06-17T01:22:03.561" v="1224" actId="27636"/>
          <ac:spMkLst>
            <pc:docMk/>
            <pc:sldMk cId="2063979608" sldId="270"/>
            <ac:spMk id="3" creationId="{3FE90CAD-E2B4-4AEB-BABD-5E3CD373E83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CDC0D02-9C15-4A6F-98CE-3B35E18261CC}" type="datetimeFigureOut">
              <a:rPr lang="en-US" smtClean="0"/>
              <a:t>6/16/2022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235892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DC0D02-9C15-4A6F-98CE-3B35E18261CC}"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163865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CDC0D02-9C15-4A6F-98CE-3B35E18261CC}" type="datetimeFigureOut">
              <a:rPr lang="en-US" smtClean="0"/>
              <a:t>6/16/2022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216260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CDC0D02-9C15-4A6F-98CE-3B35E18261CC}" type="datetimeFigureOut">
              <a:rPr lang="en-US" smtClean="0"/>
              <a:t>6/16/2022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6400178-9F4E-49D0-AA32-FCA05FA80E4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019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CDC0D02-9C15-4A6F-98CE-3B35E18261CC}" type="datetimeFigureOut">
              <a:rPr lang="en-US" smtClean="0"/>
              <a:t>6/16/2022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784067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CDC0D02-9C15-4A6F-98CE-3B35E18261CC}" type="datetimeFigureOut">
              <a:rPr lang="en-US" smtClean="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2573760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CDC0D02-9C15-4A6F-98CE-3B35E18261CC}" type="datetimeFigureOut">
              <a:rPr lang="en-US" smtClean="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357386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C0D02-9C15-4A6F-98CE-3B35E18261CC}"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3122435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CDC0D02-9C15-4A6F-98CE-3B35E18261CC}" type="datetimeFigureOut">
              <a:rPr lang="en-US" smtClean="0"/>
              <a:t>6/16/2022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215525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C0D02-9C15-4A6F-98CE-3B35E18261CC}"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252973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CDC0D02-9C15-4A6F-98CE-3B35E18261CC}" type="datetimeFigureOut">
              <a:rPr lang="en-US" smtClean="0"/>
              <a:t>6/16/2022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24382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DC0D02-9C15-4A6F-98CE-3B35E18261CC}"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361378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DC0D02-9C15-4A6F-98CE-3B35E18261CC}" type="datetimeFigureOut">
              <a:rPr lang="en-US" smtClean="0"/>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416986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DC0D02-9C15-4A6F-98CE-3B35E18261CC}" type="datetimeFigureOut">
              <a:rPr lang="en-US" smtClean="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160348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C0D02-9C15-4A6F-98CE-3B35E18261CC}" type="datetimeFigureOut">
              <a:rPr lang="en-US" smtClean="0"/>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1757115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DC0D02-9C15-4A6F-98CE-3B35E18261CC}"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355887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DC0D02-9C15-4A6F-98CE-3B35E18261CC}"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00178-9F4E-49D0-AA32-FCA05FA80E40}" type="slidenum">
              <a:rPr lang="en-US" smtClean="0"/>
              <a:t>‹#›</a:t>
            </a:fld>
            <a:endParaRPr lang="en-US"/>
          </a:p>
        </p:txBody>
      </p:sp>
    </p:spTree>
    <p:extLst>
      <p:ext uri="{BB962C8B-B14F-4D97-AF65-F5344CB8AC3E}">
        <p14:creationId xmlns:p14="http://schemas.microsoft.com/office/powerpoint/2010/main" val="813485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DC0D02-9C15-4A6F-98CE-3B35E18261CC}" type="datetimeFigureOut">
              <a:rPr lang="en-US" smtClean="0"/>
              <a:t>6/16/2022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400178-9F4E-49D0-AA32-FCA05FA80E40}" type="slidenum">
              <a:rPr lang="en-US" smtClean="0"/>
              <a:t>‹#›</a:t>
            </a:fld>
            <a:endParaRPr lang="en-US"/>
          </a:p>
        </p:txBody>
      </p:sp>
    </p:spTree>
    <p:extLst>
      <p:ext uri="{BB962C8B-B14F-4D97-AF65-F5344CB8AC3E}">
        <p14:creationId xmlns:p14="http://schemas.microsoft.com/office/powerpoint/2010/main" val="123027550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JAkj5P6IHUQ"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catholicscientists.org/idea/saint-john-henry-newman-a-co-patron-for-scientists"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6.xml"/><Relationship Id="rId1" Type="http://schemas.openxmlformats.org/officeDocument/2006/relationships/video" Target="https://www.youtube.com/embed/L_b9tWrFpj4"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Humani_gener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F4BD-4264-4372-B9C7-F3E9A03701BB}"/>
              </a:ext>
            </a:extLst>
          </p:cNvPr>
          <p:cNvSpPr>
            <a:spLocks noGrp="1"/>
          </p:cNvSpPr>
          <p:nvPr>
            <p:ph type="ctrTitle"/>
          </p:nvPr>
        </p:nvSpPr>
        <p:spPr>
          <a:xfrm>
            <a:off x="0" y="1262650"/>
            <a:ext cx="12185778" cy="1825096"/>
          </a:xfrm>
        </p:spPr>
        <p:txBody>
          <a:bodyPr>
            <a:normAutofit/>
          </a:bodyPr>
          <a:lstStyle/>
          <a:p>
            <a:pPr algn="ctr"/>
            <a:r>
              <a:rPr lang="en-US" sz="5000" i="1" dirty="0"/>
              <a:t>Creation &amp; Evolution: </a:t>
            </a:r>
            <a:br>
              <a:rPr lang="en-US" sz="5000" i="1" dirty="0"/>
            </a:br>
            <a:r>
              <a:rPr lang="en-US" sz="5000" i="1" dirty="0"/>
              <a:t>A Catholic Conception of Man</a:t>
            </a:r>
            <a:endParaRPr lang="en-US" sz="5000" dirty="0"/>
          </a:p>
        </p:txBody>
      </p:sp>
      <p:pic>
        <p:nvPicPr>
          <p:cNvPr id="1026" name="Picture 2" descr="Michelangelo - Creation of Adam (cropped).jpg">
            <a:extLst>
              <a:ext uri="{FF2B5EF4-FFF2-40B4-BE49-F238E27FC236}">
                <a16:creationId xmlns:a16="http://schemas.microsoft.com/office/drawing/2014/main" id="{C0A08BF1-0E78-498E-984E-FD2B3CB80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359" y="3545158"/>
            <a:ext cx="7035282" cy="31933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3DE1545-3D52-4225-9A01-C19B0BEFB984}"/>
              </a:ext>
            </a:extLst>
          </p:cNvPr>
          <p:cNvSpPr/>
          <p:nvPr/>
        </p:nvSpPr>
        <p:spPr>
          <a:xfrm>
            <a:off x="9613641" y="3770254"/>
            <a:ext cx="2578359" cy="830997"/>
          </a:xfrm>
          <a:prstGeom prst="rect">
            <a:avLst/>
          </a:prstGeom>
        </p:spPr>
        <p:txBody>
          <a:bodyPr wrap="square">
            <a:spAutoFit/>
          </a:bodyPr>
          <a:lstStyle/>
          <a:p>
            <a:r>
              <a:rPr lang="en-US" sz="1200" dirty="0">
                <a:latin typeface="Google Sans"/>
              </a:rPr>
              <a:t>The Creation of Adam</a:t>
            </a:r>
            <a:endParaRPr lang="en-US" sz="1200" dirty="0">
              <a:latin typeface="Roboto-Regular"/>
            </a:endParaRPr>
          </a:p>
          <a:p>
            <a:pPr fontAlgn="ctr"/>
            <a:r>
              <a:rPr lang="en-US" sz="1200" dirty="0"/>
              <a:t>Fresco painting by Michelangelo  </a:t>
            </a:r>
          </a:p>
          <a:p>
            <a:pPr fontAlgn="ctr"/>
            <a:r>
              <a:rPr lang="en-US" sz="1200" dirty="0"/>
              <a:t>c. 1508–1512</a:t>
            </a:r>
          </a:p>
        </p:txBody>
      </p:sp>
    </p:spTree>
    <p:extLst>
      <p:ext uri="{BB962C8B-B14F-4D97-AF65-F5344CB8AC3E}">
        <p14:creationId xmlns:p14="http://schemas.microsoft.com/office/powerpoint/2010/main" val="66435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A187-A6D9-4DD8-853F-98A8074870C9}"/>
              </a:ext>
            </a:extLst>
          </p:cNvPr>
          <p:cNvSpPr>
            <a:spLocks noGrp="1"/>
          </p:cNvSpPr>
          <p:nvPr>
            <p:ph type="ctrTitle"/>
          </p:nvPr>
        </p:nvSpPr>
        <p:spPr>
          <a:xfrm>
            <a:off x="1881672" y="799620"/>
            <a:ext cx="10310328" cy="1825096"/>
          </a:xfrm>
        </p:spPr>
        <p:txBody>
          <a:bodyPr>
            <a:noAutofit/>
          </a:bodyPr>
          <a:lstStyle/>
          <a:p>
            <a:pPr algn="ctr" fontAlgn="base"/>
            <a:r>
              <a:rPr lang="en-US" sz="4400" b="1" i="1" dirty="0" err="1"/>
              <a:t>Humani</a:t>
            </a:r>
            <a:r>
              <a:rPr lang="en-US" sz="4400" b="1" i="1" dirty="0"/>
              <a:t> Generis</a:t>
            </a:r>
            <a:r>
              <a:rPr lang="en-US" sz="4400" b="1" dirty="0"/>
              <a:t>, </a:t>
            </a:r>
            <a:br>
              <a:rPr lang="en-US" sz="4400" b="1" dirty="0"/>
            </a:br>
            <a:r>
              <a:rPr lang="en-US" sz="4400" b="1" dirty="0"/>
              <a:t>a Papal encyclical of Pius XII (1950)</a:t>
            </a:r>
            <a:endParaRPr lang="en-US" sz="4400" dirty="0"/>
          </a:p>
        </p:txBody>
      </p:sp>
      <p:sp>
        <p:nvSpPr>
          <p:cNvPr id="4" name="Rectangle 3">
            <a:extLst>
              <a:ext uri="{FF2B5EF4-FFF2-40B4-BE49-F238E27FC236}">
                <a16:creationId xmlns:a16="http://schemas.microsoft.com/office/drawing/2014/main" id="{A97B8CAE-E903-459C-A8C0-9F615FE613F6}"/>
              </a:ext>
            </a:extLst>
          </p:cNvPr>
          <p:cNvSpPr/>
          <p:nvPr/>
        </p:nvSpPr>
        <p:spPr>
          <a:xfrm>
            <a:off x="601927" y="2767280"/>
            <a:ext cx="11133176" cy="1200329"/>
          </a:xfrm>
          <a:prstGeom prst="rect">
            <a:avLst/>
          </a:prstGeom>
        </p:spPr>
        <p:txBody>
          <a:bodyPr wrap="none">
            <a:spAutoFit/>
          </a:bodyPr>
          <a:lstStyle/>
          <a:p>
            <a:pPr algn="ctr" fontAlgn="base"/>
            <a:r>
              <a:rPr lang="en-US" sz="3600" dirty="0"/>
              <a:t>In Groups, read and summarize </a:t>
            </a:r>
          </a:p>
          <a:p>
            <a:pPr algn="ctr" fontAlgn="base"/>
            <a:r>
              <a:rPr lang="en-US" sz="3600" dirty="0"/>
              <a:t>§36 and §37, as well as the warning found in §38.</a:t>
            </a:r>
            <a:endParaRPr lang="en-US" sz="3600" b="1" dirty="0"/>
          </a:p>
        </p:txBody>
      </p:sp>
    </p:spTree>
    <p:extLst>
      <p:ext uri="{BB962C8B-B14F-4D97-AF65-F5344CB8AC3E}">
        <p14:creationId xmlns:p14="http://schemas.microsoft.com/office/powerpoint/2010/main" val="276824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7E0C-4A69-4B16-A8A0-E5CEE9B90AD6}"/>
              </a:ext>
            </a:extLst>
          </p:cNvPr>
          <p:cNvSpPr>
            <a:spLocks noGrp="1"/>
          </p:cNvSpPr>
          <p:nvPr>
            <p:ph type="title"/>
          </p:nvPr>
        </p:nvSpPr>
        <p:spPr>
          <a:xfrm>
            <a:off x="3581400" y="548930"/>
            <a:ext cx="8610600" cy="1293028"/>
          </a:xfrm>
        </p:spPr>
        <p:txBody>
          <a:bodyPr>
            <a:normAutofit fontScale="90000"/>
          </a:bodyPr>
          <a:lstStyle/>
          <a:p>
            <a:pPr algn="ctr"/>
            <a:r>
              <a:rPr lang="en-US" b="1" i="1" dirty="0" err="1"/>
              <a:t>Humani</a:t>
            </a:r>
            <a:r>
              <a:rPr lang="en-US" b="1" i="1" dirty="0"/>
              <a:t> Generis</a:t>
            </a:r>
            <a:r>
              <a:rPr lang="en-US" b="1" dirty="0"/>
              <a:t>, </a:t>
            </a:r>
            <a:br>
              <a:rPr lang="en-US" b="1" dirty="0"/>
            </a:br>
            <a:r>
              <a:rPr lang="en-US" b="1" dirty="0"/>
              <a:t>a Papal encyclical of Pius XII (1950)</a:t>
            </a:r>
            <a:endParaRPr lang="en-US" dirty="0"/>
          </a:p>
        </p:txBody>
      </p:sp>
      <p:sp>
        <p:nvSpPr>
          <p:cNvPr id="3" name="Content Placeholder 2">
            <a:extLst>
              <a:ext uri="{FF2B5EF4-FFF2-40B4-BE49-F238E27FC236}">
                <a16:creationId xmlns:a16="http://schemas.microsoft.com/office/drawing/2014/main" id="{19DE8472-EF5C-453D-8B7B-563A2BDCA693}"/>
              </a:ext>
            </a:extLst>
          </p:cNvPr>
          <p:cNvSpPr>
            <a:spLocks noGrp="1"/>
          </p:cNvSpPr>
          <p:nvPr>
            <p:ph idx="1"/>
          </p:nvPr>
        </p:nvSpPr>
        <p:spPr>
          <a:xfrm>
            <a:off x="3958512" y="1979116"/>
            <a:ext cx="7856376" cy="4392852"/>
          </a:xfrm>
        </p:spPr>
        <p:txBody>
          <a:bodyPr>
            <a:normAutofit lnSpcReduction="10000"/>
          </a:bodyPr>
          <a:lstStyle/>
          <a:p>
            <a:pPr lvl="1" fontAlgn="base"/>
            <a:r>
              <a:rPr lang="en-US" sz="2400" dirty="0"/>
              <a:t>§36: We may speculate on the origins of man’s human body as coming from “pre-existent and living matter” but must firmly hold that man’s soul comes directly from God.</a:t>
            </a:r>
          </a:p>
          <a:p>
            <a:pPr lvl="1" fontAlgn="base"/>
            <a:r>
              <a:rPr lang="en-US" sz="2400" dirty="0"/>
              <a:t>§37: We must hold that the human race as it stands today, are the descendants of first parents whom God had raised to a higher life through the inbreathing of the spiritual soul. These first parents freely rejected God’s commands to commit original sin. As their descendants, we inherit original sin.</a:t>
            </a:r>
          </a:p>
          <a:p>
            <a:pPr lvl="1" fontAlgn="base"/>
            <a:r>
              <a:rPr lang="en-US" sz="2400" dirty="0"/>
              <a:t>§38: Warns of a liberal reading of Genesis as anything other than a history that conveys Truths about God and Man. </a:t>
            </a:r>
          </a:p>
        </p:txBody>
      </p:sp>
      <p:sp>
        <p:nvSpPr>
          <p:cNvPr id="4" name="Rectangle 3">
            <a:extLst>
              <a:ext uri="{FF2B5EF4-FFF2-40B4-BE49-F238E27FC236}">
                <a16:creationId xmlns:a16="http://schemas.microsoft.com/office/drawing/2014/main" id="{809ABCC3-2FBB-4C56-825D-42EE9526783E}"/>
              </a:ext>
            </a:extLst>
          </p:cNvPr>
          <p:cNvSpPr/>
          <p:nvPr/>
        </p:nvSpPr>
        <p:spPr>
          <a:xfrm>
            <a:off x="3838000" y="6509127"/>
            <a:ext cx="3495861" cy="430887"/>
          </a:xfrm>
          <a:prstGeom prst="rect">
            <a:avLst/>
          </a:prstGeom>
        </p:spPr>
        <p:txBody>
          <a:bodyPr wrap="square">
            <a:spAutoFit/>
          </a:bodyPr>
          <a:lstStyle/>
          <a:p>
            <a:r>
              <a:rPr lang="en-US" sz="1100" dirty="0">
                <a:latin typeface="Linux Libertine"/>
              </a:rPr>
              <a:t>File:Pius XII with tabard, by Michael Pitcairn, 1951.png</a:t>
            </a:r>
            <a:br>
              <a:rPr lang="en-US" sz="1100" dirty="0"/>
            </a:br>
            <a:endParaRPr lang="en-US" sz="1100" dirty="0"/>
          </a:p>
        </p:txBody>
      </p:sp>
      <p:pic>
        <p:nvPicPr>
          <p:cNvPr id="5122" name="Picture 2" descr="File:Pius XII with tabard, by Michael Pitcairn, 1951.png">
            <a:extLst>
              <a:ext uri="{FF2B5EF4-FFF2-40B4-BE49-F238E27FC236}">
                <a16:creationId xmlns:a16="http://schemas.microsoft.com/office/drawing/2014/main" id="{E8B4868B-C17B-4B35-9B72-C8E8C39FF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86" y="1471435"/>
            <a:ext cx="3657024" cy="525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7E0C-4A69-4B16-A8A0-E5CEE9B90AD6}"/>
              </a:ext>
            </a:extLst>
          </p:cNvPr>
          <p:cNvSpPr>
            <a:spLocks noGrp="1"/>
          </p:cNvSpPr>
          <p:nvPr>
            <p:ph type="title"/>
          </p:nvPr>
        </p:nvSpPr>
        <p:spPr>
          <a:xfrm>
            <a:off x="3581400" y="548930"/>
            <a:ext cx="8610600" cy="1293028"/>
          </a:xfrm>
        </p:spPr>
        <p:txBody>
          <a:bodyPr>
            <a:normAutofit fontScale="90000"/>
          </a:bodyPr>
          <a:lstStyle/>
          <a:p>
            <a:pPr algn="ctr"/>
            <a:r>
              <a:rPr lang="en-US" b="1" i="1" dirty="0" err="1"/>
              <a:t>Humani</a:t>
            </a:r>
            <a:r>
              <a:rPr lang="en-US" b="1" i="1" dirty="0"/>
              <a:t> Generis</a:t>
            </a:r>
            <a:r>
              <a:rPr lang="en-US" b="1" dirty="0"/>
              <a:t>, </a:t>
            </a:r>
            <a:br>
              <a:rPr lang="en-US" b="1" dirty="0"/>
            </a:br>
            <a:r>
              <a:rPr lang="en-US" b="1" dirty="0"/>
              <a:t>a Papal encyclical of Pius XII (1950)</a:t>
            </a:r>
            <a:endParaRPr lang="en-US" dirty="0"/>
          </a:p>
        </p:txBody>
      </p:sp>
      <p:sp>
        <p:nvSpPr>
          <p:cNvPr id="3" name="Content Placeholder 2">
            <a:extLst>
              <a:ext uri="{FF2B5EF4-FFF2-40B4-BE49-F238E27FC236}">
                <a16:creationId xmlns:a16="http://schemas.microsoft.com/office/drawing/2014/main" id="{19DE8472-EF5C-453D-8B7B-563A2BDCA693}"/>
              </a:ext>
            </a:extLst>
          </p:cNvPr>
          <p:cNvSpPr>
            <a:spLocks noGrp="1"/>
          </p:cNvSpPr>
          <p:nvPr>
            <p:ph idx="1"/>
          </p:nvPr>
        </p:nvSpPr>
        <p:spPr>
          <a:xfrm>
            <a:off x="3958512" y="1979116"/>
            <a:ext cx="7856376" cy="4392852"/>
          </a:xfrm>
        </p:spPr>
        <p:txBody>
          <a:bodyPr>
            <a:normAutofit lnSpcReduction="10000"/>
          </a:bodyPr>
          <a:lstStyle/>
          <a:p>
            <a:pPr fontAlgn="base"/>
            <a:r>
              <a:rPr lang="en-US" sz="3200" dirty="0"/>
              <a:t>The document then clearly states that “the Teaching Authority of the Church does not forbid that, in conformity with the present state of human sciences and sacred theology, research and discussions, on the part of men experienced in both fields, take place with regard to the doctrine of evolution” so long as we hold the Truths outlined above (HG, 36). </a:t>
            </a:r>
          </a:p>
        </p:txBody>
      </p:sp>
      <p:sp>
        <p:nvSpPr>
          <p:cNvPr id="4" name="Rectangle 3">
            <a:extLst>
              <a:ext uri="{FF2B5EF4-FFF2-40B4-BE49-F238E27FC236}">
                <a16:creationId xmlns:a16="http://schemas.microsoft.com/office/drawing/2014/main" id="{809ABCC3-2FBB-4C56-825D-42EE9526783E}"/>
              </a:ext>
            </a:extLst>
          </p:cNvPr>
          <p:cNvSpPr/>
          <p:nvPr/>
        </p:nvSpPr>
        <p:spPr>
          <a:xfrm>
            <a:off x="3838000" y="6509127"/>
            <a:ext cx="3495861" cy="430887"/>
          </a:xfrm>
          <a:prstGeom prst="rect">
            <a:avLst/>
          </a:prstGeom>
        </p:spPr>
        <p:txBody>
          <a:bodyPr wrap="square">
            <a:spAutoFit/>
          </a:bodyPr>
          <a:lstStyle/>
          <a:p>
            <a:r>
              <a:rPr lang="en-US" sz="1100" dirty="0">
                <a:latin typeface="Linux Libertine"/>
              </a:rPr>
              <a:t>File:Pius XII with tabard, by Michael Pitcairn, 1951.png</a:t>
            </a:r>
            <a:br>
              <a:rPr lang="en-US" sz="1100" dirty="0"/>
            </a:br>
            <a:endParaRPr lang="en-US" sz="1100" dirty="0"/>
          </a:p>
        </p:txBody>
      </p:sp>
      <p:pic>
        <p:nvPicPr>
          <p:cNvPr id="5122" name="Picture 2" descr="File:Pius XII with tabard, by Michael Pitcairn, 1951.png">
            <a:extLst>
              <a:ext uri="{FF2B5EF4-FFF2-40B4-BE49-F238E27FC236}">
                <a16:creationId xmlns:a16="http://schemas.microsoft.com/office/drawing/2014/main" id="{E8B4868B-C17B-4B35-9B72-C8E8C39FF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86" y="1471435"/>
            <a:ext cx="3657024" cy="525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35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F7C6-70B5-40AA-869D-E2A2C57950C6}"/>
              </a:ext>
            </a:extLst>
          </p:cNvPr>
          <p:cNvSpPr>
            <a:spLocks noGrp="1"/>
          </p:cNvSpPr>
          <p:nvPr>
            <p:ph type="title"/>
          </p:nvPr>
        </p:nvSpPr>
        <p:spPr>
          <a:xfrm>
            <a:off x="6867331" y="185875"/>
            <a:ext cx="3705808" cy="1293028"/>
          </a:xfrm>
        </p:spPr>
        <p:txBody>
          <a:bodyPr/>
          <a:lstStyle/>
          <a:p>
            <a:r>
              <a:rPr lang="en-US" dirty="0"/>
              <a:t>Assessment</a:t>
            </a:r>
          </a:p>
        </p:txBody>
      </p:sp>
      <p:sp>
        <p:nvSpPr>
          <p:cNvPr id="3" name="Content Placeholder 2">
            <a:extLst>
              <a:ext uri="{FF2B5EF4-FFF2-40B4-BE49-F238E27FC236}">
                <a16:creationId xmlns:a16="http://schemas.microsoft.com/office/drawing/2014/main" id="{B09FDBA1-06B0-443D-8382-7DA16F172BEC}"/>
              </a:ext>
            </a:extLst>
          </p:cNvPr>
          <p:cNvSpPr>
            <a:spLocks noGrp="1"/>
          </p:cNvSpPr>
          <p:nvPr>
            <p:ph idx="1"/>
          </p:nvPr>
        </p:nvSpPr>
        <p:spPr>
          <a:xfrm>
            <a:off x="373224" y="1478903"/>
            <a:ext cx="11364686" cy="5193221"/>
          </a:xfrm>
        </p:spPr>
        <p:txBody>
          <a:bodyPr>
            <a:normAutofit/>
          </a:bodyPr>
          <a:lstStyle/>
          <a:p>
            <a:r>
              <a:rPr lang="en-US" dirty="0"/>
              <a:t>TOPIC QUESTION: What is the relationship between science and faith to help us understand God and His creation?</a:t>
            </a:r>
          </a:p>
          <a:p>
            <a:endParaRPr lang="en-US" dirty="0"/>
          </a:p>
          <a:p>
            <a:r>
              <a:rPr lang="en-US" dirty="0"/>
              <a:t>DIRECTIONS:</a:t>
            </a:r>
          </a:p>
          <a:p>
            <a:pPr marL="914400" lvl="1" indent="-457200">
              <a:buFont typeface="+mj-lt"/>
              <a:buAutoNum type="arabicPeriod"/>
            </a:pPr>
            <a:r>
              <a:rPr lang="en-US" dirty="0"/>
              <a:t>Watch the following video on your iPad. and answer the questions on Google Classroom.</a:t>
            </a:r>
          </a:p>
          <a:p>
            <a:pPr lvl="2"/>
            <a:r>
              <a:rPr lang="en-US" i="1" dirty="0"/>
              <a:t>The Scientific Method: Common Objections to Faith </a:t>
            </a:r>
            <a:r>
              <a:rPr lang="en-US" dirty="0"/>
              <a:t>with Prof. Karin </a:t>
            </a:r>
            <a:r>
              <a:rPr lang="en-US" dirty="0" err="1"/>
              <a:t>Öberg</a:t>
            </a:r>
            <a:r>
              <a:rPr lang="en-US" dirty="0"/>
              <a:t> (Aquinas 101) from The Thomistic Institute</a:t>
            </a:r>
            <a:br>
              <a:rPr lang="en-US" dirty="0"/>
            </a:br>
            <a:r>
              <a:rPr lang="en-US" dirty="0">
                <a:hlinkClick r:id="rId2"/>
              </a:rPr>
              <a:t>https://www.youtube.com/watch?v=JAkj5P6IHUQ</a:t>
            </a:r>
            <a:endParaRPr lang="en-US" dirty="0"/>
          </a:p>
          <a:p>
            <a:pPr marL="914400" lvl="1" indent="-457200">
              <a:buFont typeface="+mj-lt"/>
              <a:buAutoNum type="arabicPeriod"/>
            </a:pPr>
            <a:r>
              <a:rPr lang="en-US" dirty="0"/>
              <a:t>Answer the following questions on Google Classroom. </a:t>
            </a:r>
          </a:p>
          <a:p>
            <a:pPr lvl="2" fontAlgn="base"/>
            <a:r>
              <a:rPr lang="en-US" sz="2000" dirty="0"/>
              <a:t>What are the 4 kinds of objections to faith in God shared by Prof. Karin Oberg?</a:t>
            </a:r>
            <a:endParaRPr lang="en-US" sz="1600" dirty="0"/>
          </a:p>
          <a:p>
            <a:pPr lvl="2" fontAlgn="base"/>
            <a:r>
              <a:rPr lang="en-US" sz="2000" dirty="0"/>
              <a:t>How does the teaching of the Catholic Church answer the 2nd objection?</a:t>
            </a:r>
          </a:p>
          <a:p>
            <a:pPr lvl="2" fontAlgn="base"/>
            <a:r>
              <a:rPr lang="en-US" sz="2000" dirty="0"/>
              <a:t>Name 10 Catholic scientists mentioned in the video.</a:t>
            </a:r>
            <a:endParaRPr lang="en-US" sz="1600" dirty="0"/>
          </a:p>
          <a:p>
            <a:pPr lvl="2" fontAlgn="base"/>
            <a:r>
              <a:rPr lang="en-US" sz="2000" dirty="0"/>
              <a:t>What is the relationship between faith and science to help us understand God and His creation?</a:t>
            </a:r>
            <a:endParaRPr lang="en-US" sz="1600" dirty="0"/>
          </a:p>
          <a:p>
            <a:pPr lvl="2"/>
            <a:endParaRPr lang="en-US" dirty="0"/>
          </a:p>
        </p:txBody>
      </p:sp>
    </p:spTree>
    <p:extLst>
      <p:ext uri="{BB962C8B-B14F-4D97-AF65-F5344CB8AC3E}">
        <p14:creationId xmlns:p14="http://schemas.microsoft.com/office/powerpoint/2010/main" val="423311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7D4E-8B29-4B49-9B91-44CD711DA8FC}"/>
              </a:ext>
            </a:extLst>
          </p:cNvPr>
          <p:cNvSpPr>
            <a:spLocks noGrp="1"/>
          </p:cNvSpPr>
          <p:nvPr>
            <p:ph type="title"/>
          </p:nvPr>
        </p:nvSpPr>
        <p:spPr>
          <a:xfrm>
            <a:off x="685800" y="1262743"/>
            <a:ext cx="4114800" cy="1600200"/>
          </a:xfrm>
        </p:spPr>
        <p:txBody>
          <a:bodyPr>
            <a:normAutofit/>
          </a:bodyPr>
          <a:lstStyle/>
          <a:p>
            <a:pPr algn="ctr"/>
            <a:r>
              <a:rPr lang="en-US" sz="4800" dirty="0"/>
              <a:t>SUMMARY &amp; ANALYSIS</a:t>
            </a:r>
          </a:p>
        </p:txBody>
      </p:sp>
      <p:sp>
        <p:nvSpPr>
          <p:cNvPr id="3" name="Content Placeholder 2">
            <a:extLst>
              <a:ext uri="{FF2B5EF4-FFF2-40B4-BE49-F238E27FC236}">
                <a16:creationId xmlns:a16="http://schemas.microsoft.com/office/drawing/2014/main" id="{9FBBD680-FBBC-4865-8EA4-6B9F688320B4}"/>
              </a:ext>
            </a:extLst>
          </p:cNvPr>
          <p:cNvSpPr>
            <a:spLocks noGrp="1"/>
          </p:cNvSpPr>
          <p:nvPr>
            <p:ph idx="1"/>
          </p:nvPr>
        </p:nvSpPr>
        <p:spPr>
          <a:xfrm>
            <a:off x="4995581" y="746759"/>
            <a:ext cx="6760989" cy="5896637"/>
          </a:xfrm>
        </p:spPr>
        <p:txBody>
          <a:bodyPr>
            <a:normAutofit fontScale="92500" lnSpcReduction="10000"/>
          </a:bodyPr>
          <a:lstStyle/>
          <a:p>
            <a:pPr fontAlgn="base"/>
            <a:r>
              <a:rPr lang="en-US" sz="2400" dirty="0"/>
              <a:t>DIRECTIONS: </a:t>
            </a:r>
          </a:p>
          <a:p>
            <a:pPr marL="914400" lvl="1" indent="-457200" fontAlgn="base">
              <a:buFont typeface="+mj-lt"/>
              <a:buAutoNum type="arabicPeriod"/>
            </a:pPr>
            <a:r>
              <a:rPr lang="en-US" sz="2400" dirty="0"/>
              <a:t>Read and reflect the following article by Berta M. Moritz on St. John Henry Newman.</a:t>
            </a:r>
          </a:p>
          <a:p>
            <a:pPr marL="457200" lvl="1" indent="0" fontAlgn="base">
              <a:buNone/>
            </a:pPr>
            <a:r>
              <a:rPr lang="en-US" sz="2400" dirty="0"/>
              <a:t>SAINT JOHN HENRY NEWMAN: A CO-PATRON FOR SCIENTISTS? From Society of Catholic Scientists</a:t>
            </a:r>
          </a:p>
          <a:p>
            <a:pPr marL="457200" lvl="1" indent="0" fontAlgn="base">
              <a:buNone/>
            </a:pPr>
            <a:r>
              <a:rPr lang="en-US" sz="2400" dirty="0"/>
              <a:t> </a:t>
            </a:r>
            <a:r>
              <a:rPr lang="en-US" sz="2400" u="sng" dirty="0">
                <a:hlinkClick r:id="rId2"/>
              </a:rPr>
              <a:t>https://www.catholicscientists.org/idea/saint-john-henry-newman-a-co-patron-for-scientists</a:t>
            </a:r>
            <a:endParaRPr lang="en-US" sz="2400" dirty="0"/>
          </a:p>
          <a:p>
            <a:pPr fontAlgn="base"/>
            <a:endParaRPr lang="en-US" sz="2400" dirty="0"/>
          </a:p>
          <a:p>
            <a:pPr fontAlgn="base"/>
            <a:r>
              <a:rPr lang="en-US" sz="2400" dirty="0"/>
              <a:t>“Truth cannot be contrary to truth.”</a:t>
            </a:r>
          </a:p>
          <a:p>
            <a:pPr fontAlgn="base"/>
            <a:r>
              <a:rPr lang="en-US" sz="2400" dirty="0"/>
              <a:t>“I believe in design because I believe in God; not in a God because I see design.”</a:t>
            </a:r>
          </a:p>
          <a:p>
            <a:pPr fontAlgn="base"/>
            <a:r>
              <a:rPr lang="en-US" sz="2400" dirty="0"/>
              <a:t>“Evolution is not inconsistent with divine design - It is accidental to us, not to God.”</a:t>
            </a:r>
          </a:p>
          <a:p>
            <a:endParaRPr lang="en-US" sz="2400" dirty="0"/>
          </a:p>
        </p:txBody>
      </p:sp>
      <p:pic>
        <p:nvPicPr>
          <p:cNvPr id="6146" name="Picture 2" descr="John Henry Newman by Sir John Everett Millais">
            <a:extLst>
              <a:ext uri="{FF2B5EF4-FFF2-40B4-BE49-F238E27FC236}">
                <a16:creationId xmlns:a16="http://schemas.microsoft.com/office/drawing/2014/main" id="{D54DF69B-AD81-4625-A263-CAF11E5F9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40" y="2862943"/>
            <a:ext cx="3023337" cy="39115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607C45C-3B52-4D8D-95D3-3313D7778F72}"/>
              </a:ext>
            </a:extLst>
          </p:cNvPr>
          <p:cNvSpPr/>
          <p:nvPr/>
        </p:nvSpPr>
        <p:spPr>
          <a:xfrm>
            <a:off x="4254977" y="6338472"/>
            <a:ext cx="4114800" cy="430887"/>
          </a:xfrm>
          <a:prstGeom prst="rect">
            <a:avLst/>
          </a:prstGeom>
        </p:spPr>
        <p:txBody>
          <a:bodyPr wrap="square">
            <a:spAutoFit/>
          </a:bodyPr>
          <a:lstStyle/>
          <a:p>
            <a:pPr>
              <a:buFont typeface="Arial" panose="020B0604020202020204" pitchFamily="34" charset="0"/>
              <a:buChar char="•"/>
            </a:pPr>
            <a:r>
              <a:rPr lang="en-US" sz="1100" dirty="0">
                <a:latin typeface="Arial" panose="020B0604020202020204" pitchFamily="34" charset="0"/>
              </a:rPr>
              <a:t>File:John Henry Newman by Sir John Everett Millais, 1st Bt.jpg</a:t>
            </a:r>
          </a:p>
          <a:p>
            <a:pPr>
              <a:buFont typeface="Arial" panose="020B0604020202020204" pitchFamily="34" charset="0"/>
              <a:buChar char="•"/>
            </a:pPr>
            <a:r>
              <a:rPr lang="en-US" sz="1100" dirty="0">
                <a:latin typeface="Arial" panose="020B0604020202020204" pitchFamily="34" charset="0"/>
              </a:rPr>
              <a:t>Created: 1881 </a:t>
            </a:r>
            <a:endParaRPr lang="en-US" sz="1100" b="0" i="0" dirty="0">
              <a:effectLst/>
              <a:latin typeface="Arial" panose="020B0604020202020204" pitchFamily="34" charset="0"/>
            </a:endParaRPr>
          </a:p>
        </p:txBody>
      </p:sp>
    </p:spTree>
    <p:extLst>
      <p:ext uri="{BB962C8B-B14F-4D97-AF65-F5344CB8AC3E}">
        <p14:creationId xmlns:p14="http://schemas.microsoft.com/office/powerpoint/2010/main" val="197264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8868-5736-4E79-AA8F-FC24A0C36B70}"/>
              </a:ext>
            </a:extLst>
          </p:cNvPr>
          <p:cNvSpPr>
            <a:spLocks noGrp="1"/>
          </p:cNvSpPr>
          <p:nvPr>
            <p:ph type="title"/>
          </p:nvPr>
        </p:nvSpPr>
        <p:spPr/>
        <p:txBody>
          <a:bodyPr>
            <a:normAutofit/>
          </a:bodyPr>
          <a:lstStyle/>
          <a:p>
            <a:r>
              <a:rPr lang="en-US" sz="6000" dirty="0"/>
              <a:t>CONCLUSION</a:t>
            </a:r>
          </a:p>
        </p:txBody>
      </p:sp>
      <p:sp>
        <p:nvSpPr>
          <p:cNvPr id="3" name="Content Placeholder 2">
            <a:extLst>
              <a:ext uri="{FF2B5EF4-FFF2-40B4-BE49-F238E27FC236}">
                <a16:creationId xmlns:a16="http://schemas.microsoft.com/office/drawing/2014/main" id="{3FE90CAD-E2B4-4AEB-BABD-5E3CD373E83F}"/>
              </a:ext>
            </a:extLst>
          </p:cNvPr>
          <p:cNvSpPr>
            <a:spLocks noGrp="1"/>
          </p:cNvSpPr>
          <p:nvPr>
            <p:ph idx="1"/>
          </p:nvPr>
        </p:nvSpPr>
        <p:spPr/>
        <p:txBody>
          <a:bodyPr>
            <a:normAutofit lnSpcReduction="10000"/>
          </a:bodyPr>
          <a:lstStyle/>
          <a:p>
            <a:pPr fontAlgn="base"/>
            <a:r>
              <a:rPr lang="en-US" sz="3200" dirty="0"/>
              <a:t>Pope Emeritus Benedict XVI (Homily at the Mass for the Inauguration of the Pontificate, 24 April 2005)</a:t>
            </a:r>
          </a:p>
          <a:p>
            <a:pPr fontAlgn="base"/>
            <a:endParaRPr lang="en-US" sz="3200" dirty="0"/>
          </a:p>
          <a:p>
            <a:r>
              <a:rPr lang="en-US" sz="3200" dirty="0"/>
              <a:t>“[O]</a:t>
            </a:r>
            <a:r>
              <a:rPr lang="en-US" sz="3200" dirty="0" err="1"/>
              <a:t>nly</a:t>
            </a:r>
            <a:r>
              <a:rPr lang="en-US" sz="3200" dirty="0"/>
              <a:t> where God is seen does life truly begin. Only when we meet the living God in Christ do we know what life is. We are not some casual and meaningless product of evolution. Each of us is the result of a thought of God. Each of us is willed, each of us is loved, each of us is necessary.”</a:t>
            </a:r>
          </a:p>
        </p:txBody>
      </p:sp>
    </p:spTree>
    <p:extLst>
      <p:ext uri="{BB962C8B-B14F-4D97-AF65-F5344CB8AC3E}">
        <p14:creationId xmlns:p14="http://schemas.microsoft.com/office/powerpoint/2010/main" val="206397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9368-2D0A-415C-9ECA-BFD4F9980D4B}"/>
              </a:ext>
            </a:extLst>
          </p:cNvPr>
          <p:cNvSpPr>
            <a:spLocks noGrp="1"/>
          </p:cNvSpPr>
          <p:nvPr>
            <p:ph type="title"/>
          </p:nvPr>
        </p:nvSpPr>
        <p:spPr/>
        <p:txBody>
          <a:bodyPr>
            <a:noAutofit/>
          </a:bodyPr>
          <a:lstStyle/>
          <a:p>
            <a:r>
              <a:rPr lang="en-US" sz="4800" dirty="0"/>
              <a:t>St. Thomas Aquinas Prayer before Study </a:t>
            </a:r>
          </a:p>
        </p:txBody>
      </p:sp>
      <p:sp>
        <p:nvSpPr>
          <p:cNvPr id="3" name="Content Placeholder 2">
            <a:extLst>
              <a:ext uri="{FF2B5EF4-FFF2-40B4-BE49-F238E27FC236}">
                <a16:creationId xmlns:a16="http://schemas.microsoft.com/office/drawing/2014/main" id="{AB4F3733-8484-4B91-86EE-7DD35C9F5FA4}"/>
              </a:ext>
            </a:extLst>
          </p:cNvPr>
          <p:cNvSpPr>
            <a:spLocks noGrp="1"/>
          </p:cNvSpPr>
          <p:nvPr>
            <p:ph idx="1"/>
          </p:nvPr>
        </p:nvSpPr>
        <p:spPr>
          <a:xfrm>
            <a:off x="685800" y="2418495"/>
            <a:ext cx="10820400" cy="4024125"/>
          </a:xfrm>
        </p:spPr>
        <p:txBody>
          <a:bodyPr>
            <a:normAutofit lnSpcReduction="10000"/>
          </a:bodyPr>
          <a:lstStyle/>
          <a:p>
            <a:r>
              <a:rPr lang="en-US" sz="2800" dirty="0"/>
              <a:t>Creator of all things, true Source of light and wisdom, lofty origin of all being, graciously let a ray of Your brilliance penetrate into the darkness of my understanding and  take from me the double darkness in which I have been born, an obscurity of both sin and ignorance. Give me a sharp sense of understanding, a retentive memory, and the ability to grasp things correctly and fundamentally. Grant me the talent of being exact in my explanations, and the ability to express myself with thoroughness and charm. Point out the beginning, direct the progress, and help in completion; through Christ our Lord. Amen.</a:t>
            </a:r>
          </a:p>
        </p:txBody>
      </p:sp>
    </p:spTree>
    <p:extLst>
      <p:ext uri="{BB962C8B-B14F-4D97-AF65-F5344CB8AC3E}">
        <p14:creationId xmlns:p14="http://schemas.microsoft.com/office/powerpoint/2010/main" val="18687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0E34-B2B8-48C7-9B21-DACA812BC021}"/>
              </a:ext>
            </a:extLst>
          </p:cNvPr>
          <p:cNvSpPr>
            <a:spLocks noGrp="1"/>
          </p:cNvSpPr>
          <p:nvPr>
            <p:ph type="title"/>
          </p:nvPr>
        </p:nvSpPr>
        <p:spPr/>
        <p:txBody>
          <a:bodyPr>
            <a:normAutofit/>
          </a:bodyPr>
          <a:lstStyle/>
          <a:p>
            <a:r>
              <a:rPr lang="en-US" sz="4800" dirty="0"/>
              <a:t>Key Questions</a:t>
            </a:r>
          </a:p>
        </p:txBody>
      </p:sp>
      <p:sp>
        <p:nvSpPr>
          <p:cNvPr id="3" name="Content Placeholder 2">
            <a:extLst>
              <a:ext uri="{FF2B5EF4-FFF2-40B4-BE49-F238E27FC236}">
                <a16:creationId xmlns:a16="http://schemas.microsoft.com/office/drawing/2014/main" id="{6C1EFB1C-BEB3-4DCE-80C1-68FFDF18E318}"/>
              </a:ext>
            </a:extLst>
          </p:cNvPr>
          <p:cNvSpPr>
            <a:spLocks noGrp="1"/>
          </p:cNvSpPr>
          <p:nvPr>
            <p:ph idx="1"/>
          </p:nvPr>
        </p:nvSpPr>
        <p:spPr/>
        <p:txBody>
          <a:bodyPr>
            <a:normAutofit fontScale="92500"/>
          </a:bodyPr>
          <a:lstStyle/>
          <a:p>
            <a:pPr fontAlgn="base"/>
            <a:r>
              <a:rPr lang="en-US" sz="2800" b="1" dirty="0"/>
              <a:t>SCRIPTURE</a:t>
            </a:r>
            <a:r>
              <a:rPr lang="en-US" sz="2800" dirty="0"/>
              <a:t>: What Truths are presented in the first chapters of Genesis that explain how we are to understand the communion between God as Creator and Man as His creation?</a:t>
            </a:r>
          </a:p>
          <a:p>
            <a:pPr fontAlgn="base"/>
            <a:r>
              <a:rPr lang="en-US" sz="2800" b="1" dirty="0"/>
              <a:t>CHURCH TEACHING:</a:t>
            </a:r>
            <a:r>
              <a:rPr lang="en-US" sz="2800" dirty="0"/>
              <a:t> What does the Church say about creation in the first chapters of Genesis, which helps us understand what science has proposed and demonstrated in evolution? </a:t>
            </a:r>
          </a:p>
          <a:p>
            <a:r>
              <a:rPr lang="en-US" sz="2800" b="1" dirty="0"/>
              <a:t>SCIENTIFIC METHOD:</a:t>
            </a:r>
            <a:r>
              <a:rPr lang="en-US" sz="2800" dirty="0"/>
              <a:t> What is the relationship between science and faith to help us understand God and His creation?</a:t>
            </a:r>
          </a:p>
        </p:txBody>
      </p:sp>
    </p:spTree>
    <p:extLst>
      <p:ext uri="{BB962C8B-B14F-4D97-AF65-F5344CB8AC3E}">
        <p14:creationId xmlns:p14="http://schemas.microsoft.com/office/powerpoint/2010/main" val="323371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ACC4-EFF4-40E3-BC6F-06A62A65EE72}"/>
              </a:ext>
            </a:extLst>
          </p:cNvPr>
          <p:cNvSpPr>
            <a:spLocks noGrp="1"/>
          </p:cNvSpPr>
          <p:nvPr>
            <p:ph type="ctrTitle"/>
          </p:nvPr>
        </p:nvSpPr>
        <p:spPr/>
        <p:txBody>
          <a:bodyPr>
            <a:normAutofit fontScale="90000"/>
          </a:bodyPr>
          <a:lstStyle/>
          <a:p>
            <a:pPr algn="ctr"/>
            <a:r>
              <a:rPr lang="en-US" sz="7200" dirty="0"/>
              <a:t>“Popcorn” Reading Genesis 1:24-31</a:t>
            </a:r>
          </a:p>
        </p:txBody>
      </p:sp>
    </p:spTree>
    <p:extLst>
      <p:ext uri="{BB962C8B-B14F-4D97-AF65-F5344CB8AC3E}">
        <p14:creationId xmlns:p14="http://schemas.microsoft.com/office/powerpoint/2010/main" val="403482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B881-65BA-4537-BCDB-6B18C9D5A7AB}"/>
              </a:ext>
            </a:extLst>
          </p:cNvPr>
          <p:cNvSpPr>
            <a:spLocks noGrp="1"/>
          </p:cNvSpPr>
          <p:nvPr>
            <p:ph type="title"/>
          </p:nvPr>
        </p:nvSpPr>
        <p:spPr>
          <a:xfrm>
            <a:off x="914400" y="951722"/>
            <a:ext cx="10666445" cy="1945434"/>
          </a:xfrm>
        </p:spPr>
        <p:txBody>
          <a:bodyPr>
            <a:normAutofit/>
          </a:bodyPr>
          <a:lstStyle/>
          <a:p>
            <a:pPr algn="ctr"/>
            <a:r>
              <a:rPr lang="en-US" sz="5400" i="1" dirty="0"/>
              <a:t>Are Creation and Evolution compatible?</a:t>
            </a:r>
            <a:endParaRPr lang="en-US" sz="5400" dirty="0"/>
          </a:p>
        </p:txBody>
      </p:sp>
      <p:pic>
        <p:nvPicPr>
          <p:cNvPr id="3" name="Online Media 2" title="Are Creation and Evolution Compatible? w/ Fr. Thomas Davenport, O.P. (Aquinas 101)">
            <a:hlinkClick r:id="" action="ppaction://media"/>
            <a:extLst>
              <a:ext uri="{FF2B5EF4-FFF2-40B4-BE49-F238E27FC236}">
                <a16:creationId xmlns:a16="http://schemas.microsoft.com/office/drawing/2014/main" id="{7F3F3EEF-6AFB-40CF-8F53-AD133499AF11}"/>
              </a:ext>
            </a:extLst>
          </p:cNvPr>
          <p:cNvPicPr>
            <a:picLocks noRot="1" noChangeAspect="1"/>
          </p:cNvPicPr>
          <p:nvPr>
            <a:videoFile r:link="rId1"/>
          </p:nvPr>
        </p:nvPicPr>
        <p:blipFill>
          <a:blip r:embed="rId3"/>
          <a:stretch>
            <a:fillRect/>
          </a:stretch>
        </p:blipFill>
        <p:spPr>
          <a:xfrm>
            <a:off x="2793999" y="2724539"/>
            <a:ext cx="6996925" cy="3935770"/>
          </a:xfrm>
          <a:prstGeom prst="rect">
            <a:avLst/>
          </a:prstGeom>
        </p:spPr>
      </p:pic>
    </p:spTree>
    <p:extLst>
      <p:ext uri="{BB962C8B-B14F-4D97-AF65-F5344CB8AC3E}">
        <p14:creationId xmlns:p14="http://schemas.microsoft.com/office/powerpoint/2010/main" val="151419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BE26-AF82-4E2E-AE13-9EFF749CAA00}"/>
              </a:ext>
            </a:extLst>
          </p:cNvPr>
          <p:cNvSpPr>
            <a:spLocks noGrp="1"/>
          </p:cNvSpPr>
          <p:nvPr>
            <p:ph type="title"/>
          </p:nvPr>
        </p:nvSpPr>
        <p:spPr>
          <a:xfrm>
            <a:off x="5710335" y="122849"/>
            <a:ext cx="5712023" cy="1697568"/>
          </a:xfrm>
        </p:spPr>
        <p:txBody>
          <a:bodyPr>
            <a:normAutofit/>
          </a:bodyPr>
          <a:lstStyle/>
          <a:p>
            <a:pPr algn="ctr"/>
            <a:r>
              <a:rPr lang="en-US" sz="4800" dirty="0"/>
              <a:t>“Image and Likeness” of God</a:t>
            </a:r>
          </a:p>
        </p:txBody>
      </p:sp>
      <p:pic>
        <p:nvPicPr>
          <p:cNvPr id="2052" name="Picture 4" descr="Mother Teresa quote: In loving and serving, we prove that we have been...">
            <a:extLst>
              <a:ext uri="{FF2B5EF4-FFF2-40B4-BE49-F238E27FC236}">
                <a16:creationId xmlns:a16="http://schemas.microsoft.com/office/drawing/2014/main" id="{F1CE0785-9712-493F-BC98-D95FD42BF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790" y="2122710"/>
            <a:ext cx="7314718" cy="34422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BB56FB2-8DE8-4AF5-A239-FBAAF31130AF}"/>
              </a:ext>
            </a:extLst>
          </p:cNvPr>
          <p:cNvSpPr/>
          <p:nvPr/>
        </p:nvSpPr>
        <p:spPr>
          <a:xfrm>
            <a:off x="8047173" y="4896839"/>
            <a:ext cx="3132589" cy="261610"/>
          </a:xfrm>
          <a:prstGeom prst="rect">
            <a:avLst/>
          </a:prstGeom>
        </p:spPr>
        <p:txBody>
          <a:bodyPr wrap="none">
            <a:spAutoFit/>
          </a:bodyPr>
          <a:lstStyle/>
          <a:p>
            <a:r>
              <a:rPr lang="en-US" sz="1100" dirty="0"/>
              <a:t>https://www.azquotes.com/quote/1345100</a:t>
            </a:r>
          </a:p>
        </p:txBody>
      </p:sp>
      <p:sp>
        <p:nvSpPr>
          <p:cNvPr id="9" name="TextBox 8">
            <a:extLst>
              <a:ext uri="{FF2B5EF4-FFF2-40B4-BE49-F238E27FC236}">
                <a16:creationId xmlns:a16="http://schemas.microsoft.com/office/drawing/2014/main" id="{7FFAB519-6F83-4735-AFE9-5D520F7D6440}"/>
              </a:ext>
            </a:extLst>
          </p:cNvPr>
          <p:cNvSpPr txBox="1"/>
          <p:nvPr/>
        </p:nvSpPr>
        <p:spPr>
          <a:xfrm>
            <a:off x="391885" y="1511559"/>
            <a:ext cx="4337905" cy="5632311"/>
          </a:xfrm>
          <a:prstGeom prst="rect">
            <a:avLst/>
          </a:prstGeom>
          <a:noFill/>
        </p:spPr>
        <p:txBody>
          <a:bodyPr wrap="square" rtlCol="0">
            <a:spAutoFit/>
          </a:bodyPr>
          <a:lstStyle/>
          <a:p>
            <a:r>
              <a:rPr lang="en-US" sz="2400" b="1" u="sng" dirty="0"/>
              <a:t>1. God is our Father.</a:t>
            </a:r>
          </a:p>
          <a:p>
            <a:pPr marL="800100" lvl="1" indent="-342900">
              <a:buFont typeface="Arial" panose="020B0604020202020204" pitchFamily="34" charset="0"/>
              <a:buChar char="•"/>
            </a:pPr>
            <a:r>
              <a:rPr lang="en-US" sz="2400" dirty="0"/>
              <a:t>We are directly related to God, our Creator, who loves us as a father loves his children.</a:t>
            </a:r>
          </a:p>
          <a:p>
            <a:pPr marL="800100" lvl="1" indent="-342900">
              <a:buFont typeface="Arial" panose="020B0604020202020204" pitchFamily="34" charset="0"/>
              <a:buChar char="•"/>
            </a:pPr>
            <a:endParaRPr lang="en-US" sz="2400" dirty="0"/>
          </a:p>
          <a:p>
            <a:r>
              <a:rPr lang="en-US" sz="2400" b="1" u="sng" dirty="0"/>
              <a:t>2. We have a rational soul.</a:t>
            </a:r>
          </a:p>
          <a:p>
            <a:pPr marL="800100" lvl="1" indent="-342900">
              <a:buFont typeface="Arial" panose="020B0604020202020204" pitchFamily="34" charset="0"/>
              <a:buChar char="•"/>
            </a:pPr>
            <a:r>
              <a:rPr lang="en-US" sz="2400" dirty="0"/>
              <a:t>We are like God in that we have a rational soul and the capacity to know and love God.</a:t>
            </a:r>
          </a:p>
          <a:p>
            <a:endParaRPr lang="en-US" sz="2400" dirty="0"/>
          </a:p>
          <a:p>
            <a:endParaRPr lang="en-US" sz="2400" dirty="0"/>
          </a:p>
        </p:txBody>
      </p:sp>
    </p:spTree>
    <p:extLst>
      <p:ext uri="{BB962C8B-B14F-4D97-AF65-F5344CB8AC3E}">
        <p14:creationId xmlns:p14="http://schemas.microsoft.com/office/powerpoint/2010/main" val="153237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BE26-AF82-4E2E-AE13-9EFF749CAA00}"/>
              </a:ext>
            </a:extLst>
          </p:cNvPr>
          <p:cNvSpPr>
            <a:spLocks noGrp="1"/>
          </p:cNvSpPr>
          <p:nvPr>
            <p:ph type="title"/>
          </p:nvPr>
        </p:nvSpPr>
        <p:spPr>
          <a:xfrm>
            <a:off x="5710335" y="122849"/>
            <a:ext cx="5712023" cy="1697568"/>
          </a:xfrm>
        </p:spPr>
        <p:txBody>
          <a:bodyPr>
            <a:normAutofit/>
          </a:bodyPr>
          <a:lstStyle/>
          <a:p>
            <a:pPr algn="ctr"/>
            <a:r>
              <a:rPr lang="en-US" sz="4800" dirty="0"/>
              <a:t>“Image and Likeness” of God</a:t>
            </a:r>
          </a:p>
        </p:txBody>
      </p:sp>
      <p:pic>
        <p:nvPicPr>
          <p:cNvPr id="2052" name="Picture 4" descr="Mother Teresa quote: In loving and serving, we prove that we have been...">
            <a:extLst>
              <a:ext uri="{FF2B5EF4-FFF2-40B4-BE49-F238E27FC236}">
                <a16:creationId xmlns:a16="http://schemas.microsoft.com/office/drawing/2014/main" id="{F1CE0785-9712-493F-BC98-D95FD42BF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790" y="2122710"/>
            <a:ext cx="7314718" cy="34422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BB56FB2-8DE8-4AF5-A239-FBAAF31130AF}"/>
              </a:ext>
            </a:extLst>
          </p:cNvPr>
          <p:cNvSpPr/>
          <p:nvPr/>
        </p:nvSpPr>
        <p:spPr>
          <a:xfrm>
            <a:off x="8047173" y="4896839"/>
            <a:ext cx="3132589" cy="261610"/>
          </a:xfrm>
          <a:prstGeom prst="rect">
            <a:avLst/>
          </a:prstGeom>
        </p:spPr>
        <p:txBody>
          <a:bodyPr wrap="none">
            <a:spAutoFit/>
          </a:bodyPr>
          <a:lstStyle/>
          <a:p>
            <a:r>
              <a:rPr lang="en-US" sz="1100" dirty="0"/>
              <a:t>https://www.azquotes.com/quote/1345100</a:t>
            </a:r>
          </a:p>
        </p:txBody>
      </p:sp>
      <p:sp>
        <p:nvSpPr>
          <p:cNvPr id="9" name="TextBox 8">
            <a:extLst>
              <a:ext uri="{FF2B5EF4-FFF2-40B4-BE49-F238E27FC236}">
                <a16:creationId xmlns:a16="http://schemas.microsoft.com/office/drawing/2014/main" id="{7FFAB519-6F83-4735-AFE9-5D520F7D6440}"/>
              </a:ext>
            </a:extLst>
          </p:cNvPr>
          <p:cNvSpPr txBox="1"/>
          <p:nvPr/>
        </p:nvSpPr>
        <p:spPr>
          <a:xfrm>
            <a:off x="391885" y="1511559"/>
            <a:ext cx="4337905" cy="6555641"/>
          </a:xfrm>
          <a:prstGeom prst="rect">
            <a:avLst/>
          </a:prstGeom>
          <a:noFill/>
        </p:spPr>
        <p:txBody>
          <a:bodyPr wrap="square" rtlCol="0">
            <a:spAutoFit/>
          </a:bodyPr>
          <a:lstStyle/>
          <a:p>
            <a:r>
              <a:rPr lang="en-US" sz="2800" b="1" u="sng" dirty="0"/>
              <a:t>3. Human life possesses great sacredness.</a:t>
            </a:r>
          </a:p>
          <a:p>
            <a:pPr marL="800100" lvl="1" indent="-342900">
              <a:buFont typeface="Arial" panose="020B0604020202020204" pitchFamily="34" charset="0"/>
              <a:buChar char="•"/>
            </a:pPr>
            <a:r>
              <a:rPr lang="en-US" sz="2800" dirty="0"/>
              <a:t>God’s breath animated our bodies with a soul.</a:t>
            </a:r>
          </a:p>
          <a:p>
            <a:endParaRPr lang="en-US" sz="2800" b="1" u="sng" dirty="0"/>
          </a:p>
          <a:p>
            <a:r>
              <a:rPr lang="en-US" sz="2800" b="1" u="sng" dirty="0"/>
              <a:t>4. Man is made for communion with God.</a:t>
            </a:r>
          </a:p>
          <a:p>
            <a:pPr marL="342900" indent="-342900">
              <a:buFont typeface="Arial" panose="020B0604020202020204" pitchFamily="34" charset="0"/>
              <a:buChar char="•"/>
            </a:pPr>
            <a:r>
              <a:rPr lang="en-US" sz="2800" dirty="0"/>
              <a:t> This is meant to be Man’s permanent state.</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254582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A459-10A4-4277-9BCB-327177A3B19B}"/>
              </a:ext>
            </a:extLst>
          </p:cNvPr>
          <p:cNvSpPr>
            <a:spLocks noGrp="1"/>
          </p:cNvSpPr>
          <p:nvPr>
            <p:ph type="title"/>
          </p:nvPr>
        </p:nvSpPr>
        <p:spPr>
          <a:xfrm>
            <a:off x="3331029" y="223197"/>
            <a:ext cx="8860971" cy="1661586"/>
          </a:xfrm>
        </p:spPr>
        <p:txBody>
          <a:bodyPr>
            <a:normAutofit/>
          </a:bodyPr>
          <a:lstStyle/>
          <a:p>
            <a:pPr algn="ctr"/>
            <a:r>
              <a:rPr lang="en-US" sz="4400" dirty="0"/>
              <a:t>God’s Two Divine Commands to Man</a:t>
            </a:r>
          </a:p>
        </p:txBody>
      </p:sp>
      <p:sp>
        <p:nvSpPr>
          <p:cNvPr id="3" name="Content Placeholder 2">
            <a:extLst>
              <a:ext uri="{FF2B5EF4-FFF2-40B4-BE49-F238E27FC236}">
                <a16:creationId xmlns:a16="http://schemas.microsoft.com/office/drawing/2014/main" id="{C68C4702-9951-44E0-AECD-9277A322FC5D}"/>
              </a:ext>
            </a:extLst>
          </p:cNvPr>
          <p:cNvSpPr>
            <a:spLocks noGrp="1"/>
          </p:cNvSpPr>
          <p:nvPr>
            <p:ph sz="half" idx="1"/>
          </p:nvPr>
        </p:nvSpPr>
        <p:spPr>
          <a:xfrm>
            <a:off x="237931" y="1884783"/>
            <a:ext cx="4235278" cy="4024125"/>
          </a:xfrm>
        </p:spPr>
        <p:txBody>
          <a:bodyPr>
            <a:normAutofit lnSpcReduction="10000"/>
          </a:bodyPr>
          <a:lstStyle/>
          <a:p>
            <a:pPr algn="ctr"/>
            <a:r>
              <a:rPr lang="en-US" sz="3600" dirty="0"/>
              <a:t>“be fertile and multiply; fill the earth”</a:t>
            </a:r>
          </a:p>
          <a:p>
            <a:pPr algn="ctr"/>
            <a:endParaRPr lang="en-US" sz="3600" dirty="0"/>
          </a:p>
          <a:p>
            <a:pPr algn="ctr"/>
            <a:r>
              <a:rPr lang="en-US" sz="3600" dirty="0"/>
              <a:t>“subdue it” of God’s creation; dominion and stewardship</a:t>
            </a:r>
          </a:p>
          <a:p>
            <a:pPr algn="ctr"/>
            <a:endParaRPr lang="en-US" sz="3600" dirty="0"/>
          </a:p>
        </p:txBody>
      </p:sp>
      <p:pic>
        <p:nvPicPr>
          <p:cNvPr id="3074" name="Picture 2" descr="Pope Benedict XVI quote: The Earth is indeed a precious gift of the  Creator...">
            <a:extLst>
              <a:ext uri="{FF2B5EF4-FFF2-40B4-BE49-F238E27FC236}">
                <a16:creationId xmlns:a16="http://schemas.microsoft.com/office/drawing/2014/main" id="{25BB6B76-81FD-4040-89CD-33F602053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209" y="2080659"/>
            <a:ext cx="7718791" cy="36323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800877E-00D3-46A2-9357-86B16D045785}"/>
              </a:ext>
            </a:extLst>
          </p:cNvPr>
          <p:cNvSpPr/>
          <p:nvPr/>
        </p:nvSpPr>
        <p:spPr>
          <a:xfrm>
            <a:off x="8158343" y="5418555"/>
            <a:ext cx="3054041" cy="261610"/>
          </a:xfrm>
          <a:prstGeom prst="rect">
            <a:avLst/>
          </a:prstGeom>
        </p:spPr>
        <p:txBody>
          <a:bodyPr wrap="none">
            <a:spAutoFit/>
          </a:bodyPr>
          <a:lstStyle/>
          <a:p>
            <a:r>
              <a:rPr lang="en-US" sz="1100" dirty="0"/>
              <a:t>https://www.azquotes.com/quote/685947</a:t>
            </a:r>
          </a:p>
        </p:txBody>
      </p:sp>
    </p:spTree>
    <p:extLst>
      <p:ext uri="{BB962C8B-B14F-4D97-AF65-F5344CB8AC3E}">
        <p14:creationId xmlns:p14="http://schemas.microsoft.com/office/powerpoint/2010/main" val="294829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7E0C-4A69-4B16-A8A0-E5CEE9B90AD6}"/>
              </a:ext>
            </a:extLst>
          </p:cNvPr>
          <p:cNvSpPr>
            <a:spLocks noGrp="1"/>
          </p:cNvSpPr>
          <p:nvPr>
            <p:ph type="title"/>
          </p:nvPr>
        </p:nvSpPr>
        <p:spPr/>
        <p:txBody>
          <a:bodyPr>
            <a:normAutofit/>
          </a:bodyPr>
          <a:lstStyle/>
          <a:p>
            <a:pPr algn="ctr"/>
            <a:r>
              <a:rPr lang="en-US" dirty="0"/>
              <a:t>Church Teaching of Creation Narrative &amp; Evolution</a:t>
            </a:r>
          </a:p>
        </p:txBody>
      </p:sp>
      <p:sp>
        <p:nvSpPr>
          <p:cNvPr id="3" name="Content Placeholder 2">
            <a:extLst>
              <a:ext uri="{FF2B5EF4-FFF2-40B4-BE49-F238E27FC236}">
                <a16:creationId xmlns:a16="http://schemas.microsoft.com/office/drawing/2014/main" id="{19DE8472-EF5C-453D-8B7B-563A2BDCA693}"/>
              </a:ext>
            </a:extLst>
          </p:cNvPr>
          <p:cNvSpPr>
            <a:spLocks noGrp="1"/>
          </p:cNvSpPr>
          <p:nvPr>
            <p:ph idx="1"/>
          </p:nvPr>
        </p:nvSpPr>
        <p:spPr>
          <a:xfrm>
            <a:off x="3993502" y="2194560"/>
            <a:ext cx="7856376" cy="4392852"/>
          </a:xfrm>
        </p:spPr>
        <p:txBody>
          <a:bodyPr>
            <a:normAutofit fontScale="92500"/>
          </a:bodyPr>
          <a:lstStyle/>
          <a:p>
            <a:pPr fontAlgn="base"/>
            <a:r>
              <a:rPr lang="en-US" sz="2800" dirty="0"/>
              <a:t>To answer this question, we are turning to </a:t>
            </a:r>
            <a:r>
              <a:rPr lang="en-US" sz="2800" i="1" dirty="0" err="1"/>
              <a:t>Humani</a:t>
            </a:r>
            <a:r>
              <a:rPr lang="en-US" sz="2800" i="1" dirty="0"/>
              <a:t> Generis</a:t>
            </a:r>
            <a:r>
              <a:rPr lang="en-US" sz="2800" dirty="0"/>
              <a:t>, a Papal encyclical of Pius XII (1950)</a:t>
            </a:r>
          </a:p>
          <a:p>
            <a:pPr lvl="1" fontAlgn="base"/>
            <a:r>
              <a:rPr lang="en-US" sz="2400" dirty="0"/>
              <a:t>What is </a:t>
            </a:r>
            <a:r>
              <a:rPr lang="en-US" sz="2400" i="1" dirty="0" err="1"/>
              <a:t>Humani</a:t>
            </a:r>
            <a:r>
              <a:rPr lang="en-US" sz="2400" dirty="0"/>
              <a:t> </a:t>
            </a:r>
            <a:r>
              <a:rPr lang="en-US" sz="2400" i="1" dirty="0"/>
              <a:t>Generis</a:t>
            </a:r>
            <a:r>
              <a:rPr lang="en-US" sz="2400" dirty="0"/>
              <a:t>: </a:t>
            </a:r>
            <a:r>
              <a:rPr lang="en-US" sz="2400" i="1" dirty="0" err="1"/>
              <a:t>Humani</a:t>
            </a:r>
            <a:r>
              <a:rPr lang="en-US" sz="2400" dirty="0"/>
              <a:t> </a:t>
            </a:r>
            <a:r>
              <a:rPr lang="en-US" sz="2400" i="1" dirty="0"/>
              <a:t>Generis</a:t>
            </a:r>
            <a:r>
              <a:rPr lang="en-US" sz="2400" dirty="0"/>
              <a:t> is a papal encyclical that is "concerning some false opinions threatening to undermine the foundations of Catholic Doctrine". This document is concerned with the rising Nouvelle </a:t>
            </a:r>
            <a:r>
              <a:rPr lang="en-US" sz="2400" dirty="0" err="1"/>
              <a:t>Théologie</a:t>
            </a:r>
            <a:r>
              <a:rPr lang="en-US" sz="2400" dirty="0"/>
              <a:t> which will go on to have great influence at the Second Vatican Council starting during the following decade. The document itself deals directly with evolution and outlines </a:t>
            </a:r>
            <a:r>
              <a:rPr lang="en-US" sz="2400" i="1" dirty="0" err="1"/>
              <a:t>dei</a:t>
            </a:r>
            <a:r>
              <a:rPr lang="en-US" sz="2400" i="1" dirty="0"/>
              <a:t> Fide </a:t>
            </a:r>
            <a:r>
              <a:rPr lang="en-US" sz="2400" dirty="0"/>
              <a:t>positions on the subject (</a:t>
            </a:r>
            <a:r>
              <a:rPr lang="en-US" sz="2400" u="sng" dirty="0" err="1">
                <a:hlinkClick r:id="rId2"/>
              </a:rPr>
              <a:t>wikipedia</a:t>
            </a:r>
            <a:r>
              <a:rPr lang="en-US" sz="2400" dirty="0"/>
              <a:t>). </a:t>
            </a:r>
          </a:p>
          <a:p>
            <a:endParaRPr lang="en-US" sz="2400" dirty="0"/>
          </a:p>
        </p:txBody>
      </p:sp>
      <p:sp>
        <p:nvSpPr>
          <p:cNvPr id="4" name="Rectangle 3">
            <a:extLst>
              <a:ext uri="{FF2B5EF4-FFF2-40B4-BE49-F238E27FC236}">
                <a16:creationId xmlns:a16="http://schemas.microsoft.com/office/drawing/2014/main" id="{809ABCC3-2FBB-4C56-825D-42EE9526783E}"/>
              </a:ext>
            </a:extLst>
          </p:cNvPr>
          <p:cNvSpPr/>
          <p:nvPr/>
        </p:nvSpPr>
        <p:spPr>
          <a:xfrm>
            <a:off x="3838000" y="6509127"/>
            <a:ext cx="3495861" cy="430887"/>
          </a:xfrm>
          <a:prstGeom prst="rect">
            <a:avLst/>
          </a:prstGeom>
        </p:spPr>
        <p:txBody>
          <a:bodyPr wrap="square">
            <a:spAutoFit/>
          </a:bodyPr>
          <a:lstStyle/>
          <a:p>
            <a:r>
              <a:rPr lang="en-US" sz="1100" dirty="0">
                <a:latin typeface="Linux Libertine"/>
              </a:rPr>
              <a:t>File:Pius XII with tabard, by Michael Pitcairn, 1951.png</a:t>
            </a:r>
            <a:br>
              <a:rPr lang="en-US" sz="1100" dirty="0"/>
            </a:br>
            <a:endParaRPr lang="en-US" sz="1100" dirty="0"/>
          </a:p>
        </p:txBody>
      </p:sp>
      <p:pic>
        <p:nvPicPr>
          <p:cNvPr id="5122" name="Picture 2" descr="File:Pius XII with tabard, by Michael Pitcairn, 1951.png">
            <a:extLst>
              <a:ext uri="{FF2B5EF4-FFF2-40B4-BE49-F238E27FC236}">
                <a16:creationId xmlns:a16="http://schemas.microsoft.com/office/drawing/2014/main" id="{E8B4868B-C17B-4B35-9B72-C8E8C39FF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86" y="1471435"/>
            <a:ext cx="3657024" cy="525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11902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81</TotalTime>
  <Words>1151</Words>
  <Application>Microsoft Office PowerPoint</Application>
  <PresentationFormat>Widescreen</PresentationFormat>
  <Paragraphs>74</Paragraphs>
  <Slides>15</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Google Sans</vt:lpstr>
      <vt:lpstr>Linux Libertine</vt:lpstr>
      <vt:lpstr>Roboto-Regular</vt:lpstr>
      <vt:lpstr>Vapor Trail</vt:lpstr>
      <vt:lpstr>Creation &amp; Evolution:  A Catholic Conception of Man</vt:lpstr>
      <vt:lpstr>St. Thomas Aquinas Prayer before Study </vt:lpstr>
      <vt:lpstr>Key Questions</vt:lpstr>
      <vt:lpstr>“Popcorn” Reading Genesis 1:24-31</vt:lpstr>
      <vt:lpstr>Are Creation and Evolution compatible?</vt:lpstr>
      <vt:lpstr>“Image and Likeness” of God</vt:lpstr>
      <vt:lpstr>“Image and Likeness” of God</vt:lpstr>
      <vt:lpstr>God’s Two Divine Commands to Man</vt:lpstr>
      <vt:lpstr>Church Teaching of Creation Narrative &amp; Evolution</vt:lpstr>
      <vt:lpstr>Humani Generis,  a Papal encyclical of Pius XII (1950)</vt:lpstr>
      <vt:lpstr>Humani Generis,  a Papal encyclical of Pius XII (1950)</vt:lpstr>
      <vt:lpstr>Humani Generis,  a Papal encyclical of Pius XII (1950)</vt:lpstr>
      <vt:lpstr>Assessment</vt:lpstr>
      <vt:lpstr>SUMMARY &amp;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 &amp; Evolution:  A Catholic Conception of Man</dc:title>
  <dc:creator>Lucie Barker</dc:creator>
  <cp:lastModifiedBy>Lucie Barker</cp:lastModifiedBy>
  <cp:revision>4</cp:revision>
  <dcterms:created xsi:type="dcterms:W3CDTF">2022-06-17T00:01:01Z</dcterms:created>
  <dcterms:modified xsi:type="dcterms:W3CDTF">2022-06-17T01:22:08Z</dcterms:modified>
</cp:coreProperties>
</file>