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73B04-AA04-9D8C-CFF8-172CEBC5F999}" v="284" dt="2022-06-24T17:17:46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oogasian" userId="S::mhoogasian@saintpaulknights.org::0a7725f1-7d72-4bed-a886-cda4cfe417c7" providerId="AD" clId="Web-{B7773B04-AA04-9D8C-CFF8-172CEBC5F999}"/>
    <pc:docChg chg="addSld modSld">
      <pc:chgData name="Michael Hoogasian" userId="S::mhoogasian@saintpaulknights.org::0a7725f1-7d72-4bed-a886-cda4cfe417c7" providerId="AD" clId="Web-{B7773B04-AA04-9D8C-CFF8-172CEBC5F999}" dt="2022-06-24T17:17:44.296" v="275" actId="14100"/>
      <pc:docMkLst>
        <pc:docMk/>
      </pc:docMkLst>
      <pc:sldChg chg="delSp modSp">
        <pc:chgData name="Michael Hoogasian" userId="S::mhoogasian@saintpaulknights.org::0a7725f1-7d72-4bed-a886-cda4cfe417c7" providerId="AD" clId="Web-{B7773B04-AA04-9D8C-CFF8-172CEBC5F999}" dt="2022-06-24T17:14:30.736" v="81" actId="20577"/>
        <pc:sldMkLst>
          <pc:docMk/>
          <pc:sldMk cId="109857222" sldId="256"/>
        </pc:sldMkLst>
        <pc:spChg chg="mod">
          <ac:chgData name="Michael Hoogasian" userId="S::mhoogasian@saintpaulknights.org::0a7725f1-7d72-4bed-a886-cda4cfe417c7" providerId="AD" clId="Web-{B7773B04-AA04-9D8C-CFF8-172CEBC5F999}" dt="2022-06-24T17:14:30.736" v="81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ichael Hoogasian" userId="S::mhoogasian@saintpaulknights.org::0a7725f1-7d72-4bed-a886-cda4cfe417c7" providerId="AD" clId="Web-{B7773B04-AA04-9D8C-CFF8-172CEBC5F999}" dt="2022-06-24T17:14:26.829" v="79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Michael Hoogasian" userId="S::mhoogasian@saintpaulknights.org::0a7725f1-7d72-4bed-a886-cda4cfe417c7" providerId="AD" clId="Web-{B7773B04-AA04-9D8C-CFF8-172CEBC5F999}" dt="2022-06-24T17:14:52.173" v="87"/>
        <pc:sldMkLst>
          <pc:docMk/>
          <pc:sldMk cId="1170582481" sldId="257"/>
        </pc:sldMkLst>
        <pc:spChg chg="mod">
          <ac:chgData name="Michael Hoogasian" userId="S::mhoogasian@saintpaulknights.org::0a7725f1-7d72-4bed-a886-cda4cfe417c7" providerId="AD" clId="Web-{B7773B04-AA04-9D8C-CFF8-172CEBC5F999}" dt="2022-06-24T17:14:48.470" v="86" actId="20577"/>
          <ac:spMkLst>
            <pc:docMk/>
            <pc:sldMk cId="1170582481" sldId="257"/>
            <ac:spMk id="2" creationId="{52ACEF6D-AF3C-4CBC-73F2-406D44D7A6C2}"/>
          </ac:spMkLst>
        </pc:spChg>
        <pc:spChg chg="del">
          <ac:chgData name="Michael Hoogasian" userId="S::mhoogasian@saintpaulknights.org::0a7725f1-7d72-4bed-a886-cda4cfe417c7" providerId="AD" clId="Web-{B7773B04-AA04-9D8C-CFF8-172CEBC5F999}" dt="2022-06-24T17:14:52.173" v="87"/>
          <ac:spMkLst>
            <pc:docMk/>
            <pc:sldMk cId="1170582481" sldId="257"/>
            <ac:spMk id="3" creationId="{9674B973-DC20-CD44-22F7-22CBDB63BBA5}"/>
          </ac:spMkLst>
        </pc:spChg>
      </pc:sldChg>
      <pc:sldChg chg="addSp delSp modSp add replId">
        <pc:chgData name="Michael Hoogasian" userId="S::mhoogasian@saintpaulknights.org::0a7725f1-7d72-4bed-a886-cda4cfe417c7" providerId="AD" clId="Web-{B7773B04-AA04-9D8C-CFF8-172CEBC5F999}" dt="2022-06-24T17:15:24.641" v="114"/>
        <pc:sldMkLst>
          <pc:docMk/>
          <pc:sldMk cId="1057979544" sldId="258"/>
        </pc:sldMkLst>
        <pc:spChg chg="mod">
          <ac:chgData name="Michael Hoogasian" userId="S::mhoogasian@saintpaulknights.org::0a7725f1-7d72-4bed-a886-cda4cfe417c7" providerId="AD" clId="Web-{B7773B04-AA04-9D8C-CFF8-172CEBC5F999}" dt="2022-06-24T17:15:22.516" v="113" actId="20577"/>
          <ac:spMkLst>
            <pc:docMk/>
            <pc:sldMk cId="1057979544" sldId="258"/>
            <ac:spMk id="2" creationId="{52ACEF6D-AF3C-4CBC-73F2-406D44D7A6C2}"/>
          </ac:spMkLst>
        </pc:spChg>
        <pc:spChg chg="add del mod">
          <ac:chgData name="Michael Hoogasian" userId="S::mhoogasian@saintpaulknights.org::0a7725f1-7d72-4bed-a886-cda4cfe417c7" providerId="AD" clId="Web-{B7773B04-AA04-9D8C-CFF8-172CEBC5F999}" dt="2022-06-24T17:15:24.641" v="114"/>
          <ac:spMkLst>
            <pc:docMk/>
            <pc:sldMk cId="1057979544" sldId="258"/>
            <ac:spMk id="3" creationId="{289084D8-C986-F2DF-DDDE-A24943A21C57}"/>
          </ac:spMkLst>
        </pc:spChg>
      </pc:sldChg>
      <pc:sldChg chg="addSp delSp modSp new">
        <pc:chgData name="Michael Hoogasian" userId="S::mhoogasian@saintpaulknights.org::0a7725f1-7d72-4bed-a886-cda4cfe417c7" providerId="AD" clId="Web-{B7773B04-AA04-9D8C-CFF8-172CEBC5F999}" dt="2022-06-24T17:17:08.484" v="239" actId="20577"/>
        <pc:sldMkLst>
          <pc:docMk/>
          <pc:sldMk cId="299512777" sldId="259"/>
        </pc:sldMkLst>
        <pc:spChg chg="mod">
          <ac:chgData name="Michael Hoogasian" userId="S::mhoogasian@saintpaulknights.org::0a7725f1-7d72-4bed-a886-cda4cfe417c7" providerId="AD" clId="Web-{B7773B04-AA04-9D8C-CFF8-172CEBC5F999}" dt="2022-06-24T17:15:44.360" v="135" actId="20577"/>
          <ac:spMkLst>
            <pc:docMk/>
            <pc:sldMk cId="299512777" sldId="259"/>
            <ac:spMk id="2" creationId="{DBB03BB6-AE83-913B-35CB-5ED0930F9D7A}"/>
          </ac:spMkLst>
        </pc:spChg>
        <pc:spChg chg="del mod">
          <ac:chgData name="Michael Hoogasian" userId="S::mhoogasian@saintpaulknights.org::0a7725f1-7d72-4bed-a886-cda4cfe417c7" providerId="AD" clId="Web-{B7773B04-AA04-9D8C-CFF8-172CEBC5F999}" dt="2022-06-24T17:16:24.547" v="184"/>
          <ac:spMkLst>
            <pc:docMk/>
            <pc:sldMk cId="299512777" sldId="259"/>
            <ac:spMk id="3" creationId="{7F5D1E69-2EF4-57D6-BED0-6D9726FA5B2F}"/>
          </ac:spMkLst>
        </pc:spChg>
        <pc:spChg chg="add mod">
          <ac:chgData name="Michael Hoogasian" userId="S::mhoogasian@saintpaulknights.org::0a7725f1-7d72-4bed-a886-cda4cfe417c7" providerId="AD" clId="Web-{B7773B04-AA04-9D8C-CFF8-172CEBC5F999}" dt="2022-06-24T17:17:08.484" v="239" actId="20577"/>
          <ac:spMkLst>
            <pc:docMk/>
            <pc:sldMk cId="299512777" sldId="259"/>
            <ac:spMk id="5" creationId="{3C89F2E6-1548-0571-BB69-77D9DE3A0255}"/>
          </ac:spMkLst>
        </pc:spChg>
      </pc:sldChg>
      <pc:sldChg chg="addSp delSp modSp new">
        <pc:chgData name="Michael Hoogasian" userId="S::mhoogasian@saintpaulknights.org::0a7725f1-7d72-4bed-a886-cda4cfe417c7" providerId="AD" clId="Web-{B7773B04-AA04-9D8C-CFF8-172CEBC5F999}" dt="2022-06-24T17:17:44.296" v="275" actId="14100"/>
        <pc:sldMkLst>
          <pc:docMk/>
          <pc:sldMk cId="3377293116" sldId="260"/>
        </pc:sldMkLst>
        <pc:spChg chg="mod">
          <ac:chgData name="Michael Hoogasian" userId="S::mhoogasian@saintpaulknights.org::0a7725f1-7d72-4bed-a886-cda4cfe417c7" providerId="AD" clId="Web-{B7773B04-AA04-9D8C-CFF8-172CEBC5F999}" dt="2022-06-24T17:17:44.296" v="275" actId="14100"/>
          <ac:spMkLst>
            <pc:docMk/>
            <pc:sldMk cId="3377293116" sldId="260"/>
            <ac:spMk id="2" creationId="{21586942-3AB4-3442-BC34-1DE9D0D80B59}"/>
          </ac:spMkLst>
        </pc:spChg>
        <pc:spChg chg="del mod">
          <ac:chgData name="Michael Hoogasian" userId="S::mhoogasian@saintpaulknights.org::0a7725f1-7d72-4bed-a886-cda4cfe417c7" providerId="AD" clId="Web-{B7773B04-AA04-9D8C-CFF8-172CEBC5F999}" dt="2022-06-24T17:17:33.531" v="271"/>
          <ac:spMkLst>
            <pc:docMk/>
            <pc:sldMk cId="3377293116" sldId="260"/>
            <ac:spMk id="3" creationId="{3DBE6346-B318-2BC5-C91A-59185786D4EF}"/>
          </ac:spMkLst>
        </pc:spChg>
        <pc:spChg chg="add del mod">
          <ac:chgData name="Michael Hoogasian" userId="S::mhoogasian@saintpaulknights.org::0a7725f1-7d72-4bed-a886-cda4cfe417c7" providerId="AD" clId="Web-{B7773B04-AA04-9D8C-CFF8-172CEBC5F999}" dt="2022-06-24T17:17:36.406" v="272"/>
          <ac:spMkLst>
            <pc:docMk/>
            <pc:sldMk cId="3377293116" sldId="260"/>
            <ac:spMk id="5" creationId="{45EFABA8-5A25-598A-9E98-A0ABB888E2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cs typeface="Calibri Light"/>
              </a:rPr>
              <a:t>Take a minute to jot down some initial thoughts for each question in your notes.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EF6D-AF3C-4CBC-73F2-406D44D7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mystery?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EF6D-AF3C-4CBC-73F2-406D44D7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Are there different types of mystery? If so,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3BB6-AE83-913B-35CB-5ED0930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 you identify any mysteries in science?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89F2E6-1548-0571-BB69-77D9DE3A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(move to small groups and discuss to see if anyone has different kinds of mysteries...) </a:t>
            </a: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6942-3AB4-3442-BC34-1DE9D0D8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029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Consider the types of mysteries mentioned by your peers... 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What is similar or different about these mysteries?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Take a minute to jot down some initial thoughts for each question in your notes.</vt:lpstr>
      <vt:lpstr>What is mystery? </vt:lpstr>
      <vt:lpstr>Are there different types of mystery? If so, what?</vt:lpstr>
      <vt:lpstr>Can you identify any mysteries in science?</vt:lpstr>
      <vt:lpstr>Consider the types of mysteries mentioned by your peers...   What is similar or different about these mysteries?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</cp:revision>
  <dcterms:created xsi:type="dcterms:W3CDTF">2022-06-24T17:12:18Z</dcterms:created>
  <dcterms:modified xsi:type="dcterms:W3CDTF">2022-06-24T17:17:54Z</dcterms:modified>
</cp:coreProperties>
</file>