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8"/>
  </p:notesMasterIdLst>
  <p:sldIdLst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E1658-F180-CAA1-B682-F77258B08ED8}" v="116" dt="2022-06-23T22:54:0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oogasian" userId="S::mhoogasian@saintpaulknights.org::0a7725f1-7d72-4bed-a886-cda4cfe417c7" providerId="AD" clId="Web-{0A7E1658-F180-CAA1-B682-F77258B08ED8}"/>
    <pc:docChg chg="addSld delSld modSld addMainMaster modMainMaster">
      <pc:chgData name="Michael Hoogasian" userId="S::mhoogasian@saintpaulknights.org::0a7725f1-7d72-4bed-a886-cda4cfe417c7" providerId="AD" clId="Web-{0A7E1658-F180-CAA1-B682-F77258B08ED8}" dt="2022-06-23T22:54:05.739" v="113"/>
      <pc:docMkLst>
        <pc:docMk/>
      </pc:docMkLst>
      <pc:sldChg chg="modSp">
        <pc:chgData name="Michael Hoogasian" userId="S::mhoogasian@saintpaulknights.org::0a7725f1-7d72-4bed-a886-cda4cfe417c7" providerId="AD" clId="Web-{0A7E1658-F180-CAA1-B682-F77258B08ED8}" dt="2022-06-23T22:53:02.864" v="112" actId="20577"/>
        <pc:sldMkLst>
          <pc:docMk/>
          <pc:sldMk cId="109857222" sldId="256"/>
        </pc:sldMkLst>
        <pc:spChg chg="mod">
          <ac:chgData name="Michael Hoogasian" userId="S::mhoogasian@saintpaulknights.org::0a7725f1-7d72-4bed-a886-cda4cfe417c7" providerId="AD" clId="Web-{0A7E1658-F180-CAA1-B682-F77258B08ED8}" dt="2022-06-23T22:44:05.678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ael Hoogasian" userId="S::mhoogasian@saintpaulknights.org::0a7725f1-7d72-4bed-a886-cda4cfe417c7" providerId="AD" clId="Web-{0A7E1658-F180-CAA1-B682-F77258B08ED8}" dt="2022-06-23T22:53:02.864" v="1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new del">
        <pc:chgData name="Michael Hoogasian" userId="S::mhoogasian@saintpaulknights.org::0a7725f1-7d72-4bed-a886-cda4cfe417c7" providerId="AD" clId="Web-{0A7E1658-F180-CAA1-B682-F77258B08ED8}" dt="2022-06-23T22:45:39.725" v="34"/>
        <pc:sldMkLst>
          <pc:docMk/>
          <pc:sldMk cId="3836332312" sldId="257"/>
        </pc:sldMkLst>
        <pc:spChg chg="del">
          <ac:chgData name="Michael Hoogasian" userId="S::mhoogasian@saintpaulknights.org::0a7725f1-7d72-4bed-a886-cda4cfe417c7" providerId="AD" clId="Web-{0A7E1658-F180-CAA1-B682-F77258B08ED8}" dt="2022-06-23T22:45:12.506" v="31"/>
          <ac:spMkLst>
            <pc:docMk/>
            <pc:sldMk cId="3836332312" sldId="257"/>
            <ac:spMk id="2" creationId="{DE45DE8C-D0AD-8C8F-2E58-B729B1D30834}"/>
          </ac:spMkLst>
        </pc:spChg>
        <pc:spChg chg="del">
          <ac:chgData name="Michael Hoogasian" userId="S::mhoogasian@saintpaulknights.org::0a7725f1-7d72-4bed-a886-cda4cfe417c7" providerId="AD" clId="Web-{0A7E1658-F180-CAA1-B682-F77258B08ED8}" dt="2022-06-23T22:45:14.928" v="32"/>
          <ac:spMkLst>
            <pc:docMk/>
            <pc:sldMk cId="3836332312" sldId="257"/>
            <ac:spMk id="3" creationId="{1EBD6C95-397B-059E-260E-CEC8D535D230}"/>
          </ac:spMkLst>
        </pc:spChg>
      </pc:sldChg>
      <pc:sldChg chg="add">
        <pc:chgData name="Michael Hoogasian" userId="S::mhoogasian@saintpaulknights.org::0a7725f1-7d72-4bed-a886-cda4cfe417c7" providerId="AD" clId="Web-{0A7E1658-F180-CAA1-B682-F77258B08ED8}" dt="2022-06-23T22:45:35.459" v="33"/>
        <pc:sldMkLst>
          <pc:docMk/>
          <pc:sldMk cId="405924678" sldId="258"/>
        </pc:sldMkLst>
      </pc:sldChg>
      <pc:sldChg chg="modSp add">
        <pc:chgData name="Michael Hoogasian" userId="S::mhoogasian@saintpaulknights.org::0a7725f1-7d72-4bed-a886-cda4cfe417c7" providerId="AD" clId="Web-{0A7E1658-F180-CAA1-B682-F77258B08ED8}" dt="2022-06-23T22:48:59.646" v="41" actId="20577"/>
        <pc:sldMkLst>
          <pc:docMk/>
          <pc:sldMk cId="2792349126" sldId="259"/>
        </pc:sldMkLst>
        <pc:spChg chg="mod">
          <ac:chgData name="Michael Hoogasian" userId="S::mhoogasian@saintpaulknights.org::0a7725f1-7d72-4bed-a886-cda4cfe417c7" providerId="AD" clId="Web-{0A7E1658-F180-CAA1-B682-F77258B08ED8}" dt="2022-06-23T22:48:59.646" v="41" actId="20577"/>
          <ac:spMkLst>
            <pc:docMk/>
            <pc:sldMk cId="2792349126" sldId="259"/>
            <ac:spMk id="82946" creationId="{A77F52EC-5405-6E82-5562-DBC2F4599EE4}"/>
          </ac:spMkLst>
        </pc:spChg>
      </pc:sldChg>
      <pc:sldChg chg="add">
        <pc:chgData name="Michael Hoogasian" userId="S::mhoogasian@saintpaulknights.org::0a7725f1-7d72-4bed-a886-cda4cfe417c7" providerId="AD" clId="Web-{0A7E1658-F180-CAA1-B682-F77258B08ED8}" dt="2022-06-23T22:49:39.161" v="42"/>
        <pc:sldMkLst>
          <pc:docMk/>
          <pc:sldMk cId="379205975" sldId="260"/>
        </pc:sldMkLst>
      </pc:sldChg>
      <pc:sldChg chg="add">
        <pc:chgData name="Michael Hoogasian" userId="S::mhoogasian@saintpaulknights.org::0a7725f1-7d72-4bed-a886-cda4cfe417c7" providerId="AD" clId="Web-{0A7E1658-F180-CAA1-B682-F77258B08ED8}" dt="2022-06-23T22:54:05.739" v="113"/>
        <pc:sldMkLst>
          <pc:docMk/>
          <pc:sldMk cId="1929802715" sldId="261"/>
        </pc:sldMkLst>
      </pc:sldChg>
      <pc:sldMasterChg chg="add addSldLayout">
        <pc:chgData name="Michael Hoogasian" userId="S::mhoogasian@saintpaulknights.org::0a7725f1-7d72-4bed-a886-cda4cfe417c7" providerId="AD" clId="Web-{0A7E1658-F180-CAA1-B682-F77258B08ED8}" dt="2022-06-23T22:45:35.459" v="33"/>
        <pc:sldMasterMkLst>
          <pc:docMk/>
          <pc:sldMasterMk cId="0" sldId="2147483648"/>
        </pc:sldMasterMkLst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1002493075" sldId="2147483649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362926024" sldId="2147483650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2171710865" sldId="2147483651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2680928838" sldId="2147483652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3507629602" sldId="2147483653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2800018655" sldId="2147483654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3613492839" sldId="2147483655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2892317557" sldId="2147483656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1535354425" sldId="2147483657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534094093" sldId="2147483658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594931447" sldId="2147483659"/>
          </pc:sldLayoutMkLst>
        </pc:sldLayoutChg>
        <pc:sldLayoutChg chg="add">
          <pc:chgData name="Michael Hoogasian" userId="S::mhoogasian@saintpaulknights.org::0a7725f1-7d72-4bed-a886-cda4cfe417c7" providerId="AD" clId="Web-{0A7E1658-F180-CAA1-B682-F77258B08ED8}" dt="2022-06-23T22:45:35.459" v="33"/>
          <pc:sldLayoutMkLst>
            <pc:docMk/>
            <pc:sldMasterMk cId="0" sldId="2147483648"/>
            <pc:sldLayoutMk cId="1931211858" sldId="2147483660"/>
          </pc:sldLayoutMkLst>
        </pc:sldLayoutChg>
      </pc:sldMasterChg>
      <pc:sldMasterChg chg="replId">
        <pc:chgData name="Michael Hoogasian" userId="S::mhoogasian@saintpaulknights.org::0a7725f1-7d72-4bed-a886-cda4cfe417c7" providerId="AD" clId="Web-{0A7E1658-F180-CAA1-B682-F77258B08ED8}" dt="2022-06-23T22:45:35.459" v="33"/>
        <pc:sldMasterMkLst>
          <pc:docMk/>
          <pc:sldMasterMk cId="2460954070" sldId="21474836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2F36-367E-4FFB-92EA-120E2DE54C1D}" type="datetimeFigureOut"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3D76-9541-4923-930D-C792A6486F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39589A2F-EBFB-D82B-7879-7CE7D231AB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F0E3E6-4442-4E95-B2FA-BC480CF36773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D6B552DE-88E6-DFA8-D54C-5F366662F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8FF125AA-91BB-D7D7-5CD6-0FC27D7CF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5D983C1C-5E01-9263-4FC9-5CD60D2CC4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7B73EC-908C-4EFB-822C-97223B101F37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BDFEE21C-5763-3412-1165-323D6A3DE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DC052BDE-910D-E6FC-9DEB-2386CC598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2DF402EF-2E92-E736-1C33-5D207459D0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973AA-1EAE-47B6-AD94-4374686BFE2F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3CBC6A93-3493-6E5C-77BD-E358E8CB6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D130A3BF-44BB-44C5-AB27-63C646BE7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51C4763E-E5AB-C8DB-A3B4-E89E33A20C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3CF6C5-CEF7-4EE5-A5D0-987C2FBA99BC}" type="slidenum">
              <a:rPr lang="en-US" altLang="en-US" sz="1400" smtClean="0"/>
              <a:pPr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1F3E1361-7D08-8F7F-7CEE-69C88517E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06335DBD-2CED-0E3D-0C6D-57601C42C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960" y="1122847"/>
            <a:ext cx="9144001" cy="2386768"/>
          </a:xfrm>
        </p:spPr>
        <p:txBody>
          <a:bodyPr anchor="b"/>
          <a:lstStyle>
            <a:lvl1pPr algn="ctr">
              <a:defRPr sz="54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960" y="3601746"/>
            <a:ext cx="9144001" cy="1655479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89" indent="0" algn="ctr">
              <a:buNone/>
              <a:defRPr sz="1814"/>
            </a:lvl2pPr>
            <a:lvl3pPr marL="829178" indent="0" algn="ctr">
              <a:buNone/>
              <a:defRPr sz="1632"/>
            </a:lvl3pPr>
            <a:lvl4pPr marL="1243767" indent="0" algn="ctr">
              <a:buNone/>
              <a:defRPr sz="1451"/>
            </a:lvl4pPr>
            <a:lvl5pPr marL="1658356" indent="0" algn="ctr">
              <a:buNone/>
              <a:defRPr sz="1451"/>
            </a:lvl5pPr>
            <a:lvl6pPr marL="2072945" indent="0" algn="ctr">
              <a:buNone/>
              <a:defRPr sz="1451"/>
            </a:lvl6pPr>
            <a:lvl7pPr marL="2487534" indent="0" algn="ctr">
              <a:buNone/>
              <a:defRPr sz="1451"/>
            </a:lvl7pPr>
            <a:lvl8pPr marL="2902123" indent="0" algn="ctr">
              <a:buNone/>
              <a:defRPr sz="1451"/>
            </a:lvl8pPr>
            <a:lvl9pPr marL="3316712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0140E-77DA-1DCB-5138-ECCE631156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2ED6-F753-F200-196C-8977B8D6BD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FBE60-7597-D02C-5852-5C0BD325D9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F447E-9BEE-4D5F-ACA8-60457518C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49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66F4B-00ED-EA8D-DE80-99344A8ABE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B73C6-8B60-FEF0-41A0-171265406B6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F5BEA-015F-CE6E-26B2-709BF6B982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5EAB5-087D-450D-B925-E939590DBA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23" y="1710181"/>
            <a:ext cx="10515311" cy="2851742"/>
          </a:xfrm>
        </p:spPr>
        <p:txBody>
          <a:bodyPr anchor="b"/>
          <a:lstStyle>
            <a:lvl1pPr>
              <a:defRPr sz="54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23" y="4589275"/>
            <a:ext cx="10515311" cy="1500008"/>
          </a:xfrm>
        </p:spPr>
        <p:txBody>
          <a:bodyPr/>
          <a:lstStyle>
            <a:lvl1pPr marL="0" indent="0">
              <a:buNone/>
              <a:defRPr sz="2176"/>
            </a:lvl1pPr>
            <a:lvl2pPr marL="414589" indent="0">
              <a:buNone/>
              <a:defRPr sz="1814"/>
            </a:lvl2pPr>
            <a:lvl3pPr marL="829178" indent="0">
              <a:buNone/>
              <a:defRPr sz="1632"/>
            </a:lvl3pPr>
            <a:lvl4pPr marL="1243767" indent="0">
              <a:buNone/>
              <a:defRPr sz="1451"/>
            </a:lvl4pPr>
            <a:lvl5pPr marL="1658356" indent="0">
              <a:buNone/>
              <a:defRPr sz="1451"/>
            </a:lvl5pPr>
            <a:lvl6pPr marL="2072945" indent="0">
              <a:buNone/>
              <a:defRPr sz="1451"/>
            </a:lvl6pPr>
            <a:lvl7pPr marL="2487534" indent="0">
              <a:buNone/>
              <a:defRPr sz="1451"/>
            </a:lvl7pPr>
            <a:lvl8pPr marL="2902123" indent="0">
              <a:buNone/>
              <a:defRPr sz="1451"/>
            </a:lvl8pPr>
            <a:lvl9pPr marL="3316712" indent="0">
              <a:buNone/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95EC55-9DF4-F2F2-E907-17A079FB61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0C851-4F10-6C76-241D-91B51842C4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17DCB-683C-AE6C-145D-6C04D5BED42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24C3C-22C8-4B4E-BEBB-87807F303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71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832" y="1605095"/>
            <a:ext cx="5393059" cy="3976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269" y="1605095"/>
            <a:ext cx="5393059" cy="3976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3679F-4208-15A9-A9A7-9606435F61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3904C8-AD05-AA59-EAE1-A29AA000D96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1A2B6C-1D5D-40FF-67A7-1EB45EF8AC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67034-06CA-4C3F-80CB-1F65EAAFF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92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5" y="365645"/>
            <a:ext cx="10515311" cy="1324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05" y="1681390"/>
            <a:ext cx="5158745" cy="82342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05" y="2504811"/>
            <a:ext cx="5158745" cy="3685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25" y="1681390"/>
            <a:ext cx="5181792" cy="82342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25" y="2504811"/>
            <a:ext cx="5181792" cy="3685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15CFEE7-6F8B-AF4B-AD49-317AD0C52F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158D3E-A081-5F14-5F3B-FB76FA309D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70F3C5F-3A61-AC71-DF53-DD8D7DE05B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56098-96E1-4DD6-A417-DD8472EA3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2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A0F980-709B-8FB1-5D7E-29B28AA257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98E37-FF3B-CF9D-5F5A-4C4D1CF242B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837E27-1091-5DE9-967D-74FA5328AA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71F0-2B01-4BDD-9F0A-C9810471D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018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8C2E04-C7F1-99DF-7F2D-A1F967B37F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72ED95-8646-94F1-4BD7-BCBFCBDF17C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3F604A-9736-A309-75A1-CEF6034CC45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AC00D-9791-41EF-A889-7902E9AE8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492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5" y="457776"/>
            <a:ext cx="3933399" cy="1599337"/>
          </a:xfrm>
        </p:spPr>
        <p:txBody>
          <a:bodyPr anchor="b"/>
          <a:lstStyle>
            <a:lvl1pPr>
              <a:defRPr sz="29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4" y="987529"/>
            <a:ext cx="6170903" cy="487286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05" y="2057113"/>
            <a:ext cx="3933399" cy="3811919"/>
          </a:xfrm>
        </p:spPr>
        <p:txBody>
          <a:bodyPr/>
          <a:lstStyle>
            <a:lvl1pPr marL="0" indent="0">
              <a:buNone/>
              <a:defRPr sz="1451"/>
            </a:lvl1pPr>
            <a:lvl2pPr marL="414589" indent="0">
              <a:buNone/>
              <a:defRPr sz="1270"/>
            </a:lvl2pPr>
            <a:lvl3pPr marL="829178" indent="0">
              <a:buNone/>
              <a:defRPr sz="1088"/>
            </a:lvl3pPr>
            <a:lvl4pPr marL="1243767" indent="0">
              <a:buNone/>
              <a:defRPr sz="907"/>
            </a:lvl4pPr>
            <a:lvl5pPr marL="1658356" indent="0">
              <a:buNone/>
              <a:defRPr sz="907"/>
            </a:lvl5pPr>
            <a:lvl6pPr marL="2072945" indent="0">
              <a:buNone/>
              <a:defRPr sz="907"/>
            </a:lvl6pPr>
            <a:lvl7pPr marL="2487534" indent="0">
              <a:buNone/>
              <a:defRPr sz="907"/>
            </a:lvl7pPr>
            <a:lvl8pPr marL="2902123" indent="0">
              <a:buNone/>
              <a:defRPr sz="907"/>
            </a:lvl8pPr>
            <a:lvl9pPr marL="3316712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9E4B01-9947-90B8-8283-98659B382E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909605-F6CD-3818-C00F-DE75853913C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16B1DF-F03B-5653-B32F-C49CED62A8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FB47-5BB4-47A2-917D-F75ECECC8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1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5" y="457776"/>
            <a:ext cx="3933399" cy="1599337"/>
          </a:xfrm>
        </p:spPr>
        <p:txBody>
          <a:bodyPr anchor="b"/>
          <a:lstStyle>
            <a:lvl1pPr>
              <a:defRPr sz="29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4" y="987529"/>
            <a:ext cx="6170903" cy="4872866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05" y="2057113"/>
            <a:ext cx="3933399" cy="3811919"/>
          </a:xfrm>
        </p:spPr>
        <p:txBody>
          <a:bodyPr/>
          <a:lstStyle>
            <a:lvl1pPr marL="0" indent="0">
              <a:buNone/>
              <a:defRPr sz="1451"/>
            </a:lvl1pPr>
            <a:lvl2pPr marL="414589" indent="0">
              <a:buNone/>
              <a:defRPr sz="1270"/>
            </a:lvl2pPr>
            <a:lvl3pPr marL="829178" indent="0">
              <a:buNone/>
              <a:defRPr sz="1088"/>
            </a:lvl3pPr>
            <a:lvl4pPr marL="1243767" indent="0">
              <a:buNone/>
              <a:defRPr sz="907"/>
            </a:lvl4pPr>
            <a:lvl5pPr marL="1658356" indent="0">
              <a:buNone/>
              <a:defRPr sz="907"/>
            </a:lvl5pPr>
            <a:lvl6pPr marL="2072945" indent="0">
              <a:buNone/>
              <a:defRPr sz="907"/>
            </a:lvl6pPr>
            <a:lvl7pPr marL="2487534" indent="0">
              <a:buNone/>
              <a:defRPr sz="907"/>
            </a:lvl7pPr>
            <a:lvl8pPr marL="2902123" indent="0">
              <a:buNone/>
              <a:defRPr sz="907"/>
            </a:lvl8pPr>
            <a:lvl9pPr marL="3316712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C4F25C-70B2-7605-3B57-9AAF84956E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A9377F-F71E-5DA7-6FF7-C3A713598F4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767F59-03B2-1508-88E9-CD646F3A57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2ECD7-5DED-41EF-BCAB-CE92B7377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354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7C8D4-F02B-2346-47AD-B0A63010295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85D89-29AB-D73C-A3CF-16FCAE3CF5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816E0-1155-C067-5E7C-FEE441B360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2672-B4F4-4C37-8AB7-028EA513E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094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704" y="273514"/>
            <a:ext cx="2742624" cy="53076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833" y="273514"/>
            <a:ext cx="8043493" cy="53076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9EDC2-394E-F13C-E43C-29C7E78494A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4B466-5488-A385-6900-D24533E0C7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D2865-1FC4-6250-1D29-F2A45BFE7F2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5023-4BA6-4A89-9B5F-B6EBEE208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931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33" y="273514"/>
            <a:ext cx="1097049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40B693-3219-0B1E-E54C-CAEF77D22A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3B2801-985E-8263-772F-AA2C614ECE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A0FBC-9283-D643-F6B8-772FA961A6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43F93-068A-4B33-9A68-F26163C993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1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FE1E0F4-9EAC-7488-681C-A8F275B6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833" y="273514"/>
            <a:ext cx="109704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04D2B96-3BCF-FDCA-B7CA-F67E1553E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33" y="1605095"/>
            <a:ext cx="10970495" cy="397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00DE27-66F6-C547-7FB6-A2DCBC711A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833" y="6247633"/>
            <a:ext cx="2838654" cy="4707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14589" algn="l"/>
                <a:tab pos="829178" algn="l"/>
                <a:tab pos="1243767" algn="l"/>
                <a:tab pos="1658356" algn="l"/>
                <a:tab pos="2072945" algn="l"/>
              </a:tabLst>
              <a:defRPr sz="1270">
                <a:solidFill>
                  <a:srgbClr val="FFFFFF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1BDB56-A6B5-2FE4-EE41-D33B6CA78AF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9634" y="6247633"/>
            <a:ext cx="3862336" cy="4707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</a:tabLst>
              <a:defRPr sz="1270">
                <a:solidFill>
                  <a:srgbClr val="FFFFFF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D84D9C-3973-960D-CA6E-A2EABBC1B5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0674" y="6247633"/>
            <a:ext cx="2838654" cy="4707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14589" algn="l"/>
                <a:tab pos="829178" algn="l"/>
                <a:tab pos="1243767" algn="l"/>
                <a:tab pos="1658356" algn="l"/>
                <a:tab pos="2072945" algn="l"/>
              </a:tabLst>
              <a:defRPr sz="1270">
                <a:solidFill>
                  <a:srgbClr val="FFFFFF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BE5691B0-6A7C-4B89-BF96-6B6538A99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45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145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145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145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145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280239" indent="-207294" algn="ctr" defTabSz="4145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694828" indent="-207294" algn="ctr" defTabSz="4145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109417" indent="-207294" algn="ctr" defTabSz="4145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524006" indent="-207294" algn="ctr" defTabSz="4145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0">
          <a:solidFill>
            <a:srgbClr val="FFFFFF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10942" indent="-310942" algn="l" defTabSz="414589" rtl="0" eaLnBrk="0" fontAlgn="base" hangingPunct="0">
        <a:lnSpc>
          <a:spcPct val="93000"/>
        </a:lnSpc>
        <a:spcBef>
          <a:spcPts val="128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2" kern="1200">
          <a:solidFill>
            <a:srgbClr val="FFFFFF"/>
          </a:solidFill>
          <a:latin typeface="+mn-lt"/>
          <a:ea typeface="+mn-ea"/>
          <a:cs typeface="+mn-cs"/>
        </a:defRPr>
      </a:lvl1pPr>
      <a:lvl2pPr marL="673707" indent="-259118" algn="l" defTabSz="414589" rtl="0" eaLnBrk="0" fontAlgn="base" hangingPunct="0">
        <a:lnSpc>
          <a:spcPct val="93000"/>
        </a:lnSpc>
        <a:spcBef>
          <a:spcPts val="103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39" kern="1200">
          <a:solidFill>
            <a:srgbClr val="FFFFFF"/>
          </a:solidFill>
          <a:latin typeface="+mn-lt"/>
          <a:ea typeface="+mn-ea"/>
          <a:cs typeface="+mn-cs"/>
        </a:defRPr>
      </a:lvl2pPr>
      <a:lvl3pPr marL="1036472" indent="-207294" algn="l" defTabSz="414589" rtl="0" eaLnBrk="0" fontAlgn="base" hangingPunct="0">
        <a:lnSpc>
          <a:spcPct val="93000"/>
        </a:lnSpc>
        <a:spcBef>
          <a:spcPts val="77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6" kern="1200">
          <a:solidFill>
            <a:srgbClr val="FFFFFF"/>
          </a:solidFill>
          <a:latin typeface="+mn-lt"/>
          <a:ea typeface="+mn-ea"/>
          <a:cs typeface="+mn-cs"/>
        </a:defRPr>
      </a:lvl3pPr>
      <a:lvl4pPr marL="1451061" indent="-207294" algn="l" defTabSz="414589" rtl="0" eaLnBrk="0" fontAlgn="base" hangingPunct="0">
        <a:lnSpc>
          <a:spcPct val="93000"/>
        </a:lnSpc>
        <a:spcBef>
          <a:spcPts val="52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FFFFFF"/>
          </a:solidFill>
          <a:latin typeface="+mn-lt"/>
          <a:ea typeface="+mn-ea"/>
          <a:cs typeface="+mn-cs"/>
        </a:defRPr>
      </a:lvl4pPr>
      <a:lvl5pPr marL="1865650" indent="-207294" algn="l" defTabSz="414589" rtl="0" eaLnBrk="0" fontAlgn="base" hangingPunct="0">
        <a:lnSpc>
          <a:spcPct val="93000"/>
        </a:lnSpc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FFFFFF"/>
          </a:solidFill>
          <a:latin typeface="+mn-lt"/>
          <a:ea typeface="+mn-ea"/>
          <a:cs typeface="+mn-cs"/>
        </a:defRPr>
      </a:lvl5pPr>
      <a:lvl6pPr marL="2280239" indent="-207294" algn="l" defTabSz="829178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829178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829178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829178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Light as Particle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Light as Wave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These slide notes taken from Tim Burgess lecture PP entitled &amp; shared: "Tim-Burgess-Light morning," June 21,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5C1F26A2-66CE-FB73-CA61-F67DA0BFE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962" y="83494"/>
            <a:ext cx="8224130" cy="580138"/>
          </a:xfrm>
        </p:spPr>
        <p:txBody>
          <a:bodyPr vert="horz" wrap="square" lIns="0" tIns="25336" rIns="0" bIns="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5000"/>
              </a:lnSpc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r>
              <a:rPr lang="en-US" altLang="en-US" b="1" u="sng">
                <a:solidFill>
                  <a:srgbClr val="FFFF00"/>
                </a:solidFill>
                <a:latin typeface="Georgia" panose="02040502050405020303" pitchFamily="18" charset="0"/>
              </a:rPr>
              <a:t>Newtons Particle Model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B1475C29-F97A-4D0F-97CE-D5AC89F3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373" y="650675"/>
            <a:ext cx="8789872" cy="84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123" rIns="0" bIns="0" anchor="ctr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“Corpuscular Theory of Light”  in “Opticks”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4FE5B145-388E-2D73-128C-0B5E4BF20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921" y="1409317"/>
            <a:ext cx="8789872" cy="11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123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Very Fast &amp; very Elastic:  evidenced by 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      rectilinear propagation and predictable bouncing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      (explaining light in mirrors of all types) </a:t>
            </a:r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6E50B5A1-B7A8-AB6A-A17B-B1E888E5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42" y="2902126"/>
            <a:ext cx="3650690" cy="307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6" name="Picture 5">
            <a:extLst>
              <a:ext uri="{FF2B5EF4-FFF2-40B4-BE49-F238E27FC236}">
                <a16:creationId xmlns:a16="http://schemas.microsoft.com/office/drawing/2014/main" id="{5C68B9B8-3168-59BE-B49F-6C801EA8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39" y="2874775"/>
            <a:ext cx="4872866" cy="317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246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8E39A762-F2EC-9BE2-D9F7-209F12D7C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7017" y="83494"/>
            <a:ext cx="8224129" cy="580138"/>
          </a:xfrm>
        </p:spPr>
        <p:txBody>
          <a:bodyPr vert="horz" wrap="square" lIns="0" tIns="25336" rIns="0" bIns="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5000"/>
              </a:lnSpc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r>
              <a:rPr lang="en-US" altLang="en-US" b="1" u="sng">
                <a:solidFill>
                  <a:srgbClr val="FFFF00"/>
                </a:solidFill>
                <a:latin typeface="Georgia" panose="02040502050405020303" pitchFamily="18" charset="0"/>
              </a:rPr>
              <a:t>Huygens Wave Model</a:t>
            </a: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8DCEFAF9-4787-0F0D-D8A0-335040B4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921" y="745685"/>
            <a:ext cx="8291788" cy="586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123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Diffraction is fully explained by the wave model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Refraction is fully explained by the wave model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Colors behavior consistent with wavelength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Waves pass through without altering propagation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Speed changes based on medium and predictable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Reflection of waves predictable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Maxwell’s calculations</a:t>
            </a:r>
            <a:b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exactly predict     </a:t>
            </a:r>
            <a:b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electromagnetic </a:t>
            </a:r>
            <a:b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disturbance  and yields</a:t>
            </a:r>
            <a:b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wave propagation</a:t>
            </a:r>
            <a:b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00FF66"/>
                </a:solidFill>
                <a:latin typeface="Georgia" panose="02040502050405020303" pitchFamily="18" charset="0"/>
              </a:rPr>
              <a:t>at Roemer’s speed!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Increased energy  delivered with </a:t>
            </a:r>
            <a:b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altLang="en-US" sz="2539" b="1">
                <a:solidFill>
                  <a:srgbClr val="FFFF00"/>
                </a:solidFill>
                <a:latin typeface="Georgia" panose="02040502050405020303" pitchFamily="18" charset="0"/>
              </a:rPr>
              <a:t>      increase in intensity </a:t>
            </a:r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id="{2F72E22A-C210-A69E-D89A-29132172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27" y="2653085"/>
            <a:ext cx="2814314" cy="396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8027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A77F52EC-5405-6E82-5562-DBC2F4599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7688" y="83494"/>
            <a:ext cx="8224130" cy="6917022"/>
          </a:xfrm>
        </p:spPr>
        <p:txBody>
          <a:bodyPr vert="horz" wrap="square" lIns="0" tIns="25336" rIns="0" bIns="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5000"/>
              </a:lnSpc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r>
              <a:rPr lang="en-US" altLang="en-US" sz="3950" b="1" u="sng" dirty="0">
                <a:solidFill>
                  <a:srgbClr val="FFFF00"/>
                </a:solidFill>
                <a:latin typeface="Georgia"/>
              </a:rPr>
              <a:t>What is Light?</a:t>
            </a:r>
            <a:br>
              <a:rPr lang="en-US" altLang="en-US" sz="3950" b="1" u="sng" dirty="0">
                <a:latin typeface="Georgia" panose="02040502050405020303" pitchFamily="18" charset="0"/>
              </a:rPr>
            </a:br>
            <a:br>
              <a:rPr lang="en-US" altLang="en-US" sz="3950" b="1" u="sng" dirty="0">
                <a:latin typeface="Georgia" panose="02040502050405020303" pitchFamily="18" charset="0"/>
              </a:rPr>
            </a:b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We have never seen a photon. 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We never will see a photon.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br>
              <a:rPr lang="en-US" altLang="en-US" sz="3950" b="1" dirty="0">
                <a:latin typeface="Georgia" panose="02040502050405020303" pitchFamily="18" charset="0"/>
              </a:rPr>
            </a:b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Instead we use measurements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r>
              <a:rPr lang="en-US" altLang="en-US" sz="3950" b="1" u="sng" dirty="0">
                <a:solidFill>
                  <a:srgbClr val="FFFF00"/>
                </a:solidFill>
                <a:latin typeface="Georgia"/>
              </a:rPr>
              <a:t>and</a:t>
            </a: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 our imagination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to explain the data gathered in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r>
              <a:rPr lang="en-US" altLang="en-US" sz="3950" b="1" dirty="0">
                <a:solidFill>
                  <a:srgbClr val="FFFF00"/>
                </a:solidFill>
                <a:latin typeface="Georgia"/>
              </a:rPr>
              <a:t>experiments.</a:t>
            </a:r>
            <a:br>
              <a:rPr lang="en-US" altLang="en-US" sz="3950" b="1" dirty="0">
                <a:latin typeface="Georgia" panose="02040502050405020303" pitchFamily="18" charset="0"/>
              </a:rPr>
            </a:br>
            <a:br>
              <a:rPr lang="en-US" altLang="en-US" sz="3950" b="1" dirty="0">
                <a:latin typeface="Georgia" panose="02040502050405020303" pitchFamily="18" charset="0"/>
              </a:rPr>
            </a:br>
            <a:endParaRPr lang="en-US" altLang="en-US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49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5230029B-184C-BC75-DADB-EBB5D232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6249" y="83494"/>
            <a:ext cx="8224129" cy="829179"/>
          </a:xfrm>
        </p:spPr>
        <p:txBody>
          <a:bodyPr vert="horz" wrap="square" lIns="0" tIns="25336" rIns="0" bIns="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5000"/>
              </a:lnSpc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r>
              <a:rPr lang="en-US" altLang="en-US" b="1" u="sng">
                <a:solidFill>
                  <a:srgbClr val="FFFF00"/>
                </a:solidFill>
                <a:latin typeface="Georgia" panose="02040502050405020303" pitchFamily="18" charset="0"/>
              </a:rPr>
              <a:t>Take Aways?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E647387-EF13-13E2-6BA4-3562CFB2DF2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006249" y="817663"/>
            <a:ext cx="8224129" cy="840695"/>
          </a:xfrm>
        </p:spPr>
        <p:txBody>
          <a:bodyPr vert="horz" wrap="square" lIns="0" tIns="18426" rIns="0" bIns="0" numCol="1" anchor="t" anchorCtr="0" compatLnSpc="1">
            <a:prstTxWarp prst="textNoShape">
              <a:avLst/>
            </a:prstTxWarp>
          </a:bodyPr>
          <a:lstStyle/>
          <a:p>
            <a:pPr marL="0" indent="0" algn="ctr" eaLnBrk="1">
              <a:lnSpc>
                <a:spcPct val="95000"/>
              </a:lnSpc>
              <a:spcBef>
                <a:spcPct val="0"/>
              </a:spcBef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r>
              <a:rPr lang="en-US" altLang="en-US" b="1">
                <a:solidFill>
                  <a:srgbClr val="FFFF00"/>
                </a:solidFill>
                <a:latin typeface="Georgia" panose="02040502050405020303" pitchFamily="18" charset="0"/>
              </a:rPr>
              <a:t>During this grueling 2600 year review:</a:t>
            </a:r>
          </a:p>
          <a:p>
            <a:pPr marL="0" indent="0" algn="ctr" eaLnBrk="1">
              <a:lnSpc>
                <a:spcPct val="95000"/>
              </a:lnSpc>
              <a:spcBef>
                <a:spcPct val="0"/>
              </a:spcBef>
              <a:tabLst>
                <a:tab pos="414589" algn="l"/>
                <a:tab pos="829178" algn="l"/>
                <a:tab pos="1243767" algn="l"/>
                <a:tab pos="1658356" algn="l"/>
                <a:tab pos="2072945" algn="l"/>
                <a:tab pos="2487534" algn="l"/>
                <a:tab pos="2902123" algn="l"/>
                <a:tab pos="3316712" algn="l"/>
                <a:tab pos="3731301" algn="l"/>
                <a:tab pos="4145890" algn="l"/>
                <a:tab pos="4560479" algn="l"/>
                <a:tab pos="4975068" algn="l"/>
                <a:tab pos="5389656" algn="l"/>
                <a:tab pos="5804245" algn="l"/>
                <a:tab pos="6218834" algn="l"/>
                <a:tab pos="6633423" algn="l"/>
                <a:tab pos="7048012" algn="l"/>
                <a:tab pos="7462601" algn="l"/>
                <a:tab pos="7877190" algn="l"/>
              </a:tabLst>
            </a:pPr>
            <a:endParaRPr lang="en-US" altLang="en-US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87044" name="Text Box 3">
            <a:extLst>
              <a:ext uri="{FF2B5EF4-FFF2-40B4-BE49-F238E27FC236}">
                <a16:creationId xmlns:a16="http://schemas.microsoft.com/office/drawing/2014/main" id="{B9367078-CCA9-9AA6-A9B4-D16274E2C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249" y="1333021"/>
            <a:ext cx="8224129" cy="156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820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* Physics explains the world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using analogies, metaphors, imagination, speculation, logical consistency and refines these explanations based on both observations and predictions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that are BOTH qualitative and quantitative.</a:t>
            </a:r>
          </a:p>
        </p:txBody>
      </p:sp>
      <p:sp>
        <p:nvSpPr>
          <p:cNvPr id="87045" name="Text Box 4">
            <a:extLst>
              <a:ext uri="{FF2B5EF4-FFF2-40B4-BE49-F238E27FC236}">
                <a16:creationId xmlns:a16="http://schemas.microsoft.com/office/drawing/2014/main" id="{FF097842-565D-B9BE-C6A6-27BB767ED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425" y="4394936"/>
            <a:ext cx="8224129" cy="209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8426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</a:pPr>
            <a:endParaRPr lang="en-US" altLang="en-US" sz="2902" b="1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endParaRPr lang="en-US" altLang="en-US" sz="2902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87046" name="Text Box 5">
            <a:extLst>
              <a:ext uri="{FF2B5EF4-FFF2-40B4-BE49-F238E27FC236}">
                <a16:creationId xmlns:a16="http://schemas.microsoft.com/office/drawing/2014/main" id="{9F174B3E-76CC-9A80-5A93-373EF2C2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975" y="3151168"/>
            <a:ext cx="8224130" cy="219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820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* Modern Physics (quantum Mechanics)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emerged as a result of coming to “see”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particles we will never really see (quanta/photons).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These photons interact with the smallest of atomic and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subatomic particles (which we also can not see) allowing us to probe the universe in ways that extend our ability to observe (and measure)</a:t>
            </a:r>
          </a:p>
        </p:txBody>
      </p:sp>
      <p:sp>
        <p:nvSpPr>
          <p:cNvPr id="87047" name="Text Box 6">
            <a:extLst>
              <a:ext uri="{FF2B5EF4-FFF2-40B4-BE49-F238E27FC236}">
                <a16:creationId xmlns:a16="http://schemas.microsoft.com/office/drawing/2014/main" id="{FC9276B7-E358-FFB5-ECC9-7C44104F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62" y="5608474"/>
            <a:ext cx="8224130" cy="9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820" rIns="0" bIns="0"/>
          <a:lstStyle>
            <a:lvl1pPr>
              <a:lnSpc>
                <a:spcPct val="93000"/>
              </a:lnSpc>
              <a:spcBef>
                <a:spcPts val="14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66FF66"/>
                </a:solidFill>
                <a:latin typeface="Georgia" panose="02040502050405020303" pitchFamily="18" charset="0"/>
              </a:rPr>
              <a:t>* The dual nature of light provides a unique analogy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66FF66"/>
                </a:solidFill>
                <a:latin typeface="Georgia" panose="02040502050405020303" pitchFamily="18" charset="0"/>
              </a:rPr>
              <a:t>for other disciplines where two simultaneous and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</a:pPr>
            <a:r>
              <a:rPr lang="en-US" altLang="en-US" sz="2176" b="1">
                <a:solidFill>
                  <a:srgbClr val="66FF66"/>
                </a:solidFill>
                <a:latin typeface="Georgia" panose="02040502050405020303" pitchFamily="18" charset="0"/>
              </a:rPr>
              <a:t>seemingly contradictory properties may co-exist.</a:t>
            </a:r>
            <a:r>
              <a:rPr lang="en-US" altLang="en-US" sz="2176" b="1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05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Light as Particle Light as Wave</vt:lpstr>
      <vt:lpstr>Newtons Particle Model</vt:lpstr>
      <vt:lpstr>Huygens Wave Model</vt:lpstr>
      <vt:lpstr>What is Light?  We have never seen a photon.  We never will see a photon.  Instead we use measurements and our imagination to explain the data gathered in experiments.  </vt:lpstr>
      <vt:lpstr>Take Aways?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2022-06-23T22:43:43Z</dcterms:created>
  <dcterms:modified xsi:type="dcterms:W3CDTF">2022-06-23T22:54:05Z</dcterms:modified>
</cp:coreProperties>
</file>