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3"/>
    <p:sldMasterId id="214748368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Proxima Nova"/>
      <p:regular r:id="rId24"/>
      <p:bold r:id="rId25"/>
      <p:italic r:id="rId26"/>
      <p:boldItalic r:id="rId27"/>
    </p:embeddedFont>
    <p:embeddedFont>
      <p:font typeface="Roboto"/>
      <p:regular r:id="rId28"/>
      <p:bold r:id="rId29"/>
      <p:italic r:id="rId30"/>
      <p:boldItalic r:id="rId31"/>
    </p:embeddedFont>
    <p:embeddedFont>
      <p:font typeface="Kulim Park"/>
      <p:regular r:id="rId32"/>
      <p:bold r:id="rId33"/>
      <p:italic r:id="rId34"/>
      <p:boldItalic r:id="rId35"/>
    </p:embeddedFont>
    <p:embeddedFont>
      <p:font typeface="Manrope"/>
      <p:regular r:id="rId36"/>
      <p:bold r:id="rId37"/>
    </p:embeddedFont>
    <p:embeddedFont>
      <p:font typeface="PT Sans"/>
      <p:regular r:id="rId38"/>
      <p:bold r:id="rId39"/>
      <p:italic r:id="rId40"/>
      <p:boldItalic r:id="rId41"/>
    </p:embeddedFont>
    <p:embeddedFont>
      <p:font typeface="Kulim Park SemiBold"/>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PTSans-italic.fntdata"/><Relationship Id="rId20" Type="http://schemas.openxmlformats.org/officeDocument/2006/relationships/slide" Target="slides/slide15.xml"/><Relationship Id="rId42" Type="http://schemas.openxmlformats.org/officeDocument/2006/relationships/font" Target="fonts/KulimParkSemiBold-regular.fntdata"/><Relationship Id="rId41" Type="http://schemas.openxmlformats.org/officeDocument/2006/relationships/font" Target="fonts/PTSans-boldItalic.fntdata"/><Relationship Id="rId22" Type="http://schemas.openxmlformats.org/officeDocument/2006/relationships/slide" Target="slides/slide17.xml"/><Relationship Id="rId44" Type="http://schemas.openxmlformats.org/officeDocument/2006/relationships/font" Target="fonts/KulimParkSemiBold-italic.fntdata"/><Relationship Id="rId21" Type="http://schemas.openxmlformats.org/officeDocument/2006/relationships/slide" Target="slides/slide16.xml"/><Relationship Id="rId43" Type="http://schemas.openxmlformats.org/officeDocument/2006/relationships/font" Target="fonts/KulimParkSemiBold-bold.fntdata"/><Relationship Id="rId24" Type="http://schemas.openxmlformats.org/officeDocument/2006/relationships/font" Target="fonts/ProximaNova-regular.fntdata"/><Relationship Id="rId23" Type="http://schemas.openxmlformats.org/officeDocument/2006/relationships/slide" Target="slides/slide18.xml"/><Relationship Id="rId45" Type="http://schemas.openxmlformats.org/officeDocument/2006/relationships/font" Target="fonts/KulimParkSemiBold-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ProximaNova-italic.fntdata"/><Relationship Id="rId25" Type="http://schemas.openxmlformats.org/officeDocument/2006/relationships/font" Target="fonts/ProximaNova-bold.fntdata"/><Relationship Id="rId28" Type="http://schemas.openxmlformats.org/officeDocument/2006/relationships/font" Target="fonts/Roboto-regular.fntdata"/><Relationship Id="rId27" Type="http://schemas.openxmlformats.org/officeDocument/2006/relationships/font" Target="fonts/ProximaNova-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33" Type="http://schemas.openxmlformats.org/officeDocument/2006/relationships/font" Target="fonts/KulimPark-bold.fntdata"/><Relationship Id="rId10" Type="http://schemas.openxmlformats.org/officeDocument/2006/relationships/slide" Target="slides/slide5.xml"/><Relationship Id="rId32" Type="http://schemas.openxmlformats.org/officeDocument/2006/relationships/font" Target="fonts/KulimPark-regular.fntdata"/><Relationship Id="rId13" Type="http://schemas.openxmlformats.org/officeDocument/2006/relationships/slide" Target="slides/slide8.xml"/><Relationship Id="rId35" Type="http://schemas.openxmlformats.org/officeDocument/2006/relationships/font" Target="fonts/KulimPark-boldItalic.fntdata"/><Relationship Id="rId12" Type="http://schemas.openxmlformats.org/officeDocument/2006/relationships/slide" Target="slides/slide7.xml"/><Relationship Id="rId34" Type="http://schemas.openxmlformats.org/officeDocument/2006/relationships/font" Target="fonts/KulimPark-italic.fntdata"/><Relationship Id="rId15" Type="http://schemas.openxmlformats.org/officeDocument/2006/relationships/slide" Target="slides/slide10.xml"/><Relationship Id="rId37" Type="http://schemas.openxmlformats.org/officeDocument/2006/relationships/font" Target="fonts/Manrope-bold.fntdata"/><Relationship Id="rId14" Type="http://schemas.openxmlformats.org/officeDocument/2006/relationships/slide" Target="slides/slide9.xml"/><Relationship Id="rId36" Type="http://schemas.openxmlformats.org/officeDocument/2006/relationships/font" Target="fonts/Manrope-regular.fntdata"/><Relationship Id="rId17" Type="http://schemas.openxmlformats.org/officeDocument/2006/relationships/slide" Target="slides/slide12.xml"/><Relationship Id="rId39" Type="http://schemas.openxmlformats.org/officeDocument/2006/relationships/font" Target="fonts/PTSans-bold.fntdata"/><Relationship Id="rId16" Type="http://schemas.openxmlformats.org/officeDocument/2006/relationships/slide" Target="slides/slide11.xml"/><Relationship Id="rId38" Type="http://schemas.openxmlformats.org/officeDocument/2006/relationships/font" Target="fonts/PTSans-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ead6129809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ead6129809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3541d79b12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13541d79b12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We owe our existence to God</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God intended to create us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There is not an evolutionary process going on filled with chance and then 2000 years ago God </a:t>
            </a:r>
            <a:endParaRPr>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
                <a:solidFill>
                  <a:schemeClr val="dk1"/>
                </a:solidFill>
              </a:rPr>
              <a:t>noticed some upright creature running around and thought “I’ll give that thing a soul” - no, God willed it from the beginning. </a:t>
            </a:r>
            <a:endParaRPr>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
                <a:solidFill>
                  <a:schemeClr val="dk1"/>
                </a:solidFill>
              </a:rPr>
              <a:t>God could have set into motion the causes that would have ended up evolving into humanity, and at one point in time, God willingly ensouled the first two humans. </a:t>
            </a:r>
            <a:endParaRPr>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
                <a:solidFill>
                  <a:schemeClr val="dk1"/>
                </a:solidFill>
              </a:rPr>
              <a:t>Evolution does NOT necesitate meaninglessness, directionless, and purposeless.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God created man in his image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We recognize that man is more than a material being, rather, a unity of body and soul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 science of evolution can’t explain all about facets about man because it can’t explain the immaterial aspect. Science explains the material aspect. Only theolgoy can answer questions about the immaterial soul.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We do know we are physical beings, so science does have a lot to say about what it means to be a human and how we became human, but it does not say everything.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54dda1946d_6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54dda1946d_6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ead6129809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ead6129809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ead6129809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ead6129809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13541d79b12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13541d79b12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13541d79b12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13541d79b12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3541d79b12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13541d79b12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fc0a439e2a_1_246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fc0a439e2a_1_24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3541d79b1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3541d79b1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3541d79b1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3541d79b1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ead6129809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ead612980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ead6129809_1_217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ead6129809_1_217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d431007ba2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d431007ba2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Lamarck: Example with Giraffes </a:t>
            </a:r>
            <a:r>
              <a:rPr lang="en">
                <a:solidFill>
                  <a:srgbClr val="202124"/>
                </a:solidFill>
                <a:highlight>
                  <a:schemeClr val="lt1"/>
                </a:highlight>
                <a:latin typeface="Roboto"/>
                <a:ea typeface="Roboto"/>
                <a:cs typeface="Roboto"/>
                <a:sym typeface="Roboto"/>
              </a:rPr>
              <a:t>who said that traits could develop and change during an animal's lifetime, </a:t>
            </a:r>
            <a:r>
              <a:rPr b="1" lang="en">
                <a:solidFill>
                  <a:srgbClr val="202124"/>
                </a:solidFill>
                <a:highlight>
                  <a:schemeClr val="lt1"/>
                </a:highlight>
                <a:latin typeface="Roboto"/>
                <a:ea typeface="Roboto"/>
                <a:cs typeface="Roboto"/>
                <a:sym typeface="Roboto"/>
              </a:rPr>
              <a:t>Darwin believed that individuals were simply born with different traits and that these differences were mostly random </a:t>
            </a:r>
            <a:r>
              <a:rPr lang="en">
                <a:solidFill>
                  <a:srgbClr val="202124"/>
                </a:solidFill>
                <a:highlight>
                  <a:schemeClr val="lt1"/>
                </a:highlight>
                <a:latin typeface="Roboto"/>
                <a:ea typeface="Roboto"/>
                <a:cs typeface="Roboto"/>
                <a:sym typeface="Roboto"/>
              </a:rPr>
              <a:t>that is without order</a:t>
            </a:r>
            <a:r>
              <a:rPr b="1" lang="en">
                <a:solidFill>
                  <a:srgbClr val="202124"/>
                </a:solidFill>
                <a:highlight>
                  <a:schemeClr val="lt1"/>
                </a:highlight>
                <a:latin typeface="Roboto"/>
                <a:ea typeface="Roboto"/>
                <a:cs typeface="Roboto"/>
                <a:sym typeface="Roboto"/>
              </a:rPr>
              <a:t>.</a:t>
            </a:r>
            <a:endParaRPr sz="1000">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Moth example: Due to the Industrial Revolution The White moth became extinct after the black soot produced from local factories made it easier for predators to find white moths, so their species decline. While the black moth was able to hide in the environment; therefore allow their specises to rise in population.</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ead6129809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ead6129809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3541d79b1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13541d79b1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3541d79b1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3541d79b1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Give examples of questions about humanity that science cannot answer. For example, can science explain why you might decide to grow up and study medicine? To determine if your mother loves you, would you conduct a scientific study, or are there other ways you can come to this conclusion? We have different methods of acquiring different types of knowledge.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From both the views of science and religion we can have 2 perspectives that present truths that can coexist, as they satisfy two different types of questions.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rot="813319">
            <a:off x="-1616877" y="-342427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flipH="1" rot="-649785">
            <a:off x="6475477" y="-738425"/>
            <a:ext cx="4558897" cy="1365861"/>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1125387" y="2238100"/>
            <a:ext cx="7471673" cy="477180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8823147">
            <a:off x="-2265377" y="2808773"/>
            <a:ext cx="5990392" cy="5613180"/>
          </a:xfrm>
          <a:custGeom>
            <a:rect b="b" l="l" r="r" t="t"/>
            <a:pathLst>
              <a:path extrusionOk="0" h="87424" w="93299">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335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6536238" y="-142500"/>
            <a:ext cx="4935815" cy="3769836"/>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649785">
            <a:off x="716152" y="4401125"/>
            <a:ext cx="4558897" cy="1365861"/>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AC9078">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244193">
            <a:off x="4086917" y="-777268"/>
            <a:ext cx="7826096" cy="287785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rot="-9555807">
            <a:off x="-6119383" y="2297294"/>
            <a:ext cx="7826096" cy="287785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txBox="1"/>
          <p:nvPr>
            <p:ph type="ctrTitle"/>
          </p:nvPr>
        </p:nvSpPr>
        <p:spPr>
          <a:xfrm>
            <a:off x="723150" y="1494200"/>
            <a:ext cx="7697700" cy="1598100"/>
          </a:xfrm>
          <a:prstGeom prst="rect">
            <a:avLst/>
          </a:prstGeom>
        </p:spPr>
        <p:txBody>
          <a:bodyPr anchorCtr="0" anchor="ctr" bIns="91425" lIns="91425" spcFirstLastPara="1" rIns="91425" wrap="square" tIns="91425">
            <a:noAutofit/>
          </a:bodyPr>
          <a:lstStyle>
            <a:lvl1pPr lvl="0" rtl="0">
              <a:lnSpc>
                <a:spcPct val="90000"/>
              </a:lnSpc>
              <a:spcBef>
                <a:spcPts val="0"/>
              </a:spcBef>
              <a:spcAft>
                <a:spcPts val="0"/>
              </a:spcAft>
              <a:buSzPts val="5200"/>
              <a:buNone/>
              <a:defRPr sz="6600">
                <a:latin typeface="Kulim Park SemiBold"/>
                <a:ea typeface="Kulim Park SemiBold"/>
                <a:cs typeface="Kulim Park SemiBold"/>
                <a:sym typeface="Kulim Park SemiBold"/>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8" name="Google Shape;18;p2"/>
          <p:cNvSpPr txBox="1"/>
          <p:nvPr>
            <p:ph idx="1" type="subTitle"/>
          </p:nvPr>
        </p:nvSpPr>
        <p:spPr>
          <a:xfrm>
            <a:off x="1962550" y="3100575"/>
            <a:ext cx="5218500" cy="548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atin typeface="Manrope"/>
                <a:ea typeface="Manrope"/>
                <a:cs typeface="Manrope"/>
                <a:sym typeface="Manrop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1" name="Shape 91"/>
        <p:cNvGrpSpPr/>
        <p:nvPr/>
      </p:nvGrpSpPr>
      <p:grpSpPr>
        <a:xfrm>
          <a:off x="0" y="0"/>
          <a:ext cx="0" cy="0"/>
          <a:chOff x="0" y="0"/>
          <a:chExt cx="0" cy="0"/>
        </a:xfrm>
      </p:grpSpPr>
      <p:sp>
        <p:nvSpPr>
          <p:cNvPr id="92" name="Google Shape;92;p11"/>
          <p:cNvSpPr/>
          <p:nvPr/>
        </p:nvSpPr>
        <p:spPr>
          <a:xfrm rot="-10285629">
            <a:off x="5066449" y="-2124373"/>
            <a:ext cx="9471588" cy="6049060"/>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1"/>
          <p:cNvSpPr/>
          <p:nvPr/>
        </p:nvSpPr>
        <p:spPr>
          <a:xfrm flipH="1">
            <a:off x="7942003" y="1004988"/>
            <a:ext cx="5766771" cy="368296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1"/>
          <p:cNvSpPr/>
          <p:nvPr/>
        </p:nvSpPr>
        <p:spPr>
          <a:xfrm rot="2839443">
            <a:off x="-308418" y="2442034"/>
            <a:ext cx="6402141" cy="5689181"/>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1"/>
          <p:cNvSpPr/>
          <p:nvPr/>
        </p:nvSpPr>
        <p:spPr>
          <a:xfrm rot="9405665">
            <a:off x="-4305365" y="1281181"/>
            <a:ext cx="7310152" cy="6849835"/>
          </a:xfrm>
          <a:custGeom>
            <a:rect b="b" l="l" r="r" t="t"/>
            <a:pathLst>
              <a:path extrusionOk="0" h="87424" w="93299">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335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1"/>
          <p:cNvSpPr/>
          <p:nvPr/>
        </p:nvSpPr>
        <p:spPr>
          <a:xfrm rot="-1478505">
            <a:off x="-2334601" y="-1000036"/>
            <a:ext cx="7826136" cy="2877871"/>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1"/>
          <p:cNvSpPr/>
          <p:nvPr/>
        </p:nvSpPr>
        <p:spPr>
          <a:xfrm flipH="1" rot="9555841">
            <a:off x="7023452" y="1808506"/>
            <a:ext cx="8200942" cy="301569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1"/>
          <p:cNvSpPr txBox="1"/>
          <p:nvPr>
            <p:ph hasCustomPrompt="1" type="title"/>
          </p:nvPr>
        </p:nvSpPr>
        <p:spPr>
          <a:xfrm>
            <a:off x="1248600" y="1528200"/>
            <a:ext cx="6646800" cy="1536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9600"/>
              <a:buNone/>
              <a:defRPr sz="110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99" name="Google Shape;99;p11"/>
          <p:cNvSpPr txBox="1"/>
          <p:nvPr>
            <p:ph idx="1" type="subTitle"/>
          </p:nvPr>
        </p:nvSpPr>
        <p:spPr>
          <a:xfrm>
            <a:off x="1248450" y="3114175"/>
            <a:ext cx="66468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6"/>
        </a:solidFill>
      </p:bgPr>
    </p:bg>
    <p:spTree>
      <p:nvGrpSpPr>
        <p:cNvPr id="100" name="Shape 10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01" name="Shape 101"/>
        <p:cNvGrpSpPr/>
        <p:nvPr/>
      </p:nvGrpSpPr>
      <p:grpSpPr>
        <a:xfrm>
          <a:off x="0" y="0"/>
          <a:ext cx="0" cy="0"/>
          <a:chOff x="0" y="0"/>
          <a:chExt cx="0" cy="0"/>
        </a:xfrm>
      </p:grpSpPr>
      <p:sp>
        <p:nvSpPr>
          <p:cNvPr id="102" name="Google Shape;102;p13"/>
          <p:cNvSpPr/>
          <p:nvPr/>
        </p:nvSpPr>
        <p:spPr>
          <a:xfrm flipH="1" rot="9339447">
            <a:off x="-5157706" y="2195120"/>
            <a:ext cx="7471555" cy="4771732"/>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3"/>
          <p:cNvSpPr/>
          <p:nvPr/>
        </p:nvSpPr>
        <p:spPr>
          <a:xfrm rot="-10285603">
            <a:off x="7150321" y="-2266383"/>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
          <p:cNvSpPr/>
          <p:nvPr/>
        </p:nvSpPr>
        <p:spPr>
          <a:xfrm rot="649785">
            <a:off x="6848027" y="-244025"/>
            <a:ext cx="4558897" cy="1365861"/>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AC9078">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3"/>
          <p:cNvSpPr/>
          <p:nvPr/>
        </p:nvSpPr>
        <p:spPr>
          <a:xfrm rot="813319">
            <a:off x="-4299402" y="-47175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3"/>
          <p:cNvSpPr/>
          <p:nvPr/>
        </p:nvSpPr>
        <p:spPr>
          <a:xfrm rot="9089871">
            <a:off x="7049951" y="1893780"/>
            <a:ext cx="7826200" cy="2877895"/>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3"/>
          <p:cNvSpPr/>
          <p:nvPr/>
        </p:nvSpPr>
        <p:spPr>
          <a:xfrm rot="-576017">
            <a:off x="-4825529" y="-672274"/>
            <a:ext cx="7826074" cy="287784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3"/>
          <p:cNvSpPr txBox="1"/>
          <p:nvPr>
            <p:ph type="title"/>
          </p:nvPr>
        </p:nvSpPr>
        <p:spPr>
          <a:xfrm>
            <a:off x="732775" y="2632300"/>
            <a:ext cx="1836000" cy="8373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9" name="Google Shape;109;p13"/>
          <p:cNvSpPr txBox="1"/>
          <p:nvPr>
            <p:ph idx="1" type="subTitle"/>
          </p:nvPr>
        </p:nvSpPr>
        <p:spPr>
          <a:xfrm>
            <a:off x="732787" y="3511716"/>
            <a:ext cx="1836000" cy="83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10" name="Google Shape;110;p13"/>
          <p:cNvSpPr txBox="1"/>
          <p:nvPr>
            <p:ph hasCustomPrompt="1" idx="2" type="title"/>
          </p:nvPr>
        </p:nvSpPr>
        <p:spPr>
          <a:xfrm>
            <a:off x="732776" y="1811839"/>
            <a:ext cx="18360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1" name="Google Shape;111;p13"/>
          <p:cNvSpPr txBox="1"/>
          <p:nvPr>
            <p:ph idx="3" type="title"/>
          </p:nvPr>
        </p:nvSpPr>
        <p:spPr>
          <a:xfrm>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2" name="Google Shape;112;p13"/>
          <p:cNvSpPr txBox="1"/>
          <p:nvPr>
            <p:ph idx="4" type="title"/>
          </p:nvPr>
        </p:nvSpPr>
        <p:spPr>
          <a:xfrm>
            <a:off x="2680250" y="2632300"/>
            <a:ext cx="1836000" cy="8373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3" name="Google Shape;113;p13"/>
          <p:cNvSpPr txBox="1"/>
          <p:nvPr>
            <p:ph idx="5" type="subTitle"/>
          </p:nvPr>
        </p:nvSpPr>
        <p:spPr>
          <a:xfrm>
            <a:off x="2680262" y="3511716"/>
            <a:ext cx="1836000" cy="83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14" name="Google Shape;114;p13"/>
          <p:cNvSpPr txBox="1"/>
          <p:nvPr>
            <p:ph idx="6" type="title"/>
          </p:nvPr>
        </p:nvSpPr>
        <p:spPr>
          <a:xfrm>
            <a:off x="4627725" y="2632300"/>
            <a:ext cx="1836000" cy="8373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5" name="Google Shape;115;p13"/>
          <p:cNvSpPr txBox="1"/>
          <p:nvPr>
            <p:ph idx="7" type="subTitle"/>
          </p:nvPr>
        </p:nvSpPr>
        <p:spPr>
          <a:xfrm>
            <a:off x="4627737" y="3511716"/>
            <a:ext cx="1836000" cy="83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16" name="Google Shape;116;p13"/>
          <p:cNvSpPr txBox="1"/>
          <p:nvPr>
            <p:ph idx="8" type="title"/>
          </p:nvPr>
        </p:nvSpPr>
        <p:spPr>
          <a:xfrm>
            <a:off x="6575200" y="2632300"/>
            <a:ext cx="1836000" cy="8373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7" name="Google Shape;117;p13"/>
          <p:cNvSpPr txBox="1"/>
          <p:nvPr>
            <p:ph idx="9" type="subTitle"/>
          </p:nvPr>
        </p:nvSpPr>
        <p:spPr>
          <a:xfrm>
            <a:off x="6575212" y="3511716"/>
            <a:ext cx="1836000" cy="83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18" name="Google Shape;118;p13"/>
          <p:cNvSpPr txBox="1"/>
          <p:nvPr>
            <p:ph hasCustomPrompt="1" idx="13" type="title"/>
          </p:nvPr>
        </p:nvSpPr>
        <p:spPr>
          <a:xfrm>
            <a:off x="2680246" y="1811839"/>
            <a:ext cx="18360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9" name="Google Shape;119;p13"/>
          <p:cNvSpPr txBox="1"/>
          <p:nvPr>
            <p:ph hasCustomPrompt="1" idx="14" type="title"/>
          </p:nvPr>
        </p:nvSpPr>
        <p:spPr>
          <a:xfrm>
            <a:off x="4627721" y="1811839"/>
            <a:ext cx="18360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0" name="Google Shape;120;p13"/>
          <p:cNvSpPr txBox="1"/>
          <p:nvPr>
            <p:ph hasCustomPrompt="1" idx="15" type="title"/>
          </p:nvPr>
        </p:nvSpPr>
        <p:spPr>
          <a:xfrm>
            <a:off x="6575196" y="1811839"/>
            <a:ext cx="18360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21" name="Shape 121"/>
        <p:cNvGrpSpPr/>
        <p:nvPr/>
      </p:nvGrpSpPr>
      <p:grpSpPr>
        <a:xfrm>
          <a:off x="0" y="0"/>
          <a:ext cx="0" cy="0"/>
          <a:chOff x="0" y="0"/>
          <a:chExt cx="0" cy="0"/>
        </a:xfrm>
      </p:grpSpPr>
      <p:sp>
        <p:nvSpPr>
          <p:cNvPr id="122" name="Google Shape;122;p14"/>
          <p:cNvSpPr txBox="1"/>
          <p:nvPr>
            <p:ph type="title"/>
          </p:nvPr>
        </p:nvSpPr>
        <p:spPr>
          <a:xfrm>
            <a:off x="723300" y="3402013"/>
            <a:ext cx="3848700" cy="5319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25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23" name="Google Shape;123;p14"/>
          <p:cNvSpPr txBox="1"/>
          <p:nvPr>
            <p:ph idx="1" type="subTitle"/>
          </p:nvPr>
        </p:nvSpPr>
        <p:spPr>
          <a:xfrm>
            <a:off x="723350" y="822500"/>
            <a:ext cx="4902000" cy="2078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3000"/>
              <a:buNone/>
              <a:defRPr sz="25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
        <p:nvSpPr>
          <p:cNvPr id="124" name="Google Shape;124;p14"/>
          <p:cNvSpPr/>
          <p:nvPr/>
        </p:nvSpPr>
        <p:spPr>
          <a:xfrm rot="7269862">
            <a:off x="-2158264" y="-3462738"/>
            <a:ext cx="7471639" cy="4771786"/>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4"/>
          <p:cNvSpPr/>
          <p:nvPr/>
        </p:nvSpPr>
        <p:spPr>
          <a:xfrm flipH="1" rot="10558870">
            <a:off x="-4625089" y="957675"/>
            <a:ext cx="6402110" cy="5689154"/>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66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4"/>
          <p:cNvSpPr/>
          <p:nvPr/>
        </p:nvSpPr>
        <p:spPr>
          <a:xfrm flipH="1" rot="-7989178">
            <a:off x="-4350337" y="2229049"/>
            <a:ext cx="7826046" cy="287783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4"/>
          <p:cNvSpPr/>
          <p:nvPr/>
        </p:nvSpPr>
        <p:spPr>
          <a:xfrm flipH="1" rot="-514371">
            <a:off x="3008849" y="163322"/>
            <a:ext cx="9471588" cy="6049060"/>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4"/>
          <p:cNvSpPr/>
          <p:nvPr/>
        </p:nvSpPr>
        <p:spPr>
          <a:xfrm flipH="1" rot="10800000">
            <a:off x="5337802" y="3129188"/>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4"/>
          <p:cNvSpPr/>
          <p:nvPr/>
        </p:nvSpPr>
        <p:spPr>
          <a:xfrm flipH="1" rot="9748587">
            <a:off x="4304027" y="2585840"/>
            <a:ext cx="8200944" cy="301569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4"/>
          <p:cNvSpPr/>
          <p:nvPr/>
        </p:nvSpPr>
        <p:spPr>
          <a:xfrm flipH="1" rot="-2141143">
            <a:off x="5987211" y="-1789403"/>
            <a:ext cx="5766686" cy="3682912"/>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6">
    <p:spTree>
      <p:nvGrpSpPr>
        <p:cNvPr id="131" name="Shape 131"/>
        <p:cNvGrpSpPr/>
        <p:nvPr/>
      </p:nvGrpSpPr>
      <p:grpSpPr>
        <a:xfrm>
          <a:off x="0" y="0"/>
          <a:ext cx="0" cy="0"/>
          <a:chOff x="0" y="0"/>
          <a:chExt cx="0" cy="0"/>
        </a:xfrm>
      </p:grpSpPr>
      <p:sp>
        <p:nvSpPr>
          <p:cNvPr id="132" name="Google Shape;132;p15"/>
          <p:cNvSpPr/>
          <p:nvPr/>
        </p:nvSpPr>
        <p:spPr>
          <a:xfrm rot="-3394465">
            <a:off x="-2929870" y="3433218"/>
            <a:ext cx="8703343" cy="555822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5"/>
          <p:cNvSpPr/>
          <p:nvPr/>
        </p:nvSpPr>
        <p:spPr>
          <a:xfrm flipH="1">
            <a:off x="-4081962" y="-1243497"/>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5"/>
          <p:cNvSpPr/>
          <p:nvPr/>
        </p:nvSpPr>
        <p:spPr>
          <a:xfrm flipH="1" rot="-3952094">
            <a:off x="-3954406" y="-32116"/>
            <a:ext cx="7826127" cy="287786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5"/>
          <p:cNvSpPr/>
          <p:nvPr/>
        </p:nvSpPr>
        <p:spPr>
          <a:xfrm rot="649760">
            <a:off x="-3199069" y="-713258"/>
            <a:ext cx="4974484" cy="1490372"/>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46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5"/>
          <p:cNvSpPr/>
          <p:nvPr/>
        </p:nvSpPr>
        <p:spPr>
          <a:xfrm flipH="1" rot="-813319">
            <a:off x="4926200" y="-30743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5"/>
          <p:cNvSpPr/>
          <p:nvPr/>
        </p:nvSpPr>
        <p:spPr>
          <a:xfrm flipH="1" rot="10285603">
            <a:off x="6080701" y="3752842"/>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5"/>
          <p:cNvSpPr/>
          <p:nvPr/>
        </p:nvSpPr>
        <p:spPr>
          <a:xfrm flipH="1" rot="7426355">
            <a:off x="6582052" y="1132830"/>
            <a:ext cx="7826046" cy="287783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5"/>
          <p:cNvSpPr txBox="1"/>
          <p:nvPr>
            <p:ph type="title"/>
          </p:nvPr>
        </p:nvSpPr>
        <p:spPr>
          <a:xfrm flipH="1">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5">
    <p:spTree>
      <p:nvGrpSpPr>
        <p:cNvPr id="140" name="Shape 140"/>
        <p:cNvGrpSpPr/>
        <p:nvPr/>
      </p:nvGrpSpPr>
      <p:grpSpPr>
        <a:xfrm>
          <a:off x="0" y="0"/>
          <a:ext cx="0" cy="0"/>
          <a:chOff x="0" y="0"/>
          <a:chExt cx="0" cy="0"/>
        </a:xfrm>
      </p:grpSpPr>
      <p:sp>
        <p:nvSpPr>
          <p:cNvPr id="141" name="Google Shape;141;p16"/>
          <p:cNvSpPr/>
          <p:nvPr/>
        </p:nvSpPr>
        <p:spPr>
          <a:xfrm rot="-10285629">
            <a:off x="5066449" y="-2124373"/>
            <a:ext cx="9471588" cy="6049060"/>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6"/>
          <p:cNvSpPr/>
          <p:nvPr/>
        </p:nvSpPr>
        <p:spPr>
          <a:xfrm flipH="1">
            <a:off x="7942003" y="1004988"/>
            <a:ext cx="5766771" cy="368296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6"/>
          <p:cNvSpPr/>
          <p:nvPr/>
        </p:nvSpPr>
        <p:spPr>
          <a:xfrm rot="2839443">
            <a:off x="-308418" y="2442034"/>
            <a:ext cx="6402141" cy="5689181"/>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6"/>
          <p:cNvSpPr/>
          <p:nvPr/>
        </p:nvSpPr>
        <p:spPr>
          <a:xfrm rot="9405665">
            <a:off x="-4305365" y="1281181"/>
            <a:ext cx="7310152" cy="6849835"/>
          </a:xfrm>
          <a:custGeom>
            <a:rect b="b" l="l" r="r" t="t"/>
            <a:pathLst>
              <a:path extrusionOk="0" h="87424" w="93299">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335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6"/>
          <p:cNvSpPr/>
          <p:nvPr/>
        </p:nvSpPr>
        <p:spPr>
          <a:xfrm rot="-1478505">
            <a:off x="-2334601" y="-1000036"/>
            <a:ext cx="7826136" cy="2877871"/>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6"/>
          <p:cNvSpPr/>
          <p:nvPr/>
        </p:nvSpPr>
        <p:spPr>
          <a:xfrm flipH="1" rot="9555841">
            <a:off x="7023452" y="1808506"/>
            <a:ext cx="8200942" cy="301569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6"/>
          <p:cNvSpPr txBox="1"/>
          <p:nvPr>
            <p:ph type="title"/>
          </p:nvPr>
        </p:nvSpPr>
        <p:spPr>
          <a:xfrm>
            <a:off x="1749775" y="1339400"/>
            <a:ext cx="5644500" cy="1535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800"/>
              <a:buNone/>
              <a:defRPr sz="112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48" name="Google Shape;148;p16"/>
          <p:cNvSpPr txBox="1"/>
          <p:nvPr>
            <p:ph idx="1" type="subTitle"/>
          </p:nvPr>
        </p:nvSpPr>
        <p:spPr>
          <a:xfrm>
            <a:off x="2153800" y="2874400"/>
            <a:ext cx="4836900" cy="92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3">
    <p:spTree>
      <p:nvGrpSpPr>
        <p:cNvPr id="149" name="Shape 149"/>
        <p:cNvGrpSpPr/>
        <p:nvPr/>
      </p:nvGrpSpPr>
      <p:grpSpPr>
        <a:xfrm>
          <a:off x="0" y="0"/>
          <a:ext cx="0" cy="0"/>
          <a:chOff x="0" y="0"/>
          <a:chExt cx="0" cy="0"/>
        </a:xfrm>
      </p:grpSpPr>
      <p:sp>
        <p:nvSpPr>
          <p:cNvPr id="150" name="Google Shape;150;p17"/>
          <p:cNvSpPr/>
          <p:nvPr/>
        </p:nvSpPr>
        <p:spPr>
          <a:xfrm flipH="1" rot="4102360">
            <a:off x="-2758583" y="4129685"/>
            <a:ext cx="7471578" cy="477174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7"/>
          <p:cNvSpPr/>
          <p:nvPr/>
        </p:nvSpPr>
        <p:spPr>
          <a:xfrm rot="813319">
            <a:off x="-4313552" y="-17370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7"/>
          <p:cNvSpPr txBox="1"/>
          <p:nvPr>
            <p:ph idx="1" type="subTitle"/>
          </p:nvPr>
        </p:nvSpPr>
        <p:spPr>
          <a:xfrm>
            <a:off x="723300" y="3021075"/>
            <a:ext cx="3394200" cy="113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53" name="Google Shape;153;p17"/>
          <p:cNvSpPr txBox="1"/>
          <p:nvPr>
            <p:ph type="title"/>
          </p:nvPr>
        </p:nvSpPr>
        <p:spPr>
          <a:xfrm flipH="1">
            <a:off x="719825" y="986925"/>
            <a:ext cx="2888400" cy="19173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
    <p:spTree>
      <p:nvGrpSpPr>
        <p:cNvPr id="154" name="Shape 154"/>
        <p:cNvGrpSpPr/>
        <p:nvPr/>
      </p:nvGrpSpPr>
      <p:grpSpPr>
        <a:xfrm>
          <a:off x="0" y="0"/>
          <a:ext cx="0" cy="0"/>
          <a:chOff x="0" y="0"/>
          <a:chExt cx="0" cy="0"/>
        </a:xfrm>
      </p:grpSpPr>
      <p:sp>
        <p:nvSpPr>
          <p:cNvPr id="155" name="Google Shape;155;p18"/>
          <p:cNvSpPr/>
          <p:nvPr/>
        </p:nvSpPr>
        <p:spPr>
          <a:xfrm rot="-10285629">
            <a:off x="4140874" y="-2015123"/>
            <a:ext cx="9471588" cy="6049060"/>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8"/>
          <p:cNvSpPr/>
          <p:nvPr/>
        </p:nvSpPr>
        <p:spPr>
          <a:xfrm flipH="1" rot="4102346">
            <a:off x="-2270967" y="3805847"/>
            <a:ext cx="9416338" cy="601377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8"/>
          <p:cNvSpPr/>
          <p:nvPr/>
        </p:nvSpPr>
        <p:spPr>
          <a:xfrm rot="813319">
            <a:off x="-3580677" y="-14257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8"/>
          <p:cNvSpPr/>
          <p:nvPr/>
        </p:nvSpPr>
        <p:spPr>
          <a:xfrm>
            <a:off x="3065327" y="-4200997"/>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8"/>
          <p:cNvSpPr txBox="1"/>
          <p:nvPr>
            <p:ph idx="1" type="subTitle"/>
          </p:nvPr>
        </p:nvSpPr>
        <p:spPr>
          <a:xfrm>
            <a:off x="723300" y="2291463"/>
            <a:ext cx="3035100" cy="138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60" name="Google Shape;160;p18"/>
          <p:cNvSpPr txBox="1"/>
          <p:nvPr>
            <p:ph type="title"/>
          </p:nvPr>
        </p:nvSpPr>
        <p:spPr>
          <a:xfrm flipH="1">
            <a:off x="719825" y="1463638"/>
            <a:ext cx="3035100" cy="711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1" name="Google Shape;161;p18"/>
          <p:cNvSpPr/>
          <p:nvPr/>
        </p:nvSpPr>
        <p:spPr>
          <a:xfrm flipH="1" rot="-649760">
            <a:off x="-3395808" y="4514617"/>
            <a:ext cx="4974484" cy="1490372"/>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46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62" name="Shape 162"/>
        <p:cNvGrpSpPr/>
        <p:nvPr/>
      </p:nvGrpSpPr>
      <p:grpSpPr>
        <a:xfrm>
          <a:off x="0" y="0"/>
          <a:ext cx="0" cy="0"/>
          <a:chOff x="0" y="0"/>
          <a:chExt cx="0" cy="0"/>
        </a:xfrm>
      </p:grpSpPr>
      <p:sp>
        <p:nvSpPr>
          <p:cNvPr id="163" name="Google Shape;163;p19"/>
          <p:cNvSpPr/>
          <p:nvPr/>
        </p:nvSpPr>
        <p:spPr>
          <a:xfrm flipH="1" rot="-859945">
            <a:off x="5665328" y="3096461"/>
            <a:ext cx="4772748" cy="4241345"/>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9"/>
          <p:cNvSpPr/>
          <p:nvPr/>
        </p:nvSpPr>
        <p:spPr>
          <a:xfrm>
            <a:off x="-4528356" y="1004988"/>
            <a:ext cx="5766771" cy="368296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9"/>
          <p:cNvSpPr/>
          <p:nvPr/>
        </p:nvSpPr>
        <p:spPr>
          <a:xfrm flipH="1" rot="-9405665">
            <a:off x="6846081" y="1281156"/>
            <a:ext cx="7310152" cy="6849835"/>
          </a:xfrm>
          <a:custGeom>
            <a:rect b="b" l="l" r="r" t="t"/>
            <a:pathLst>
              <a:path extrusionOk="0" h="87424" w="93299">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335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9"/>
          <p:cNvSpPr/>
          <p:nvPr/>
        </p:nvSpPr>
        <p:spPr>
          <a:xfrm flipH="1" rot="1478505">
            <a:off x="1794833" y="-2111786"/>
            <a:ext cx="7826136" cy="2877871"/>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9"/>
          <p:cNvSpPr/>
          <p:nvPr/>
        </p:nvSpPr>
        <p:spPr>
          <a:xfrm flipH="1" rot="9524149">
            <a:off x="-6659422" y="-2925302"/>
            <a:ext cx="9471569" cy="604904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9"/>
          <p:cNvSpPr/>
          <p:nvPr/>
        </p:nvSpPr>
        <p:spPr>
          <a:xfrm rot="-9555841">
            <a:off x="-6785773" y="1808506"/>
            <a:ext cx="8200942" cy="301569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9"/>
          <p:cNvSpPr txBox="1"/>
          <p:nvPr>
            <p:ph type="title"/>
          </p:nvPr>
        </p:nvSpPr>
        <p:spPr>
          <a:xfrm>
            <a:off x="1699900" y="2520537"/>
            <a:ext cx="27369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0" name="Google Shape;170;p19"/>
          <p:cNvSpPr txBox="1"/>
          <p:nvPr>
            <p:ph idx="1" type="subTitle"/>
          </p:nvPr>
        </p:nvSpPr>
        <p:spPr>
          <a:xfrm>
            <a:off x="1699975" y="3065348"/>
            <a:ext cx="2736900" cy="103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71" name="Google Shape;171;p19"/>
          <p:cNvSpPr txBox="1"/>
          <p:nvPr>
            <p:ph idx="2" type="title"/>
          </p:nvPr>
        </p:nvSpPr>
        <p:spPr>
          <a:xfrm>
            <a:off x="4707338" y="2520537"/>
            <a:ext cx="27366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2" name="Google Shape;172;p19"/>
          <p:cNvSpPr txBox="1"/>
          <p:nvPr>
            <p:ph idx="3" type="subTitle"/>
          </p:nvPr>
        </p:nvSpPr>
        <p:spPr>
          <a:xfrm>
            <a:off x="4707501" y="3065348"/>
            <a:ext cx="2736600" cy="103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73" name="Google Shape;173;p19"/>
          <p:cNvSpPr txBox="1"/>
          <p:nvPr>
            <p:ph idx="4" type="title"/>
          </p:nvPr>
        </p:nvSpPr>
        <p:spPr>
          <a:xfrm>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4">
    <p:spTree>
      <p:nvGrpSpPr>
        <p:cNvPr id="174" name="Shape 174"/>
        <p:cNvGrpSpPr/>
        <p:nvPr/>
      </p:nvGrpSpPr>
      <p:grpSpPr>
        <a:xfrm>
          <a:off x="0" y="0"/>
          <a:ext cx="0" cy="0"/>
          <a:chOff x="0" y="0"/>
          <a:chExt cx="0" cy="0"/>
        </a:xfrm>
      </p:grpSpPr>
      <p:sp>
        <p:nvSpPr>
          <p:cNvPr id="175" name="Google Shape;175;p20"/>
          <p:cNvSpPr/>
          <p:nvPr/>
        </p:nvSpPr>
        <p:spPr>
          <a:xfrm flipH="1" rot="3394465">
            <a:off x="3077084" y="3433218"/>
            <a:ext cx="8703343" cy="555822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0"/>
          <p:cNvSpPr/>
          <p:nvPr/>
        </p:nvSpPr>
        <p:spPr>
          <a:xfrm>
            <a:off x="5867027" y="-1243497"/>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0"/>
          <p:cNvSpPr/>
          <p:nvPr/>
        </p:nvSpPr>
        <p:spPr>
          <a:xfrm rot="3952094">
            <a:off x="4681686" y="-32116"/>
            <a:ext cx="7826127" cy="287786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0"/>
          <p:cNvSpPr/>
          <p:nvPr/>
        </p:nvSpPr>
        <p:spPr>
          <a:xfrm flipH="1" rot="-649760">
            <a:off x="7075142" y="-713258"/>
            <a:ext cx="4974484" cy="1490372"/>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46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0"/>
          <p:cNvSpPr/>
          <p:nvPr/>
        </p:nvSpPr>
        <p:spPr>
          <a:xfrm rot="813319">
            <a:off x="-2477752" y="-30743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0"/>
          <p:cNvSpPr/>
          <p:nvPr/>
        </p:nvSpPr>
        <p:spPr>
          <a:xfrm rot="-10285603">
            <a:off x="-4701904" y="3752842"/>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0"/>
          <p:cNvSpPr/>
          <p:nvPr/>
        </p:nvSpPr>
        <p:spPr>
          <a:xfrm rot="-7426355">
            <a:off x="-4666092" y="1132830"/>
            <a:ext cx="7826046" cy="287783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0"/>
          <p:cNvSpPr txBox="1"/>
          <p:nvPr>
            <p:ph type="title"/>
          </p:nvPr>
        </p:nvSpPr>
        <p:spPr>
          <a:xfrm flipH="1">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3" name="Google Shape;183;p20"/>
          <p:cNvSpPr txBox="1"/>
          <p:nvPr>
            <p:ph idx="1" type="body"/>
          </p:nvPr>
        </p:nvSpPr>
        <p:spPr>
          <a:xfrm>
            <a:off x="1545450" y="1330100"/>
            <a:ext cx="6053100" cy="3375900"/>
          </a:xfrm>
          <a:prstGeom prst="rect">
            <a:avLst/>
          </a:prstGeom>
        </p:spPr>
        <p:txBody>
          <a:bodyPr anchorCtr="0" anchor="t" bIns="91425" lIns="91425" spcFirstLastPara="1" rIns="91425" wrap="square" tIns="91425">
            <a:noAutofit/>
          </a:bodyPr>
          <a:lstStyle>
            <a:lvl1pPr indent="-330200" lvl="0" marL="457200" rtl="0" algn="ctr">
              <a:lnSpc>
                <a:spcPct val="100000"/>
              </a:lnSpc>
              <a:spcBef>
                <a:spcPts val="300"/>
              </a:spcBef>
              <a:spcAft>
                <a:spcPts val="0"/>
              </a:spcAft>
              <a:buSzPts val="1600"/>
              <a:buChar char="●"/>
              <a:defRPr/>
            </a:lvl1pPr>
            <a:lvl2pPr indent="-330200" lvl="1" marL="914400" rtl="0" algn="ctr">
              <a:lnSpc>
                <a:spcPct val="100000"/>
              </a:lnSpc>
              <a:spcBef>
                <a:spcPts val="0"/>
              </a:spcBef>
              <a:spcAft>
                <a:spcPts val="0"/>
              </a:spcAft>
              <a:buSzPts val="1600"/>
              <a:buFont typeface="Nunito Light"/>
              <a:buChar char="○"/>
              <a:defRPr/>
            </a:lvl2pPr>
            <a:lvl3pPr indent="-330200" lvl="2" marL="1371600" rtl="0" algn="ctr">
              <a:lnSpc>
                <a:spcPct val="100000"/>
              </a:lnSpc>
              <a:spcBef>
                <a:spcPts val="1600"/>
              </a:spcBef>
              <a:spcAft>
                <a:spcPts val="0"/>
              </a:spcAft>
              <a:buSzPts val="1600"/>
              <a:buFont typeface="Nunito Light"/>
              <a:buChar char="■"/>
              <a:defRPr/>
            </a:lvl3pPr>
            <a:lvl4pPr indent="-330200" lvl="3" marL="1828800" rtl="0" algn="ctr">
              <a:lnSpc>
                <a:spcPct val="100000"/>
              </a:lnSpc>
              <a:spcBef>
                <a:spcPts val="1600"/>
              </a:spcBef>
              <a:spcAft>
                <a:spcPts val="0"/>
              </a:spcAft>
              <a:buSzPts val="1600"/>
              <a:buFont typeface="Nunito Light"/>
              <a:buChar char="●"/>
              <a:defRPr/>
            </a:lvl4pPr>
            <a:lvl5pPr indent="-330200" lvl="4" marL="2286000" rtl="0" algn="ctr">
              <a:lnSpc>
                <a:spcPct val="100000"/>
              </a:lnSpc>
              <a:spcBef>
                <a:spcPts val="1600"/>
              </a:spcBef>
              <a:spcAft>
                <a:spcPts val="0"/>
              </a:spcAft>
              <a:buSzPts val="1600"/>
              <a:buFont typeface="Nunito Light"/>
              <a:buChar char="○"/>
              <a:defRPr/>
            </a:lvl5pPr>
            <a:lvl6pPr indent="-330200" lvl="5" marL="2743200" rtl="0" algn="ctr">
              <a:lnSpc>
                <a:spcPct val="100000"/>
              </a:lnSpc>
              <a:spcBef>
                <a:spcPts val="1600"/>
              </a:spcBef>
              <a:spcAft>
                <a:spcPts val="0"/>
              </a:spcAft>
              <a:buSzPts val="1600"/>
              <a:buFont typeface="Nunito Light"/>
              <a:buChar char="■"/>
              <a:defRPr/>
            </a:lvl6pPr>
            <a:lvl7pPr indent="-330200" lvl="6" marL="3200400" rtl="0" algn="ctr">
              <a:lnSpc>
                <a:spcPct val="100000"/>
              </a:lnSpc>
              <a:spcBef>
                <a:spcPts val="1600"/>
              </a:spcBef>
              <a:spcAft>
                <a:spcPts val="0"/>
              </a:spcAft>
              <a:buSzPts val="1600"/>
              <a:buFont typeface="Nunito Light"/>
              <a:buChar char="●"/>
              <a:defRPr/>
            </a:lvl7pPr>
            <a:lvl8pPr indent="-330200" lvl="7" marL="3657600" rtl="0" algn="ctr">
              <a:lnSpc>
                <a:spcPct val="100000"/>
              </a:lnSpc>
              <a:spcBef>
                <a:spcPts val="1600"/>
              </a:spcBef>
              <a:spcAft>
                <a:spcPts val="0"/>
              </a:spcAft>
              <a:buSzPts val="1600"/>
              <a:buFont typeface="Nunito Light"/>
              <a:buChar char="○"/>
              <a:defRPr/>
            </a:lvl8pPr>
            <a:lvl9pPr indent="-330200" lvl="8" marL="4114800" rtl="0" algn="ctr">
              <a:lnSpc>
                <a:spcPct val="100000"/>
              </a:lnSpc>
              <a:spcBef>
                <a:spcPts val="1600"/>
              </a:spcBef>
              <a:spcAft>
                <a:spcPts val="1600"/>
              </a:spcAft>
              <a:buSzPts val="1600"/>
              <a:buFont typeface="Nunito Light"/>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3"/>
          <p:cNvSpPr/>
          <p:nvPr/>
        </p:nvSpPr>
        <p:spPr>
          <a:xfrm rot="-10285629">
            <a:off x="4140874" y="-2015123"/>
            <a:ext cx="9471588" cy="6049060"/>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flipH="1">
            <a:off x="6818628" y="2586663"/>
            <a:ext cx="5766771" cy="368296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rot="9748587">
            <a:off x="5601527" y="2021265"/>
            <a:ext cx="8200944" cy="301569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4102346">
            <a:off x="-2270967" y="3805847"/>
            <a:ext cx="9416338" cy="601377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813319">
            <a:off x="-3580677" y="-14257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txBox="1"/>
          <p:nvPr>
            <p:ph type="title"/>
          </p:nvPr>
        </p:nvSpPr>
        <p:spPr>
          <a:xfrm>
            <a:off x="716550" y="1929275"/>
            <a:ext cx="3855600" cy="1610100"/>
          </a:xfrm>
          <a:prstGeom prst="rect">
            <a:avLst/>
          </a:prstGeom>
          <a:noFill/>
          <a:ln>
            <a:noFill/>
          </a:ln>
        </p:spPr>
        <p:txBody>
          <a:bodyPr anchorCtr="0" anchor="b" bIns="91425" lIns="91425" spcFirstLastPara="1" rIns="91425" wrap="square" tIns="91425">
            <a:noAutofit/>
          </a:bodyPr>
          <a:lstStyle>
            <a:lvl1pPr lvl="0" algn="l">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6" name="Google Shape;26;p3"/>
          <p:cNvSpPr txBox="1"/>
          <p:nvPr>
            <p:ph hasCustomPrompt="1" idx="2" type="title"/>
          </p:nvPr>
        </p:nvSpPr>
        <p:spPr>
          <a:xfrm>
            <a:off x="723300" y="845239"/>
            <a:ext cx="1498200" cy="11235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6000"/>
              <a:buNone/>
              <a:defRPr sz="7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7" name="Google Shape;27;p3"/>
          <p:cNvSpPr txBox="1"/>
          <p:nvPr>
            <p:ph idx="1" type="subTitle"/>
          </p:nvPr>
        </p:nvSpPr>
        <p:spPr>
          <a:xfrm>
            <a:off x="716550" y="3578839"/>
            <a:ext cx="2752500" cy="7194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8" name="Google Shape;28;p3"/>
          <p:cNvSpPr/>
          <p:nvPr/>
        </p:nvSpPr>
        <p:spPr>
          <a:xfrm>
            <a:off x="3065327" y="-4200997"/>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84" name="Shape 184"/>
        <p:cNvGrpSpPr/>
        <p:nvPr/>
      </p:nvGrpSpPr>
      <p:grpSpPr>
        <a:xfrm>
          <a:off x="0" y="0"/>
          <a:ext cx="0" cy="0"/>
          <a:chOff x="0" y="0"/>
          <a:chExt cx="0" cy="0"/>
        </a:xfrm>
      </p:grpSpPr>
      <p:sp>
        <p:nvSpPr>
          <p:cNvPr id="185" name="Google Shape;185;p21"/>
          <p:cNvSpPr/>
          <p:nvPr/>
        </p:nvSpPr>
        <p:spPr>
          <a:xfrm rot="-10285629">
            <a:off x="6057524" y="-2124373"/>
            <a:ext cx="9471588" cy="6049060"/>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1"/>
          <p:cNvSpPr/>
          <p:nvPr/>
        </p:nvSpPr>
        <p:spPr>
          <a:xfrm flipH="1">
            <a:off x="7942003" y="1004988"/>
            <a:ext cx="5766771" cy="368296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1"/>
          <p:cNvSpPr/>
          <p:nvPr/>
        </p:nvSpPr>
        <p:spPr>
          <a:xfrm rot="2839443">
            <a:off x="-308418" y="2442034"/>
            <a:ext cx="6402141" cy="5689181"/>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1"/>
          <p:cNvSpPr/>
          <p:nvPr/>
        </p:nvSpPr>
        <p:spPr>
          <a:xfrm rot="9405665">
            <a:off x="-4880740" y="1281181"/>
            <a:ext cx="7310152" cy="6849835"/>
          </a:xfrm>
          <a:custGeom>
            <a:rect b="b" l="l" r="r" t="t"/>
            <a:pathLst>
              <a:path extrusionOk="0" h="87424" w="93299">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335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1"/>
          <p:cNvSpPr/>
          <p:nvPr/>
        </p:nvSpPr>
        <p:spPr>
          <a:xfrm rot="-1478505">
            <a:off x="-2334601" y="-1000036"/>
            <a:ext cx="7826136" cy="2877871"/>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1"/>
          <p:cNvSpPr/>
          <p:nvPr/>
        </p:nvSpPr>
        <p:spPr>
          <a:xfrm flipH="1" rot="9555841">
            <a:off x="7801702" y="1808506"/>
            <a:ext cx="8200942" cy="301569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1"/>
          <p:cNvSpPr txBox="1"/>
          <p:nvPr>
            <p:ph type="title"/>
          </p:nvPr>
        </p:nvSpPr>
        <p:spPr>
          <a:xfrm>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92" name="Google Shape;192;p21"/>
          <p:cNvSpPr txBox="1"/>
          <p:nvPr>
            <p:ph idx="2" type="title"/>
          </p:nvPr>
        </p:nvSpPr>
        <p:spPr>
          <a:xfrm>
            <a:off x="1164025" y="1617575"/>
            <a:ext cx="20457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3" name="Google Shape;193;p21"/>
          <p:cNvSpPr txBox="1"/>
          <p:nvPr>
            <p:ph idx="1" type="subTitle"/>
          </p:nvPr>
        </p:nvSpPr>
        <p:spPr>
          <a:xfrm>
            <a:off x="1164075" y="2151959"/>
            <a:ext cx="2045700" cy="99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94" name="Google Shape;194;p21"/>
          <p:cNvSpPr txBox="1"/>
          <p:nvPr>
            <p:ph idx="3" type="title"/>
          </p:nvPr>
        </p:nvSpPr>
        <p:spPr>
          <a:xfrm>
            <a:off x="3549063" y="1617575"/>
            <a:ext cx="20457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5" name="Google Shape;195;p21"/>
          <p:cNvSpPr txBox="1"/>
          <p:nvPr>
            <p:ph idx="4" type="subTitle"/>
          </p:nvPr>
        </p:nvSpPr>
        <p:spPr>
          <a:xfrm>
            <a:off x="3549150" y="2151959"/>
            <a:ext cx="2045700" cy="99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96" name="Google Shape;196;p21"/>
          <p:cNvSpPr txBox="1"/>
          <p:nvPr>
            <p:ph idx="5" type="title"/>
          </p:nvPr>
        </p:nvSpPr>
        <p:spPr>
          <a:xfrm>
            <a:off x="5934100" y="1617575"/>
            <a:ext cx="20457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7" name="Google Shape;197;p21"/>
          <p:cNvSpPr txBox="1"/>
          <p:nvPr>
            <p:ph idx="6" type="subTitle"/>
          </p:nvPr>
        </p:nvSpPr>
        <p:spPr>
          <a:xfrm>
            <a:off x="5934225" y="2151959"/>
            <a:ext cx="2045700" cy="99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98" name="Shape 198"/>
        <p:cNvGrpSpPr/>
        <p:nvPr/>
      </p:nvGrpSpPr>
      <p:grpSpPr>
        <a:xfrm>
          <a:off x="0" y="0"/>
          <a:ext cx="0" cy="0"/>
          <a:chOff x="0" y="0"/>
          <a:chExt cx="0" cy="0"/>
        </a:xfrm>
      </p:grpSpPr>
      <p:sp>
        <p:nvSpPr>
          <p:cNvPr id="199" name="Google Shape;199;p22"/>
          <p:cNvSpPr/>
          <p:nvPr/>
        </p:nvSpPr>
        <p:spPr>
          <a:xfrm flipH="1" rot="4102360">
            <a:off x="-2512533" y="4030635"/>
            <a:ext cx="7471578" cy="477174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2"/>
          <p:cNvSpPr/>
          <p:nvPr/>
        </p:nvSpPr>
        <p:spPr>
          <a:xfrm rot="813319">
            <a:off x="-4129602" y="-17370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66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2"/>
          <p:cNvSpPr/>
          <p:nvPr/>
        </p:nvSpPr>
        <p:spPr>
          <a:xfrm flipH="1" rot="3394465">
            <a:off x="5593334" y="2171418"/>
            <a:ext cx="8703343" cy="555822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2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2"/>
          <p:cNvSpPr/>
          <p:nvPr/>
        </p:nvSpPr>
        <p:spPr>
          <a:xfrm rot="-10285603">
            <a:off x="6336471" y="-2917283"/>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3">
              <a:alpha val="25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2"/>
          <p:cNvSpPr/>
          <p:nvPr/>
        </p:nvSpPr>
        <p:spPr>
          <a:xfrm rot="-2238616">
            <a:off x="-4635728" y="470344"/>
            <a:ext cx="7826078" cy="2877850"/>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2"/>
          <p:cNvSpPr txBox="1"/>
          <p:nvPr>
            <p:ph type="title"/>
          </p:nvPr>
        </p:nvSpPr>
        <p:spPr>
          <a:xfrm>
            <a:off x="5664001" y="1703625"/>
            <a:ext cx="2227200" cy="487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05" name="Google Shape;205;p22"/>
          <p:cNvSpPr txBox="1"/>
          <p:nvPr>
            <p:ph idx="1" type="subTitle"/>
          </p:nvPr>
        </p:nvSpPr>
        <p:spPr>
          <a:xfrm>
            <a:off x="5664053" y="2135500"/>
            <a:ext cx="2508600" cy="66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06" name="Google Shape;206;p22"/>
          <p:cNvSpPr txBox="1"/>
          <p:nvPr>
            <p:ph idx="2" type="title"/>
          </p:nvPr>
        </p:nvSpPr>
        <p:spPr>
          <a:xfrm>
            <a:off x="5664001" y="3198000"/>
            <a:ext cx="2227200" cy="487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07" name="Google Shape;207;p22"/>
          <p:cNvSpPr txBox="1"/>
          <p:nvPr>
            <p:ph idx="3" type="subTitle"/>
          </p:nvPr>
        </p:nvSpPr>
        <p:spPr>
          <a:xfrm>
            <a:off x="5664025" y="3629875"/>
            <a:ext cx="2508600" cy="66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08" name="Google Shape;208;p22"/>
          <p:cNvSpPr txBox="1"/>
          <p:nvPr>
            <p:ph idx="4" type="title"/>
          </p:nvPr>
        </p:nvSpPr>
        <p:spPr>
          <a:xfrm>
            <a:off x="1252726" y="1703625"/>
            <a:ext cx="2227200" cy="4875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500"/>
              <a:buNone/>
              <a:defRPr sz="2000">
                <a:latin typeface="Kulim Park"/>
                <a:ea typeface="Kulim Park"/>
                <a:cs typeface="Kulim Park"/>
                <a:sym typeface="Kulim Park"/>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p:txBody>
      </p:sp>
      <p:sp>
        <p:nvSpPr>
          <p:cNvPr id="209" name="Google Shape;209;p22"/>
          <p:cNvSpPr txBox="1"/>
          <p:nvPr>
            <p:ph idx="5" type="subTitle"/>
          </p:nvPr>
        </p:nvSpPr>
        <p:spPr>
          <a:xfrm>
            <a:off x="971503" y="2135500"/>
            <a:ext cx="2508600" cy="661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atin typeface="Manrope"/>
                <a:ea typeface="Manrope"/>
                <a:cs typeface="Manrope"/>
                <a:sym typeface="Manrope"/>
              </a:defRPr>
            </a:lvl1pPr>
            <a:lvl2pPr lvl="1" rtl="0" algn="r">
              <a:lnSpc>
                <a:spcPct val="100000"/>
              </a:lnSpc>
              <a:spcBef>
                <a:spcPts val="0"/>
              </a:spcBef>
              <a:spcAft>
                <a:spcPts val="0"/>
              </a:spcAft>
              <a:buSzPts val="1600"/>
              <a:buNone/>
              <a:defRPr/>
            </a:lvl2pPr>
            <a:lvl3pPr lvl="2" rtl="0" algn="r">
              <a:lnSpc>
                <a:spcPct val="100000"/>
              </a:lnSpc>
              <a:spcBef>
                <a:spcPts val="0"/>
              </a:spcBef>
              <a:spcAft>
                <a:spcPts val="0"/>
              </a:spcAft>
              <a:buSzPts val="1600"/>
              <a:buNone/>
              <a:defRPr/>
            </a:lvl3pPr>
            <a:lvl4pPr lvl="3" rtl="0" algn="r">
              <a:lnSpc>
                <a:spcPct val="100000"/>
              </a:lnSpc>
              <a:spcBef>
                <a:spcPts val="0"/>
              </a:spcBef>
              <a:spcAft>
                <a:spcPts val="0"/>
              </a:spcAft>
              <a:buSzPts val="1600"/>
              <a:buNone/>
              <a:defRPr/>
            </a:lvl4pPr>
            <a:lvl5pPr lvl="4" rtl="0" algn="r">
              <a:lnSpc>
                <a:spcPct val="100000"/>
              </a:lnSpc>
              <a:spcBef>
                <a:spcPts val="0"/>
              </a:spcBef>
              <a:spcAft>
                <a:spcPts val="0"/>
              </a:spcAft>
              <a:buSzPts val="1600"/>
              <a:buNone/>
              <a:defRPr/>
            </a:lvl5pPr>
            <a:lvl6pPr lvl="5" rtl="0" algn="r">
              <a:lnSpc>
                <a:spcPct val="100000"/>
              </a:lnSpc>
              <a:spcBef>
                <a:spcPts val="0"/>
              </a:spcBef>
              <a:spcAft>
                <a:spcPts val="0"/>
              </a:spcAft>
              <a:buSzPts val="1600"/>
              <a:buNone/>
              <a:defRPr/>
            </a:lvl6pPr>
            <a:lvl7pPr lvl="6" rtl="0" algn="r">
              <a:lnSpc>
                <a:spcPct val="100000"/>
              </a:lnSpc>
              <a:spcBef>
                <a:spcPts val="0"/>
              </a:spcBef>
              <a:spcAft>
                <a:spcPts val="0"/>
              </a:spcAft>
              <a:buSzPts val="1600"/>
              <a:buNone/>
              <a:defRPr/>
            </a:lvl7pPr>
            <a:lvl8pPr lvl="7" rtl="0" algn="r">
              <a:lnSpc>
                <a:spcPct val="100000"/>
              </a:lnSpc>
              <a:spcBef>
                <a:spcPts val="0"/>
              </a:spcBef>
              <a:spcAft>
                <a:spcPts val="0"/>
              </a:spcAft>
              <a:buSzPts val="1600"/>
              <a:buNone/>
              <a:defRPr/>
            </a:lvl8pPr>
            <a:lvl9pPr lvl="8" rtl="0" algn="r">
              <a:lnSpc>
                <a:spcPct val="100000"/>
              </a:lnSpc>
              <a:spcBef>
                <a:spcPts val="0"/>
              </a:spcBef>
              <a:spcAft>
                <a:spcPts val="0"/>
              </a:spcAft>
              <a:buSzPts val="1600"/>
              <a:buNone/>
              <a:defRPr/>
            </a:lvl9pPr>
          </a:lstStyle>
          <a:p/>
        </p:txBody>
      </p:sp>
      <p:sp>
        <p:nvSpPr>
          <p:cNvPr id="210" name="Google Shape;210;p22"/>
          <p:cNvSpPr txBox="1"/>
          <p:nvPr>
            <p:ph idx="6" type="title"/>
          </p:nvPr>
        </p:nvSpPr>
        <p:spPr>
          <a:xfrm>
            <a:off x="1252726" y="3198000"/>
            <a:ext cx="2227200" cy="4875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500"/>
              <a:buNone/>
              <a:defRPr sz="2000">
                <a:latin typeface="Kulim Park"/>
                <a:ea typeface="Kulim Park"/>
                <a:cs typeface="Kulim Park"/>
                <a:sym typeface="Kulim Park"/>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p:txBody>
      </p:sp>
      <p:sp>
        <p:nvSpPr>
          <p:cNvPr id="211" name="Google Shape;211;p22"/>
          <p:cNvSpPr txBox="1"/>
          <p:nvPr>
            <p:ph idx="7" type="subTitle"/>
          </p:nvPr>
        </p:nvSpPr>
        <p:spPr>
          <a:xfrm>
            <a:off x="971475" y="3629875"/>
            <a:ext cx="2508600" cy="661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atin typeface="Manrope"/>
                <a:ea typeface="Manrope"/>
                <a:cs typeface="Manrope"/>
                <a:sym typeface="Manrope"/>
              </a:defRPr>
            </a:lvl1pPr>
            <a:lvl2pPr lvl="1" rtl="0" algn="r">
              <a:lnSpc>
                <a:spcPct val="100000"/>
              </a:lnSpc>
              <a:spcBef>
                <a:spcPts val="0"/>
              </a:spcBef>
              <a:spcAft>
                <a:spcPts val="0"/>
              </a:spcAft>
              <a:buSzPts val="1600"/>
              <a:buNone/>
              <a:defRPr/>
            </a:lvl2pPr>
            <a:lvl3pPr lvl="2" rtl="0" algn="r">
              <a:lnSpc>
                <a:spcPct val="100000"/>
              </a:lnSpc>
              <a:spcBef>
                <a:spcPts val="0"/>
              </a:spcBef>
              <a:spcAft>
                <a:spcPts val="0"/>
              </a:spcAft>
              <a:buSzPts val="1600"/>
              <a:buNone/>
              <a:defRPr/>
            </a:lvl3pPr>
            <a:lvl4pPr lvl="3" rtl="0" algn="r">
              <a:lnSpc>
                <a:spcPct val="100000"/>
              </a:lnSpc>
              <a:spcBef>
                <a:spcPts val="0"/>
              </a:spcBef>
              <a:spcAft>
                <a:spcPts val="0"/>
              </a:spcAft>
              <a:buSzPts val="1600"/>
              <a:buNone/>
              <a:defRPr/>
            </a:lvl4pPr>
            <a:lvl5pPr lvl="4" rtl="0" algn="r">
              <a:lnSpc>
                <a:spcPct val="100000"/>
              </a:lnSpc>
              <a:spcBef>
                <a:spcPts val="0"/>
              </a:spcBef>
              <a:spcAft>
                <a:spcPts val="0"/>
              </a:spcAft>
              <a:buSzPts val="1600"/>
              <a:buNone/>
              <a:defRPr/>
            </a:lvl5pPr>
            <a:lvl6pPr lvl="5" rtl="0" algn="r">
              <a:lnSpc>
                <a:spcPct val="100000"/>
              </a:lnSpc>
              <a:spcBef>
                <a:spcPts val="0"/>
              </a:spcBef>
              <a:spcAft>
                <a:spcPts val="0"/>
              </a:spcAft>
              <a:buSzPts val="1600"/>
              <a:buNone/>
              <a:defRPr/>
            </a:lvl6pPr>
            <a:lvl7pPr lvl="6" rtl="0" algn="r">
              <a:lnSpc>
                <a:spcPct val="100000"/>
              </a:lnSpc>
              <a:spcBef>
                <a:spcPts val="0"/>
              </a:spcBef>
              <a:spcAft>
                <a:spcPts val="0"/>
              </a:spcAft>
              <a:buSzPts val="1600"/>
              <a:buNone/>
              <a:defRPr/>
            </a:lvl7pPr>
            <a:lvl8pPr lvl="7" rtl="0" algn="r">
              <a:lnSpc>
                <a:spcPct val="100000"/>
              </a:lnSpc>
              <a:spcBef>
                <a:spcPts val="0"/>
              </a:spcBef>
              <a:spcAft>
                <a:spcPts val="0"/>
              </a:spcAft>
              <a:buSzPts val="1600"/>
              <a:buNone/>
              <a:defRPr/>
            </a:lvl8pPr>
            <a:lvl9pPr lvl="8" rtl="0" algn="r">
              <a:lnSpc>
                <a:spcPct val="100000"/>
              </a:lnSpc>
              <a:spcBef>
                <a:spcPts val="0"/>
              </a:spcBef>
              <a:spcAft>
                <a:spcPts val="0"/>
              </a:spcAft>
              <a:buSzPts val="1600"/>
              <a:buNone/>
              <a:defRPr/>
            </a:lvl9pPr>
          </a:lstStyle>
          <a:p/>
        </p:txBody>
      </p:sp>
      <p:sp>
        <p:nvSpPr>
          <p:cNvPr id="212" name="Google Shape;212;p22"/>
          <p:cNvSpPr txBox="1"/>
          <p:nvPr>
            <p:ph idx="8" type="title"/>
          </p:nvPr>
        </p:nvSpPr>
        <p:spPr>
          <a:xfrm flipH="1">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5_1">
    <p:spTree>
      <p:nvGrpSpPr>
        <p:cNvPr id="213" name="Shape 213"/>
        <p:cNvGrpSpPr/>
        <p:nvPr/>
      </p:nvGrpSpPr>
      <p:grpSpPr>
        <a:xfrm>
          <a:off x="0" y="0"/>
          <a:ext cx="0" cy="0"/>
          <a:chOff x="0" y="0"/>
          <a:chExt cx="0" cy="0"/>
        </a:xfrm>
      </p:grpSpPr>
      <p:sp>
        <p:nvSpPr>
          <p:cNvPr id="214" name="Google Shape;214;p23"/>
          <p:cNvSpPr/>
          <p:nvPr/>
        </p:nvSpPr>
        <p:spPr>
          <a:xfrm flipH="1" rot="3394465">
            <a:off x="5593334" y="2171418"/>
            <a:ext cx="8703343" cy="555822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2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3"/>
          <p:cNvSpPr/>
          <p:nvPr/>
        </p:nvSpPr>
        <p:spPr>
          <a:xfrm rot="-10285603">
            <a:off x="5869521" y="-2917283"/>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3">
              <a:alpha val="25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3"/>
          <p:cNvSpPr txBox="1"/>
          <p:nvPr>
            <p:ph type="title"/>
          </p:nvPr>
        </p:nvSpPr>
        <p:spPr>
          <a:xfrm flipH="1">
            <a:off x="3993600" y="437700"/>
            <a:ext cx="4410900" cy="6579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17" name="Google Shape;217;p23"/>
          <p:cNvSpPr txBox="1"/>
          <p:nvPr>
            <p:ph idx="2" type="title"/>
          </p:nvPr>
        </p:nvSpPr>
        <p:spPr>
          <a:xfrm>
            <a:off x="3993450" y="2211700"/>
            <a:ext cx="1241400" cy="929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18" name="Google Shape;218;p23"/>
          <p:cNvSpPr txBox="1"/>
          <p:nvPr>
            <p:ph idx="1" type="subTitle"/>
          </p:nvPr>
        </p:nvSpPr>
        <p:spPr>
          <a:xfrm>
            <a:off x="5645825" y="2211700"/>
            <a:ext cx="2758800" cy="929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19" name="Google Shape;219;p23"/>
          <p:cNvSpPr txBox="1"/>
          <p:nvPr>
            <p:ph idx="3" type="title"/>
          </p:nvPr>
        </p:nvSpPr>
        <p:spPr>
          <a:xfrm>
            <a:off x="3993450" y="3465525"/>
            <a:ext cx="1241400" cy="929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20" name="Google Shape;220;p23"/>
          <p:cNvSpPr txBox="1"/>
          <p:nvPr>
            <p:ph idx="4" type="subTitle"/>
          </p:nvPr>
        </p:nvSpPr>
        <p:spPr>
          <a:xfrm>
            <a:off x="5645825" y="3465525"/>
            <a:ext cx="2758800" cy="929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221" name="Shape 221"/>
        <p:cNvGrpSpPr/>
        <p:nvPr/>
      </p:nvGrpSpPr>
      <p:grpSpPr>
        <a:xfrm>
          <a:off x="0" y="0"/>
          <a:ext cx="0" cy="0"/>
          <a:chOff x="0" y="0"/>
          <a:chExt cx="0" cy="0"/>
        </a:xfrm>
      </p:grpSpPr>
      <p:sp>
        <p:nvSpPr>
          <p:cNvPr id="222" name="Google Shape;222;p24"/>
          <p:cNvSpPr/>
          <p:nvPr/>
        </p:nvSpPr>
        <p:spPr>
          <a:xfrm rot="-10285629">
            <a:off x="6057524" y="-2124373"/>
            <a:ext cx="9471588" cy="6049060"/>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4"/>
          <p:cNvSpPr/>
          <p:nvPr/>
        </p:nvSpPr>
        <p:spPr>
          <a:xfrm flipH="1">
            <a:off x="7942003" y="1004988"/>
            <a:ext cx="5766771" cy="368296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4"/>
          <p:cNvSpPr/>
          <p:nvPr/>
        </p:nvSpPr>
        <p:spPr>
          <a:xfrm rot="2839443">
            <a:off x="-308418" y="2442034"/>
            <a:ext cx="6402141" cy="5689181"/>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4"/>
          <p:cNvSpPr/>
          <p:nvPr/>
        </p:nvSpPr>
        <p:spPr>
          <a:xfrm rot="9405665">
            <a:off x="-5036390" y="1932081"/>
            <a:ext cx="7310152" cy="6849835"/>
          </a:xfrm>
          <a:custGeom>
            <a:rect b="b" l="l" r="r" t="t"/>
            <a:pathLst>
              <a:path extrusionOk="0" h="87424" w="93299">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335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4"/>
          <p:cNvSpPr/>
          <p:nvPr/>
        </p:nvSpPr>
        <p:spPr>
          <a:xfrm rot="-1478505">
            <a:off x="-435239" y="-2304911"/>
            <a:ext cx="7826136" cy="2877871"/>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4"/>
          <p:cNvSpPr/>
          <p:nvPr/>
        </p:nvSpPr>
        <p:spPr>
          <a:xfrm flipH="1" rot="9555841">
            <a:off x="8042252" y="1808506"/>
            <a:ext cx="8200942" cy="301569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4"/>
          <p:cNvSpPr txBox="1"/>
          <p:nvPr>
            <p:ph type="title"/>
          </p:nvPr>
        </p:nvSpPr>
        <p:spPr>
          <a:xfrm>
            <a:off x="1465613" y="1627425"/>
            <a:ext cx="2746500" cy="487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29" name="Google Shape;229;p24"/>
          <p:cNvSpPr txBox="1"/>
          <p:nvPr>
            <p:ph idx="1" type="subTitle"/>
          </p:nvPr>
        </p:nvSpPr>
        <p:spPr>
          <a:xfrm>
            <a:off x="1465679" y="2087600"/>
            <a:ext cx="2746500" cy="48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30" name="Google Shape;230;p24"/>
          <p:cNvSpPr txBox="1"/>
          <p:nvPr>
            <p:ph idx="2" type="title"/>
          </p:nvPr>
        </p:nvSpPr>
        <p:spPr>
          <a:xfrm>
            <a:off x="1465613" y="2665450"/>
            <a:ext cx="2746500" cy="487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31" name="Google Shape;231;p24"/>
          <p:cNvSpPr txBox="1"/>
          <p:nvPr>
            <p:ph idx="3" type="subTitle"/>
          </p:nvPr>
        </p:nvSpPr>
        <p:spPr>
          <a:xfrm>
            <a:off x="1465679" y="3097325"/>
            <a:ext cx="2746500" cy="48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32" name="Google Shape;232;p24"/>
          <p:cNvSpPr txBox="1"/>
          <p:nvPr>
            <p:ph idx="4" type="title"/>
          </p:nvPr>
        </p:nvSpPr>
        <p:spPr>
          <a:xfrm>
            <a:off x="1465613" y="3703475"/>
            <a:ext cx="2746500" cy="487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33" name="Google Shape;233;p24"/>
          <p:cNvSpPr txBox="1"/>
          <p:nvPr>
            <p:ph idx="5" type="subTitle"/>
          </p:nvPr>
        </p:nvSpPr>
        <p:spPr>
          <a:xfrm>
            <a:off x="1465679" y="4135350"/>
            <a:ext cx="2746500" cy="48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34" name="Google Shape;234;p24"/>
          <p:cNvSpPr txBox="1"/>
          <p:nvPr>
            <p:ph idx="6" type="title"/>
          </p:nvPr>
        </p:nvSpPr>
        <p:spPr>
          <a:xfrm>
            <a:off x="5348838" y="1627425"/>
            <a:ext cx="2746500" cy="487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35" name="Google Shape;235;p24"/>
          <p:cNvSpPr txBox="1"/>
          <p:nvPr>
            <p:ph idx="7" type="subTitle"/>
          </p:nvPr>
        </p:nvSpPr>
        <p:spPr>
          <a:xfrm>
            <a:off x="5348904" y="2087600"/>
            <a:ext cx="2746500" cy="48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36" name="Google Shape;236;p24"/>
          <p:cNvSpPr txBox="1"/>
          <p:nvPr>
            <p:ph idx="8" type="title"/>
          </p:nvPr>
        </p:nvSpPr>
        <p:spPr>
          <a:xfrm>
            <a:off x="5348838" y="2665450"/>
            <a:ext cx="2746500" cy="487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37" name="Google Shape;237;p24"/>
          <p:cNvSpPr txBox="1"/>
          <p:nvPr>
            <p:ph idx="9" type="subTitle"/>
          </p:nvPr>
        </p:nvSpPr>
        <p:spPr>
          <a:xfrm>
            <a:off x="5348904" y="3097325"/>
            <a:ext cx="2746500" cy="48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38" name="Google Shape;238;p24"/>
          <p:cNvSpPr txBox="1"/>
          <p:nvPr>
            <p:ph idx="13" type="title"/>
          </p:nvPr>
        </p:nvSpPr>
        <p:spPr>
          <a:xfrm>
            <a:off x="5348838" y="3703475"/>
            <a:ext cx="2746500" cy="487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39" name="Google Shape;239;p24"/>
          <p:cNvSpPr txBox="1"/>
          <p:nvPr>
            <p:ph idx="14" type="subTitle"/>
          </p:nvPr>
        </p:nvSpPr>
        <p:spPr>
          <a:xfrm>
            <a:off x="5348904" y="4135350"/>
            <a:ext cx="2746500" cy="48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40" name="Google Shape;240;p24"/>
          <p:cNvSpPr txBox="1"/>
          <p:nvPr>
            <p:ph idx="15" type="title"/>
          </p:nvPr>
        </p:nvSpPr>
        <p:spPr>
          <a:xfrm>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7_1">
    <p:spTree>
      <p:nvGrpSpPr>
        <p:cNvPr id="241" name="Shape 241"/>
        <p:cNvGrpSpPr/>
        <p:nvPr/>
      </p:nvGrpSpPr>
      <p:grpSpPr>
        <a:xfrm>
          <a:off x="0" y="0"/>
          <a:ext cx="0" cy="0"/>
          <a:chOff x="0" y="0"/>
          <a:chExt cx="0" cy="0"/>
        </a:xfrm>
      </p:grpSpPr>
      <p:sp>
        <p:nvSpPr>
          <p:cNvPr id="242" name="Google Shape;242;p25"/>
          <p:cNvSpPr/>
          <p:nvPr/>
        </p:nvSpPr>
        <p:spPr>
          <a:xfrm flipH="1" rot="9339447">
            <a:off x="-5157706" y="2195120"/>
            <a:ext cx="7471555" cy="4771732"/>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5"/>
          <p:cNvSpPr/>
          <p:nvPr/>
        </p:nvSpPr>
        <p:spPr>
          <a:xfrm rot="-10285603">
            <a:off x="7150321" y="-2266383"/>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5"/>
          <p:cNvSpPr/>
          <p:nvPr/>
        </p:nvSpPr>
        <p:spPr>
          <a:xfrm rot="649785">
            <a:off x="6848027" y="-244025"/>
            <a:ext cx="4558897" cy="1365861"/>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AC9078">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5"/>
          <p:cNvSpPr/>
          <p:nvPr/>
        </p:nvSpPr>
        <p:spPr>
          <a:xfrm rot="813319">
            <a:off x="-4299402" y="-47175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5"/>
          <p:cNvSpPr/>
          <p:nvPr/>
        </p:nvSpPr>
        <p:spPr>
          <a:xfrm rot="9089871">
            <a:off x="7049951" y="1893780"/>
            <a:ext cx="7826200" cy="2877895"/>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5"/>
          <p:cNvSpPr/>
          <p:nvPr/>
        </p:nvSpPr>
        <p:spPr>
          <a:xfrm rot="-576017">
            <a:off x="-4825529" y="-672274"/>
            <a:ext cx="7826074" cy="287784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5"/>
          <p:cNvSpPr txBox="1"/>
          <p:nvPr>
            <p:ph type="title"/>
          </p:nvPr>
        </p:nvSpPr>
        <p:spPr>
          <a:xfrm>
            <a:off x="721076" y="1932225"/>
            <a:ext cx="22272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49" name="Google Shape;249;p25"/>
          <p:cNvSpPr txBox="1"/>
          <p:nvPr>
            <p:ph idx="1" type="subTitle"/>
          </p:nvPr>
        </p:nvSpPr>
        <p:spPr>
          <a:xfrm>
            <a:off x="721125" y="2287900"/>
            <a:ext cx="2227200" cy="66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50" name="Google Shape;250;p25"/>
          <p:cNvSpPr txBox="1"/>
          <p:nvPr>
            <p:ph idx="2" type="title"/>
          </p:nvPr>
        </p:nvSpPr>
        <p:spPr>
          <a:xfrm>
            <a:off x="721076" y="3841025"/>
            <a:ext cx="22272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51" name="Google Shape;251;p25"/>
          <p:cNvSpPr txBox="1"/>
          <p:nvPr>
            <p:ph idx="3" type="subTitle"/>
          </p:nvPr>
        </p:nvSpPr>
        <p:spPr>
          <a:xfrm>
            <a:off x="721100" y="4196700"/>
            <a:ext cx="2227200" cy="66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52" name="Google Shape;252;p25"/>
          <p:cNvSpPr txBox="1"/>
          <p:nvPr>
            <p:ph idx="4" type="title"/>
          </p:nvPr>
        </p:nvSpPr>
        <p:spPr>
          <a:xfrm>
            <a:off x="3458376" y="1932225"/>
            <a:ext cx="22272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53" name="Google Shape;253;p25"/>
          <p:cNvSpPr txBox="1"/>
          <p:nvPr>
            <p:ph idx="5" type="subTitle"/>
          </p:nvPr>
        </p:nvSpPr>
        <p:spPr>
          <a:xfrm>
            <a:off x="3458425" y="2287900"/>
            <a:ext cx="2227200" cy="66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54" name="Google Shape;254;p25"/>
          <p:cNvSpPr txBox="1"/>
          <p:nvPr>
            <p:ph idx="6" type="title"/>
          </p:nvPr>
        </p:nvSpPr>
        <p:spPr>
          <a:xfrm>
            <a:off x="3458376" y="3841025"/>
            <a:ext cx="22272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55" name="Google Shape;255;p25"/>
          <p:cNvSpPr txBox="1"/>
          <p:nvPr>
            <p:ph idx="7" type="subTitle"/>
          </p:nvPr>
        </p:nvSpPr>
        <p:spPr>
          <a:xfrm>
            <a:off x="3458400" y="4196700"/>
            <a:ext cx="2227200" cy="66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56" name="Google Shape;256;p25"/>
          <p:cNvSpPr txBox="1"/>
          <p:nvPr>
            <p:ph idx="8" type="title"/>
          </p:nvPr>
        </p:nvSpPr>
        <p:spPr>
          <a:xfrm>
            <a:off x="6195726" y="1932225"/>
            <a:ext cx="22272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57" name="Google Shape;257;p25"/>
          <p:cNvSpPr txBox="1"/>
          <p:nvPr>
            <p:ph idx="9" type="subTitle"/>
          </p:nvPr>
        </p:nvSpPr>
        <p:spPr>
          <a:xfrm>
            <a:off x="6195775" y="2287900"/>
            <a:ext cx="2227200" cy="66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58" name="Google Shape;258;p25"/>
          <p:cNvSpPr txBox="1"/>
          <p:nvPr>
            <p:ph idx="13" type="title"/>
          </p:nvPr>
        </p:nvSpPr>
        <p:spPr>
          <a:xfrm>
            <a:off x="6195726" y="3841025"/>
            <a:ext cx="22272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59" name="Google Shape;259;p25"/>
          <p:cNvSpPr txBox="1"/>
          <p:nvPr>
            <p:ph idx="14" type="subTitle"/>
          </p:nvPr>
        </p:nvSpPr>
        <p:spPr>
          <a:xfrm>
            <a:off x="6195750" y="4196700"/>
            <a:ext cx="2227200" cy="66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60" name="Google Shape;260;p25"/>
          <p:cNvSpPr txBox="1"/>
          <p:nvPr>
            <p:ph idx="15" type="title"/>
          </p:nvPr>
        </p:nvSpPr>
        <p:spPr>
          <a:xfrm flipH="1">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261" name="Shape 261"/>
        <p:cNvGrpSpPr/>
        <p:nvPr/>
      </p:nvGrpSpPr>
      <p:grpSpPr>
        <a:xfrm>
          <a:off x="0" y="0"/>
          <a:ext cx="0" cy="0"/>
          <a:chOff x="0" y="0"/>
          <a:chExt cx="0" cy="0"/>
        </a:xfrm>
      </p:grpSpPr>
      <p:sp>
        <p:nvSpPr>
          <p:cNvPr id="262" name="Google Shape;262;p26"/>
          <p:cNvSpPr/>
          <p:nvPr/>
        </p:nvSpPr>
        <p:spPr>
          <a:xfrm rot="813319">
            <a:off x="-2477752" y="-30743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6"/>
          <p:cNvSpPr/>
          <p:nvPr/>
        </p:nvSpPr>
        <p:spPr>
          <a:xfrm flipH="1" rot="3394465">
            <a:off x="3077084" y="3433218"/>
            <a:ext cx="8703343" cy="555822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6"/>
          <p:cNvSpPr/>
          <p:nvPr/>
        </p:nvSpPr>
        <p:spPr>
          <a:xfrm>
            <a:off x="5315177" y="-1243497"/>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6"/>
          <p:cNvSpPr/>
          <p:nvPr/>
        </p:nvSpPr>
        <p:spPr>
          <a:xfrm rot="3406877">
            <a:off x="3098060" y="-32126"/>
            <a:ext cx="7826090" cy="2877855"/>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6"/>
          <p:cNvSpPr/>
          <p:nvPr/>
        </p:nvSpPr>
        <p:spPr>
          <a:xfrm flipH="1" rot="-649760">
            <a:off x="7075142" y="-713258"/>
            <a:ext cx="4974484" cy="1490372"/>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46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6"/>
          <p:cNvSpPr/>
          <p:nvPr/>
        </p:nvSpPr>
        <p:spPr>
          <a:xfrm rot="-10285603">
            <a:off x="-4701904" y="2889692"/>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6"/>
          <p:cNvSpPr txBox="1"/>
          <p:nvPr>
            <p:ph hasCustomPrompt="1" type="title"/>
          </p:nvPr>
        </p:nvSpPr>
        <p:spPr>
          <a:xfrm>
            <a:off x="723300" y="751975"/>
            <a:ext cx="4696800" cy="1323000"/>
          </a:xfrm>
          <a:prstGeom prst="rect">
            <a:avLst/>
          </a:prstGeom>
        </p:spPr>
        <p:txBody>
          <a:bodyPr anchorCtr="0" anchor="b" bIns="91425" lIns="91425" spcFirstLastPara="1" rIns="91425" wrap="square" tIns="91425">
            <a:noAutofit/>
          </a:bodyPr>
          <a:lstStyle>
            <a:lvl1pPr lvl="0" rtl="0" algn="l">
              <a:spcBef>
                <a:spcPts val="0"/>
              </a:spcBef>
              <a:spcAft>
                <a:spcPts val="0"/>
              </a:spcAft>
              <a:buSzPts val="6000"/>
              <a:buNone/>
              <a:defRPr sz="73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269" name="Google Shape;269;p26"/>
          <p:cNvSpPr txBox="1"/>
          <p:nvPr>
            <p:ph idx="1" type="subTitle"/>
          </p:nvPr>
        </p:nvSpPr>
        <p:spPr>
          <a:xfrm>
            <a:off x="723300" y="2038177"/>
            <a:ext cx="4696800" cy="501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PT Sans"/>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Font typeface="PT Sans"/>
              <a:buNone/>
              <a:defRPr>
                <a:latin typeface="PT Sans"/>
                <a:ea typeface="PT Sans"/>
                <a:cs typeface="PT Sans"/>
                <a:sym typeface="PT Sans"/>
              </a:defRPr>
            </a:lvl4pPr>
            <a:lvl5pPr lvl="4" rtl="0">
              <a:lnSpc>
                <a:spcPct val="100000"/>
              </a:lnSpc>
              <a:spcBef>
                <a:spcPts val="0"/>
              </a:spcBef>
              <a:spcAft>
                <a:spcPts val="0"/>
              </a:spcAft>
              <a:buSzPts val="1600"/>
              <a:buFont typeface="PT Sans"/>
              <a:buNone/>
              <a:defRPr>
                <a:latin typeface="PT Sans"/>
                <a:ea typeface="PT Sans"/>
                <a:cs typeface="PT Sans"/>
                <a:sym typeface="PT Sans"/>
              </a:defRPr>
            </a:lvl5pPr>
            <a:lvl6pPr lvl="5" rtl="0">
              <a:lnSpc>
                <a:spcPct val="100000"/>
              </a:lnSpc>
              <a:spcBef>
                <a:spcPts val="0"/>
              </a:spcBef>
              <a:spcAft>
                <a:spcPts val="0"/>
              </a:spcAft>
              <a:buSzPts val="1600"/>
              <a:buFont typeface="PT Sans"/>
              <a:buNone/>
              <a:defRPr>
                <a:latin typeface="PT Sans"/>
                <a:ea typeface="PT Sans"/>
                <a:cs typeface="PT Sans"/>
                <a:sym typeface="PT Sans"/>
              </a:defRPr>
            </a:lvl6pPr>
            <a:lvl7pPr lvl="6" rtl="0">
              <a:lnSpc>
                <a:spcPct val="100000"/>
              </a:lnSpc>
              <a:spcBef>
                <a:spcPts val="0"/>
              </a:spcBef>
              <a:spcAft>
                <a:spcPts val="0"/>
              </a:spcAft>
              <a:buSzPts val="1600"/>
              <a:buFont typeface="PT Sans"/>
              <a:buNone/>
              <a:defRPr>
                <a:latin typeface="PT Sans"/>
                <a:ea typeface="PT Sans"/>
                <a:cs typeface="PT Sans"/>
                <a:sym typeface="PT Sans"/>
              </a:defRPr>
            </a:lvl7pPr>
            <a:lvl8pPr lvl="7" rtl="0">
              <a:lnSpc>
                <a:spcPct val="100000"/>
              </a:lnSpc>
              <a:spcBef>
                <a:spcPts val="0"/>
              </a:spcBef>
              <a:spcAft>
                <a:spcPts val="0"/>
              </a:spcAft>
              <a:buSzPts val="1600"/>
              <a:buFont typeface="PT Sans"/>
              <a:buNone/>
              <a:defRPr>
                <a:latin typeface="PT Sans"/>
                <a:ea typeface="PT Sans"/>
                <a:cs typeface="PT Sans"/>
                <a:sym typeface="PT Sans"/>
              </a:defRPr>
            </a:lvl8pPr>
            <a:lvl9pPr lvl="8" rtl="0">
              <a:lnSpc>
                <a:spcPct val="100000"/>
              </a:lnSpc>
              <a:spcBef>
                <a:spcPts val="0"/>
              </a:spcBef>
              <a:spcAft>
                <a:spcPts val="0"/>
              </a:spcAft>
              <a:buSzPts val="1600"/>
              <a:buFont typeface="PT Sans"/>
              <a:buNone/>
              <a:defRPr>
                <a:latin typeface="PT Sans"/>
                <a:ea typeface="PT Sans"/>
                <a:cs typeface="PT Sans"/>
                <a:sym typeface="PT Sans"/>
              </a:defRPr>
            </a:lvl9pPr>
          </a:lstStyle>
          <a:p/>
        </p:txBody>
      </p:sp>
      <p:sp>
        <p:nvSpPr>
          <p:cNvPr id="270" name="Google Shape;270;p26"/>
          <p:cNvSpPr txBox="1"/>
          <p:nvPr>
            <p:ph hasCustomPrompt="1" idx="2" type="title"/>
          </p:nvPr>
        </p:nvSpPr>
        <p:spPr>
          <a:xfrm>
            <a:off x="723300" y="2598825"/>
            <a:ext cx="4696800" cy="1323000"/>
          </a:xfrm>
          <a:prstGeom prst="rect">
            <a:avLst/>
          </a:prstGeom>
        </p:spPr>
        <p:txBody>
          <a:bodyPr anchorCtr="0" anchor="b" bIns="91425" lIns="91425" spcFirstLastPara="1" rIns="91425" wrap="square" tIns="91425">
            <a:noAutofit/>
          </a:bodyPr>
          <a:lstStyle>
            <a:lvl1pPr lvl="0" rtl="0" algn="l">
              <a:spcBef>
                <a:spcPts val="0"/>
              </a:spcBef>
              <a:spcAft>
                <a:spcPts val="0"/>
              </a:spcAft>
              <a:buSzPts val="6000"/>
              <a:buNone/>
              <a:defRPr sz="73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271" name="Google Shape;271;p26"/>
          <p:cNvSpPr txBox="1"/>
          <p:nvPr>
            <p:ph idx="3" type="subTitle"/>
          </p:nvPr>
        </p:nvSpPr>
        <p:spPr>
          <a:xfrm>
            <a:off x="723300" y="3889928"/>
            <a:ext cx="4696800" cy="501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PT Sans"/>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Font typeface="PT Sans"/>
              <a:buNone/>
              <a:defRPr>
                <a:latin typeface="PT Sans"/>
                <a:ea typeface="PT Sans"/>
                <a:cs typeface="PT Sans"/>
                <a:sym typeface="PT Sans"/>
              </a:defRPr>
            </a:lvl4pPr>
            <a:lvl5pPr lvl="4" rtl="0">
              <a:lnSpc>
                <a:spcPct val="100000"/>
              </a:lnSpc>
              <a:spcBef>
                <a:spcPts val="0"/>
              </a:spcBef>
              <a:spcAft>
                <a:spcPts val="0"/>
              </a:spcAft>
              <a:buSzPts val="1600"/>
              <a:buFont typeface="PT Sans"/>
              <a:buNone/>
              <a:defRPr>
                <a:latin typeface="PT Sans"/>
                <a:ea typeface="PT Sans"/>
                <a:cs typeface="PT Sans"/>
                <a:sym typeface="PT Sans"/>
              </a:defRPr>
            </a:lvl5pPr>
            <a:lvl6pPr lvl="5" rtl="0">
              <a:lnSpc>
                <a:spcPct val="100000"/>
              </a:lnSpc>
              <a:spcBef>
                <a:spcPts val="0"/>
              </a:spcBef>
              <a:spcAft>
                <a:spcPts val="0"/>
              </a:spcAft>
              <a:buSzPts val="1600"/>
              <a:buFont typeface="PT Sans"/>
              <a:buNone/>
              <a:defRPr>
                <a:latin typeface="PT Sans"/>
                <a:ea typeface="PT Sans"/>
                <a:cs typeface="PT Sans"/>
                <a:sym typeface="PT Sans"/>
              </a:defRPr>
            </a:lvl6pPr>
            <a:lvl7pPr lvl="6" rtl="0">
              <a:lnSpc>
                <a:spcPct val="100000"/>
              </a:lnSpc>
              <a:spcBef>
                <a:spcPts val="0"/>
              </a:spcBef>
              <a:spcAft>
                <a:spcPts val="0"/>
              </a:spcAft>
              <a:buSzPts val="1600"/>
              <a:buFont typeface="PT Sans"/>
              <a:buNone/>
              <a:defRPr>
                <a:latin typeface="PT Sans"/>
                <a:ea typeface="PT Sans"/>
                <a:cs typeface="PT Sans"/>
                <a:sym typeface="PT Sans"/>
              </a:defRPr>
            </a:lvl7pPr>
            <a:lvl8pPr lvl="7" rtl="0">
              <a:lnSpc>
                <a:spcPct val="100000"/>
              </a:lnSpc>
              <a:spcBef>
                <a:spcPts val="0"/>
              </a:spcBef>
              <a:spcAft>
                <a:spcPts val="0"/>
              </a:spcAft>
              <a:buSzPts val="1600"/>
              <a:buFont typeface="PT Sans"/>
              <a:buNone/>
              <a:defRPr>
                <a:latin typeface="PT Sans"/>
                <a:ea typeface="PT Sans"/>
                <a:cs typeface="PT Sans"/>
                <a:sym typeface="PT Sans"/>
              </a:defRPr>
            </a:lvl8pPr>
            <a:lvl9pPr lvl="8" rtl="0">
              <a:lnSpc>
                <a:spcPct val="100000"/>
              </a:lnSpc>
              <a:spcBef>
                <a:spcPts val="0"/>
              </a:spcBef>
              <a:spcAft>
                <a:spcPts val="0"/>
              </a:spcAft>
              <a:buSzPts val="1600"/>
              <a:buFont typeface="PT Sans"/>
              <a:buNone/>
              <a:defRPr>
                <a:latin typeface="PT Sans"/>
                <a:ea typeface="PT Sans"/>
                <a:cs typeface="PT Sans"/>
                <a:sym typeface="PT Sans"/>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272" name="Shape 272"/>
        <p:cNvGrpSpPr/>
        <p:nvPr/>
      </p:nvGrpSpPr>
      <p:grpSpPr>
        <a:xfrm>
          <a:off x="0" y="0"/>
          <a:ext cx="0" cy="0"/>
          <a:chOff x="0" y="0"/>
          <a:chExt cx="0" cy="0"/>
        </a:xfrm>
      </p:grpSpPr>
      <p:sp>
        <p:nvSpPr>
          <p:cNvPr id="273" name="Google Shape;273;p27"/>
          <p:cNvSpPr/>
          <p:nvPr/>
        </p:nvSpPr>
        <p:spPr>
          <a:xfrm rot="-3394465">
            <a:off x="-2929870" y="3433218"/>
            <a:ext cx="8703343" cy="555822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7"/>
          <p:cNvSpPr/>
          <p:nvPr/>
        </p:nvSpPr>
        <p:spPr>
          <a:xfrm flipH="1">
            <a:off x="-4081962" y="-1243497"/>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7"/>
          <p:cNvSpPr/>
          <p:nvPr/>
        </p:nvSpPr>
        <p:spPr>
          <a:xfrm flipH="1" rot="-3952094">
            <a:off x="-3954406" y="-32116"/>
            <a:ext cx="7826127" cy="287786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7"/>
          <p:cNvSpPr/>
          <p:nvPr/>
        </p:nvSpPr>
        <p:spPr>
          <a:xfrm rot="649760">
            <a:off x="-3199069" y="-713258"/>
            <a:ext cx="4974484" cy="1490372"/>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46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7"/>
          <p:cNvSpPr/>
          <p:nvPr/>
        </p:nvSpPr>
        <p:spPr>
          <a:xfrm flipH="1" rot="-813319">
            <a:off x="4926200" y="-30743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7"/>
          <p:cNvSpPr/>
          <p:nvPr/>
        </p:nvSpPr>
        <p:spPr>
          <a:xfrm flipH="1" rot="10285603">
            <a:off x="6080701" y="3752842"/>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7"/>
          <p:cNvSpPr/>
          <p:nvPr/>
        </p:nvSpPr>
        <p:spPr>
          <a:xfrm flipH="1" rot="7426355">
            <a:off x="6582052" y="1132830"/>
            <a:ext cx="7826046" cy="287783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7"/>
          <p:cNvSpPr txBox="1"/>
          <p:nvPr>
            <p:ph type="title"/>
          </p:nvPr>
        </p:nvSpPr>
        <p:spPr>
          <a:xfrm flipH="1">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81" name="Google Shape;281;p27"/>
          <p:cNvSpPr txBox="1"/>
          <p:nvPr>
            <p:ph idx="2" type="title"/>
          </p:nvPr>
        </p:nvSpPr>
        <p:spPr>
          <a:xfrm>
            <a:off x="872476" y="1425413"/>
            <a:ext cx="23052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82" name="Google Shape;282;p27"/>
          <p:cNvSpPr txBox="1"/>
          <p:nvPr>
            <p:ph idx="1" type="subTitle"/>
          </p:nvPr>
        </p:nvSpPr>
        <p:spPr>
          <a:xfrm>
            <a:off x="872475" y="3674675"/>
            <a:ext cx="2305200" cy="935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83" name="Google Shape;283;p27"/>
          <p:cNvSpPr txBox="1"/>
          <p:nvPr>
            <p:ph idx="3" type="title"/>
          </p:nvPr>
        </p:nvSpPr>
        <p:spPr>
          <a:xfrm>
            <a:off x="3498100" y="1425413"/>
            <a:ext cx="21477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84" name="Google Shape;284;p27"/>
          <p:cNvSpPr txBox="1"/>
          <p:nvPr>
            <p:ph idx="4" type="subTitle"/>
          </p:nvPr>
        </p:nvSpPr>
        <p:spPr>
          <a:xfrm>
            <a:off x="3498101" y="3674675"/>
            <a:ext cx="2147700" cy="935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85" name="Google Shape;285;p27"/>
          <p:cNvSpPr txBox="1"/>
          <p:nvPr>
            <p:ph idx="5" type="title"/>
          </p:nvPr>
        </p:nvSpPr>
        <p:spPr>
          <a:xfrm>
            <a:off x="5966121" y="1425413"/>
            <a:ext cx="23055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86" name="Google Shape;286;p27"/>
          <p:cNvSpPr txBox="1"/>
          <p:nvPr>
            <p:ph idx="6" type="subTitle"/>
          </p:nvPr>
        </p:nvSpPr>
        <p:spPr>
          <a:xfrm>
            <a:off x="5966125" y="3674675"/>
            <a:ext cx="2305500" cy="935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87" name="Google Shape;287;p27"/>
          <p:cNvSpPr txBox="1"/>
          <p:nvPr>
            <p:ph hasCustomPrompt="1" idx="7" type="title"/>
          </p:nvPr>
        </p:nvSpPr>
        <p:spPr>
          <a:xfrm>
            <a:off x="1573073" y="2523644"/>
            <a:ext cx="898200" cy="435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88" name="Google Shape;288;p27"/>
          <p:cNvSpPr txBox="1"/>
          <p:nvPr>
            <p:ph hasCustomPrompt="1" idx="8" type="title"/>
          </p:nvPr>
        </p:nvSpPr>
        <p:spPr>
          <a:xfrm>
            <a:off x="4123139" y="2518934"/>
            <a:ext cx="898200" cy="435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89" name="Google Shape;289;p27"/>
          <p:cNvSpPr txBox="1"/>
          <p:nvPr>
            <p:ph hasCustomPrompt="1" idx="9" type="title"/>
          </p:nvPr>
        </p:nvSpPr>
        <p:spPr>
          <a:xfrm>
            <a:off x="6672769" y="2523644"/>
            <a:ext cx="898200" cy="435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290" name="Shape 290"/>
        <p:cNvGrpSpPr/>
        <p:nvPr/>
      </p:nvGrpSpPr>
      <p:grpSpPr>
        <a:xfrm>
          <a:off x="0" y="0"/>
          <a:ext cx="0" cy="0"/>
          <a:chOff x="0" y="0"/>
          <a:chExt cx="0" cy="0"/>
        </a:xfrm>
      </p:grpSpPr>
      <p:sp>
        <p:nvSpPr>
          <p:cNvPr id="291" name="Google Shape;291;p28"/>
          <p:cNvSpPr/>
          <p:nvPr/>
        </p:nvSpPr>
        <p:spPr>
          <a:xfrm flipH="1" rot="-813319">
            <a:off x="4432698" y="-342427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8"/>
          <p:cNvSpPr/>
          <p:nvPr/>
        </p:nvSpPr>
        <p:spPr>
          <a:xfrm rot="649785">
            <a:off x="-1816445" y="-738425"/>
            <a:ext cx="4558897" cy="1365861"/>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8"/>
          <p:cNvSpPr/>
          <p:nvPr/>
        </p:nvSpPr>
        <p:spPr>
          <a:xfrm flipH="1">
            <a:off x="620870" y="2238100"/>
            <a:ext cx="7471673" cy="477180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8"/>
          <p:cNvSpPr/>
          <p:nvPr/>
        </p:nvSpPr>
        <p:spPr>
          <a:xfrm flipH="1" rot="-8823147">
            <a:off x="5804215" y="2808773"/>
            <a:ext cx="5990392" cy="5613180"/>
          </a:xfrm>
          <a:custGeom>
            <a:rect b="b" l="l" r="r" t="t"/>
            <a:pathLst>
              <a:path extrusionOk="0" h="87424" w="93299">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335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8"/>
          <p:cNvSpPr/>
          <p:nvPr/>
        </p:nvSpPr>
        <p:spPr>
          <a:xfrm flipH="1" rot="8100000">
            <a:off x="-2522993" y="494176"/>
            <a:ext cx="4935837" cy="3769884"/>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8"/>
          <p:cNvSpPr/>
          <p:nvPr/>
        </p:nvSpPr>
        <p:spPr>
          <a:xfrm flipH="1" rot="-649785">
            <a:off x="3942880" y="4401125"/>
            <a:ext cx="4558897" cy="1365861"/>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AC9078">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8"/>
          <p:cNvSpPr/>
          <p:nvPr/>
        </p:nvSpPr>
        <p:spPr>
          <a:xfrm flipH="1" rot="-2128845">
            <a:off x="-1704639" y="-1767729"/>
            <a:ext cx="7826192" cy="2877892"/>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8"/>
          <p:cNvSpPr txBox="1"/>
          <p:nvPr>
            <p:ph type="title"/>
          </p:nvPr>
        </p:nvSpPr>
        <p:spPr>
          <a:xfrm>
            <a:off x="1276650" y="438900"/>
            <a:ext cx="6590700" cy="1000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7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9" name="Google Shape;299;p28"/>
          <p:cNvSpPr txBox="1"/>
          <p:nvPr>
            <p:ph idx="1" type="subTitle"/>
          </p:nvPr>
        </p:nvSpPr>
        <p:spPr>
          <a:xfrm>
            <a:off x="2854650" y="1652972"/>
            <a:ext cx="3434700" cy="1000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300" name="Google Shape;300;p28"/>
          <p:cNvSpPr/>
          <p:nvPr/>
        </p:nvSpPr>
        <p:spPr>
          <a:xfrm flipH="1" rot="9555807">
            <a:off x="7660042" y="2297294"/>
            <a:ext cx="7826096" cy="287785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8"/>
          <p:cNvSpPr txBox="1"/>
          <p:nvPr/>
        </p:nvSpPr>
        <p:spPr>
          <a:xfrm>
            <a:off x="1735700" y="3967300"/>
            <a:ext cx="5668200" cy="369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dk1"/>
                </a:solidFill>
                <a:latin typeface="Manrope"/>
                <a:ea typeface="Manrope"/>
                <a:cs typeface="Manrope"/>
                <a:sym typeface="Manrope"/>
              </a:rPr>
              <a:t>CREDITS: This presentation template was created by </a:t>
            </a:r>
            <a:r>
              <a:rPr b="1" lang="en">
                <a:solidFill>
                  <a:schemeClr val="dk1"/>
                </a:solidFill>
                <a:uFill>
                  <a:noFill/>
                </a:uFill>
                <a:latin typeface="Manrope"/>
                <a:ea typeface="Manrope"/>
                <a:cs typeface="Manrope"/>
                <a:sym typeface="Manrope"/>
                <a:hlinkClick r:id="rId2">
                  <a:extLst>
                    <a:ext uri="{A12FA001-AC4F-418D-AE19-62706E023703}">
                      <ahyp:hlinkClr val="tx"/>
                    </a:ext>
                  </a:extLst>
                </a:hlinkClick>
              </a:rPr>
              <a:t>Slidesgo</a:t>
            </a:r>
            <a:r>
              <a:rPr lang="en">
                <a:solidFill>
                  <a:schemeClr val="dk1"/>
                </a:solidFill>
                <a:latin typeface="Manrope"/>
                <a:ea typeface="Manrope"/>
                <a:cs typeface="Manrope"/>
                <a:sym typeface="Manrope"/>
              </a:rPr>
              <a:t>, and includes icons by</a:t>
            </a:r>
            <a:r>
              <a:rPr b="1" lang="en">
                <a:solidFill>
                  <a:schemeClr val="dk1"/>
                </a:solidFill>
                <a:latin typeface="Manrope"/>
                <a:ea typeface="Manrope"/>
                <a:cs typeface="Manrope"/>
                <a:sym typeface="Manrope"/>
              </a:rPr>
              <a:t> </a:t>
            </a:r>
            <a:r>
              <a:rPr b="1" lang="en">
                <a:solidFill>
                  <a:schemeClr val="dk1"/>
                </a:solidFill>
                <a:uFill>
                  <a:noFill/>
                </a:uFill>
                <a:latin typeface="Manrope"/>
                <a:ea typeface="Manrope"/>
                <a:cs typeface="Manrope"/>
                <a:sym typeface="Manrope"/>
                <a:hlinkClick r:id="rId3">
                  <a:extLst>
                    <a:ext uri="{A12FA001-AC4F-418D-AE19-62706E023703}">
                      <ahyp:hlinkClr val="tx"/>
                    </a:ext>
                  </a:extLst>
                </a:hlinkClick>
              </a:rPr>
              <a:t>Flaticon</a:t>
            </a:r>
            <a:r>
              <a:rPr lang="en">
                <a:solidFill>
                  <a:schemeClr val="dk1"/>
                </a:solidFill>
                <a:latin typeface="Manrope"/>
                <a:ea typeface="Manrope"/>
                <a:cs typeface="Manrope"/>
                <a:sym typeface="Manrope"/>
              </a:rPr>
              <a:t>, and infographics &amp; images by</a:t>
            </a:r>
            <a:r>
              <a:rPr b="1" lang="en">
                <a:solidFill>
                  <a:schemeClr val="dk1"/>
                </a:solidFill>
                <a:latin typeface="Manrope"/>
                <a:ea typeface="Manrope"/>
                <a:cs typeface="Manrope"/>
                <a:sym typeface="Manrope"/>
              </a:rPr>
              <a:t> </a:t>
            </a:r>
            <a:r>
              <a:rPr b="1" lang="en">
                <a:solidFill>
                  <a:schemeClr val="dk1"/>
                </a:solidFill>
                <a:uFill>
                  <a:noFill/>
                </a:uFill>
                <a:latin typeface="Manrope"/>
                <a:ea typeface="Manrope"/>
                <a:cs typeface="Manrope"/>
                <a:sym typeface="Manrope"/>
                <a:hlinkClick r:id="rId4">
                  <a:extLst>
                    <a:ext uri="{A12FA001-AC4F-418D-AE19-62706E023703}">
                      <ahyp:hlinkClr val="tx"/>
                    </a:ext>
                  </a:extLst>
                </a:hlinkClick>
              </a:rPr>
              <a:t>Freepik</a:t>
            </a:r>
            <a:endParaRPr b="1">
              <a:solidFill>
                <a:schemeClr val="dk1"/>
              </a:solidFill>
              <a:latin typeface="Manrope"/>
              <a:ea typeface="Manrope"/>
              <a:cs typeface="Manrope"/>
              <a:sym typeface="Manrope"/>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302" name="Shape 302"/>
        <p:cNvGrpSpPr/>
        <p:nvPr/>
      </p:nvGrpSpPr>
      <p:grpSpPr>
        <a:xfrm>
          <a:off x="0" y="0"/>
          <a:ext cx="0" cy="0"/>
          <a:chOff x="0" y="0"/>
          <a:chExt cx="0" cy="0"/>
        </a:xfrm>
      </p:grpSpPr>
      <p:sp>
        <p:nvSpPr>
          <p:cNvPr id="303" name="Google Shape;303;p29"/>
          <p:cNvSpPr/>
          <p:nvPr/>
        </p:nvSpPr>
        <p:spPr>
          <a:xfrm rot="-10285629">
            <a:off x="4140874" y="-2015123"/>
            <a:ext cx="9471588" cy="6049060"/>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9"/>
          <p:cNvSpPr/>
          <p:nvPr/>
        </p:nvSpPr>
        <p:spPr>
          <a:xfrm flipH="1">
            <a:off x="6818628" y="2586663"/>
            <a:ext cx="5766771" cy="368296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9"/>
          <p:cNvSpPr/>
          <p:nvPr/>
        </p:nvSpPr>
        <p:spPr>
          <a:xfrm flipH="1" rot="9748587">
            <a:off x="5601527" y="2021265"/>
            <a:ext cx="8200944" cy="301569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9"/>
          <p:cNvSpPr/>
          <p:nvPr/>
        </p:nvSpPr>
        <p:spPr>
          <a:xfrm flipH="1" rot="4102346">
            <a:off x="-2270967" y="3805847"/>
            <a:ext cx="9416338" cy="601377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9"/>
          <p:cNvSpPr/>
          <p:nvPr/>
        </p:nvSpPr>
        <p:spPr>
          <a:xfrm rot="813319">
            <a:off x="-3580677" y="-14257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9"/>
          <p:cNvSpPr/>
          <p:nvPr/>
        </p:nvSpPr>
        <p:spPr>
          <a:xfrm>
            <a:off x="3065327" y="-4200997"/>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309" name="Shape 309"/>
        <p:cNvGrpSpPr/>
        <p:nvPr/>
      </p:nvGrpSpPr>
      <p:grpSpPr>
        <a:xfrm>
          <a:off x="0" y="0"/>
          <a:ext cx="0" cy="0"/>
          <a:chOff x="0" y="0"/>
          <a:chExt cx="0" cy="0"/>
        </a:xfrm>
      </p:grpSpPr>
      <p:sp>
        <p:nvSpPr>
          <p:cNvPr id="310" name="Google Shape;310;p30"/>
          <p:cNvSpPr/>
          <p:nvPr/>
        </p:nvSpPr>
        <p:spPr>
          <a:xfrm flipH="1" rot="4102360">
            <a:off x="-2512533" y="4030635"/>
            <a:ext cx="7471578" cy="477174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0"/>
          <p:cNvSpPr/>
          <p:nvPr/>
        </p:nvSpPr>
        <p:spPr>
          <a:xfrm rot="813319">
            <a:off x="-4129602" y="-17370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66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0"/>
          <p:cNvSpPr/>
          <p:nvPr/>
        </p:nvSpPr>
        <p:spPr>
          <a:xfrm flipH="1" rot="3394465">
            <a:off x="5593334" y="2171418"/>
            <a:ext cx="8703343" cy="555822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2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0"/>
          <p:cNvSpPr/>
          <p:nvPr/>
        </p:nvSpPr>
        <p:spPr>
          <a:xfrm rot="-10285603">
            <a:off x="6336471" y="-2917283"/>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3">
              <a:alpha val="25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0"/>
          <p:cNvSpPr/>
          <p:nvPr/>
        </p:nvSpPr>
        <p:spPr>
          <a:xfrm rot="-2238616">
            <a:off x="-4635728" y="470344"/>
            <a:ext cx="7826078" cy="2877850"/>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4"/>
          <p:cNvSpPr/>
          <p:nvPr/>
        </p:nvSpPr>
        <p:spPr>
          <a:xfrm rot="813319">
            <a:off x="-704002" y="2342077"/>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rot="-5553048">
            <a:off x="-3421688" y="1600648"/>
            <a:ext cx="5990367" cy="5613156"/>
          </a:xfrm>
          <a:custGeom>
            <a:rect b="b" l="l" r="r" t="t"/>
            <a:pathLst>
              <a:path extrusionOk="0" h="87424" w="93299">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AC9078">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flipH="1" rot="-1460553">
            <a:off x="6702382" y="-661835"/>
            <a:ext cx="7471555" cy="4771732"/>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3657786">
            <a:off x="7243056" y="893138"/>
            <a:ext cx="4558957" cy="1365879"/>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35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rot="3624623">
            <a:off x="5761668" y="608449"/>
            <a:ext cx="7826028" cy="2877832"/>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txBox="1"/>
          <p:nvPr>
            <p:ph type="title"/>
          </p:nvPr>
        </p:nvSpPr>
        <p:spPr>
          <a:xfrm>
            <a:off x="720000" y="437700"/>
            <a:ext cx="77028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6" name="Google Shape;36;p4"/>
          <p:cNvSpPr txBox="1"/>
          <p:nvPr>
            <p:ph idx="1" type="body"/>
          </p:nvPr>
        </p:nvSpPr>
        <p:spPr>
          <a:xfrm>
            <a:off x="720000" y="1095450"/>
            <a:ext cx="7702800" cy="3610800"/>
          </a:xfrm>
          <a:prstGeom prst="rect">
            <a:avLst/>
          </a:prstGeom>
          <a:noFill/>
          <a:ln>
            <a:noFill/>
          </a:ln>
        </p:spPr>
        <p:txBody>
          <a:bodyPr anchorCtr="0" anchor="b" bIns="91425" lIns="91425" spcFirstLastPara="1" rIns="91425" wrap="square" tIns="91425">
            <a:noAutofit/>
          </a:bodyPr>
          <a:lstStyle>
            <a:lvl1pPr indent="-330200" lvl="0" marL="457200" rtl="0">
              <a:lnSpc>
                <a:spcPct val="100000"/>
              </a:lnSpc>
              <a:spcBef>
                <a:spcPts val="0"/>
              </a:spcBef>
              <a:spcAft>
                <a:spcPts val="0"/>
              </a:spcAft>
              <a:buSzPts val="1600"/>
              <a:buChar char="●"/>
              <a:defRPr sz="1250">
                <a:latin typeface="Manrope"/>
                <a:ea typeface="Manrope"/>
                <a:cs typeface="Manrope"/>
                <a:sym typeface="Manrope"/>
              </a:defRPr>
            </a:lvl1pPr>
            <a:lvl2pPr indent="-330200" lvl="1" marL="914400" rtl="0">
              <a:lnSpc>
                <a:spcPct val="100000"/>
              </a:lnSpc>
              <a:spcBef>
                <a:spcPts val="0"/>
              </a:spcBef>
              <a:spcAft>
                <a:spcPts val="0"/>
              </a:spcAft>
              <a:buSzPts val="1600"/>
              <a:buChar char="○"/>
              <a:defRPr/>
            </a:lvl2pPr>
            <a:lvl3pPr indent="-330200" lvl="2" marL="1371600" rtl="0">
              <a:lnSpc>
                <a:spcPct val="100000"/>
              </a:lnSpc>
              <a:spcBef>
                <a:spcPts val="0"/>
              </a:spcBef>
              <a:spcAft>
                <a:spcPts val="0"/>
              </a:spcAft>
              <a:buSzPts val="1600"/>
              <a:buChar char="■"/>
              <a:defRPr/>
            </a:lvl3pPr>
            <a:lvl4pPr indent="-330200" lvl="3" marL="1828800" rtl="0">
              <a:lnSpc>
                <a:spcPct val="100000"/>
              </a:lnSpc>
              <a:spcBef>
                <a:spcPts val="0"/>
              </a:spcBef>
              <a:spcAft>
                <a:spcPts val="0"/>
              </a:spcAft>
              <a:buSzPts val="1600"/>
              <a:buChar char="●"/>
              <a:defRPr/>
            </a:lvl4pPr>
            <a:lvl5pPr indent="-330200" lvl="4" marL="2286000" rtl="0">
              <a:lnSpc>
                <a:spcPct val="100000"/>
              </a:lnSpc>
              <a:spcBef>
                <a:spcPts val="0"/>
              </a:spcBef>
              <a:spcAft>
                <a:spcPts val="0"/>
              </a:spcAft>
              <a:buSzPts val="1600"/>
              <a:buChar char="○"/>
              <a:defRPr/>
            </a:lvl5pPr>
            <a:lvl6pPr indent="-330200" lvl="5" marL="2743200" rtl="0">
              <a:lnSpc>
                <a:spcPct val="100000"/>
              </a:lnSpc>
              <a:spcBef>
                <a:spcPts val="0"/>
              </a:spcBef>
              <a:spcAft>
                <a:spcPts val="0"/>
              </a:spcAft>
              <a:buSzPts val="1600"/>
              <a:buChar char="■"/>
              <a:defRPr/>
            </a:lvl6pPr>
            <a:lvl7pPr indent="-330200" lvl="6" marL="3200400" rtl="0">
              <a:lnSpc>
                <a:spcPct val="100000"/>
              </a:lnSpc>
              <a:spcBef>
                <a:spcPts val="0"/>
              </a:spcBef>
              <a:spcAft>
                <a:spcPts val="0"/>
              </a:spcAft>
              <a:buSzPts val="1600"/>
              <a:buChar char="●"/>
              <a:defRPr/>
            </a:lvl7pPr>
            <a:lvl8pPr indent="-330200" lvl="7" marL="3657600" rtl="0">
              <a:lnSpc>
                <a:spcPct val="100000"/>
              </a:lnSpc>
              <a:spcBef>
                <a:spcPts val="0"/>
              </a:spcBef>
              <a:spcAft>
                <a:spcPts val="0"/>
              </a:spcAft>
              <a:buSzPts val="1600"/>
              <a:buChar char="○"/>
              <a:defRPr/>
            </a:lvl8pPr>
            <a:lvl9pPr indent="-330200" lvl="8" marL="4114800" rtl="0">
              <a:lnSpc>
                <a:spcPct val="100000"/>
              </a:lnSpc>
              <a:spcBef>
                <a:spcPts val="0"/>
              </a:spcBef>
              <a:spcAft>
                <a:spcPts val="0"/>
              </a:spcAft>
              <a:buSzPts val="16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318" name="Shape 318"/>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
    <p:spTree>
      <p:nvGrpSpPr>
        <p:cNvPr id="319" name="Shape 319"/>
        <p:cNvGrpSpPr/>
        <p:nvPr/>
      </p:nvGrpSpPr>
      <p:grpSpPr>
        <a:xfrm>
          <a:off x="0" y="0"/>
          <a:ext cx="0" cy="0"/>
          <a:chOff x="0" y="0"/>
          <a:chExt cx="0" cy="0"/>
        </a:xfrm>
      </p:grpSpPr>
      <p:sp>
        <p:nvSpPr>
          <p:cNvPr id="320" name="Google Shape;320;p33"/>
          <p:cNvSpPr txBox="1"/>
          <p:nvPr>
            <p:ph type="title"/>
          </p:nvPr>
        </p:nvSpPr>
        <p:spPr>
          <a:xfrm>
            <a:off x="1048350" y="323850"/>
            <a:ext cx="7047300" cy="4824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7" name="Shape 37"/>
        <p:cNvGrpSpPr/>
        <p:nvPr/>
      </p:nvGrpSpPr>
      <p:grpSpPr>
        <a:xfrm>
          <a:off x="0" y="0"/>
          <a:ext cx="0" cy="0"/>
          <a:chOff x="0" y="0"/>
          <a:chExt cx="0" cy="0"/>
        </a:xfrm>
      </p:grpSpPr>
      <p:sp>
        <p:nvSpPr>
          <p:cNvPr id="38" name="Google Shape;38;p5"/>
          <p:cNvSpPr/>
          <p:nvPr/>
        </p:nvSpPr>
        <p:spPr>
          <a:xfrm>
            <a:off x="-4528356" y="1004988"/>
            <a:ext cx="5766771" cy="368296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5"/>
          <p:cNvSpPr/>
          <p:nvPr/>
        </p:nvSpPr>
        <p:spPr>
          <a:xfrm flipH="1" rot="-9405665">
            <a:off x="6846081" y="1281156"/>
            <a:ext cx="7310152" cy="6849835"/>
          </a:xfrm>
          <a:custGeom>
            <a:rect b="b" l="l" r="r" t="t"/>
            <a:pathLst>
              <a:path extrusionOk="0" h="87424" w="93299">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335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5"/>
          <p:cNvSpPr/>
          <p:nvPr/>
        </p:nvSpPr>
        <p:spPr>
          <a:xfrm flipH="1" rot="1478505">
            <a:off x="3709533" y="-1000036"/>
            <a:ext cx="7826136" cy="2877871"/>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5"/>
          <p:cNvSpPr txBox="1"/>
          <p:nvPr>
            <p:ph type="title"/>
          </p:nvPr>
        </p:nvSpPr>
        <p:spPr>
          <a:xfrm flipH="1">
            <a:off x="720000" y="438912"/>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2" name="Google Shape;42;p5"/>
          <p:cNvSpPr txBox="1"/>
          <p:nvPr>
            <p:ph idx="2" type="title"/>
          </p:nvPr>
        </p:nvSpPr>
        <p:spPr>
          <a:xfrm>
            <a:off x="4789925" y="3371526"/>
            <a:ext cx="23253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3" name="Google Shape;43;p5"/>
          <p:cNvSpPr txBox="1"/>
          <p:nvPr>
            <p:ph idx="1" type="subTitle"/>
          </p:nvPr>
        </p:nvSpPr>
        <p:spPr>
          <a:xfrm>
            <a:off x="4789950" y="3879601"/>
            <a:ext cx="2325300" cy="62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44" name="Google Shape;44;p5"/>
          <p:cNvSpPr txBox="1"/>
          <p:nvPr>
            <p:ph idx="3" type="title"/>
          </p:nvPr>
        </p:nvSpPr>
        <p:spPr>
          <a:xfrm>
            <a:off x="2028750" y="3371526"/>
            <a:ext cx="23253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5" name="Google Shape;45;p5"/>
          <p:cNvSpPr txBox="1"/>
          <p:nvPr>
            <p:ph idx="4" type="subTitle"/>
          </p:nvPr>
        </p:nvSpPr>
        <p:spPr>
          <a:xfrm>
            <a:off x="2028775" y="3879601"/>
            <a:ext cx="2325300" cy="62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46" name="Google Shape;46;p5"/>
          <p:cNvSpPr/>
          <p:nvPr/>
        </p:nvSpPr>
        <p:spPr>
          <a:xfrm flipH="1" rot="9524149">
            <a:off x="-6659422" y="-2925302"/>
            <a:ext cx="9471569" cy="604904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
          <p:cNvSpPr/>
          <p:nvPr/>
        </p:nvSpPr>
        <p:spPr>
          <a:xfrm rot="-9555841">
            <a:off x="-6785773" y="1808506"/>
            <a:ext cx="8200942" cy="301569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6"/>
          <p:cNvSpPr/>
          <p:nvPr/>
        </p:nvSpPr>
        <p:spPr>
          <a:xfrm flipH="1" rot="3394465">
            <a:off x="3077084" y="3433218"/>
            <a:ext cx="8703343" cy="555822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6"/>
          <p:cNvSpPr/>
          <p:nvPr/>
        </p:nvSpPr>
        <p:spPr>
          <a:xfrm>
            <a:off x="5867027" y="-1243497"/>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6"/>
          <p:cNvSpPr/>
          <p:nvPr/>
        </p:nvSpPr>
        <p:spPr>
          <a:xfrm rot="3952094">
            <a:off x="4978836" y="-32116"/>
            <a:ext cx="7826127" cy="287786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6"/>
          <p:cNvSpPr/>
          <p:nvPr/>
        </p:nvSpPr>
        <p:spPr>
          <a:xfrm flipH="1" rot="-649760">
            <a:off x="7075142" y="-713258"/>
            <a:ext cx="4974484" cy="1490372"/>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46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6"/>
          <p:cNvSpPr/>
          <p:nvPr/>
        </p:nvSpPr>
        <p:spPr>
          <a:xfrm rot="813319">
            <a:off x="-2477752" y="-30743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6"/>
          <p:cNvSpPr/>
          <p:nvPr/>
        </p:nvSpPr>
        <p:spPr>
          <a:xfrm rot="-10285603">
            <a:off x="-4701904" y="3752842"/>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6"/>
          <p:cNvSpPr/>
          <p:nvPr/>
        </p:nvSpPr>
        <p:spPr>
          <a:xfrm rot="-7426355">
            <a:off x="-5557542" y="1132830"/>
            <a:ext cx="7826046" cy="287783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6"/>
          <p:cNvSpPr txBox="1"/>
          <p:nvPr>
            <p:ph type="title"/>
          </p:nvPr>
        </p:nvSpPr>
        <p:spPr>
          <a:xfrm flipH="1">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7" name="Shape 57"/>
        <p:cNvGrpSpPr/>
        <p:nvPr/>
      </p:nvGrpSpPr>
      <p:grpSpPr>
        <a:xfrm>
          <a:off x="0" y="0"/>
          <a:ext cx="0" cy="0"/>
          <a:chOff x="0" y="0"/>
          <a:chExt cx="0" cy="0"/>
        </a:xfrm>
      </p:grpSpPr>
      <p:sp>
        <p:nvSpPr>
          <p:cNvPr id="58" name="Google Shape;58;p7"/>
          <p:cNvSpPr/>
          <p:nvPr/>
        </p:nvSpPr>
        <p:spPr>
          <a:xfrm flipH="1" rot="3394465">
            <a:off x="5041484" y="2286018"/>
            <a:ext cx="8703343" cy="555822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7"/>
          <p:cNvSpPr/>
          <p:nvPr/>
        </p:nvSpPr>
        <p:spPr>
          <a:xfrm rot="-10285603">
            <a:off x="7150321" y="-2266383"/>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3">
              <a:alpha val="25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7"/>
          <p:cNvSpPr/>
          <p:nvPr/>
        </p:nvSpPr>
        <p:spPr>
          <a:xfrm flipH="1" rot="955394">
            <a:off x="1460861" y="-2197712"/>
            <a:ext cx="7826028" cy="2877832"/>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7"/>
          <p:cNvSpPr txBox="1"/>
          <p:nvPr>
            <p:ph idx="1" type="body"/>
          </p:nvPr>
        </p:nvSpPr>
        <p:spPr>
          <a:xfrm>
            <a:off x="4572000" y="1369325"/>
            <a:ext cx="3850500" cy="3332700"/>
          </a:xfrm>
          <a:prstGeom prst="rect">
            <a:avLst/>
          </a:prstGeom>
        </p:spPr>
        <p:txBody>
          <a:bodyPr anchorCtr="0" anchor="ctr" bIns="91425" lIns="91425" spcFirstLastPara="1" rIns="91425" wrap="square" tIns="91425">
            <a:noAutofit/>
          </a:bodyPr>
          <a:lstStyle>
            <a:lvl1pPr indent="-330200" lvl="0" marL="457200" rtl="0">
              <a:lnSpc>
                <a:spcPct val="100000"/>
              </a:lnSpc>
              <a:spcBef>
                <a:spcPts val="0"/>
              </a:spcBef>
              <a:spcAft>
                <a:spcPts val="0"/>
              </a:spcAft>
              <a:buSzPts val="1600"/>
              <a:buFont typeface="Nunito Light"/>
              <a:buChar char="●"/>
              <a:defRPr sz="1400"/>
            </a:lvl1pPr>
            <a:lvl2pPr indent="-330200" lvl="1" marL="914400" rtl="0">
              <a:lnSpc>
                <a:spcPct val="100000"/>
              </a:lnSpc>
              <a:spcBef>
                <a:spcPts val="0"/>
              </a:spcBef>
              <a:spcAft>
                <a:spcPts val="0"/>
              </a:spcAft>
              <a:buSzPts val="1600"/>
              <a:buFont typeface="Nunito Light"/>
              <a:buChar char="○"/>
              <a:defRPr/>
            </a:lvl2pPr>
            <a:lvl3pPr indent="-323850" lvl="2" marL="1371600" rtl="0">
              <a:lnSpc>
                <a:spcPct val="100000"/>
              </a:lnSpc>
              <a:spcBef>
                <a:spcPts val="1600"/>
              </a:spcBef>
              <a:spcAft>
                <a:spcPts val="0"/>
              </a:spcAft>
              <a:buSzPts val="1500"/>
              <a:buFont typeface="Nunito Light"/>
              <a:buChar char="■"/>
              <a:defRPr/>
            </a:lvl3pPr>
            <a:lvl4pPr indent="-323850" lvl="3" marL="1828800" rtl="0">
              <a:lnSpc>
                <a:spcPct val="100000"/>
              </a:lnSpc>
              <a:spcBef>
                <a:spcPts val="1600"/>
              </a:spcBef>
              <a:spcAft>
                <a:spcPts val="0"/>
              </a:spcAft>
              <a:buSzPts val="1500"/>
              <a:buFont typeface="Nunito Light"/>
              <a:buChar char="●"/>
              <a:defRPr/>
            </a:lvl4pPr>
            <a:lvl5pPr indent="-330200" lvl="4" marL="2286000" rtl="0">
              <a:lnSpc>
                <a:spcPct val="100000"/>
              </a:lnSpc>
              <a:spcBef>
                <a:spcPts val="1600"/>
              </a:spcBef>
              <a:spcAft>
                <a:spcPts val="0"/>
              </a:spcAft>
              <a:buSzPts val="1600"/>
              <a:buFont typeface="Nunito Light"/>
              <a:buChar char="○"/>
              <a:defRPr/>
            </a:lvl5pPr>
            <a:lvl6pPr indent="-330200" lvl="5" marL="2743200" rtl="0">
              <a:lnSpc>
                <a:spcPct val="100000"/>
              </a:lnSpc>
              <a:spcBef>
                <a:spcPts val="1600"/>
              </a:spcBef>
              <a:spcAft>
                <a:spcPts val="0"/>
              </a:spcAft>
              <a:buSzPts val="1600"/>
              <a:buFont typeface="Nunito Light"/>
              <a:buChar char="■"/>
              <a:defRPr/>
            </a:lvl6pPr>
            <a:lvl7pPr indent="-311150" lvl="6" marL="3200400" rtl="0">
              <a:lnSpc>
                <a:spcPct val="100000"/>
              </a:lnSpc>
              <a:spcBef>
                <a:spcPts val="1600"/>
              </a:spcBef>
              <a:spcAft>
                <a:spcPts val="0"/>
              </a:spcAft>
              <a:buSzPts val="1300"/>
              <a:buFont typeface="Nunito Light"/>
              <a:buChar char="●"/>
              <a:defRPr/>
            </a:lvl7pPr>
            <a:lvl8pPr indent="-311150" lvl="7" marL="3657600" rtl="0">
              <a:lnSpc>
                <a:spcPct val="100000"/>
              </a:lnSpc>
              <a:spcBef>
                <a:spcPts val="1600"/>
              </a:spcBef>
              <a:spcAft>
                <a:spcPts val="0"/>
              </a:spcAft>
              <a:buSzPts val="1300"/>
              <a:buFont typeface="Nunito Light"/>
              <a:buChar char="○"/>
              <a:defRPr/>
            </a:lvl8pPr>
            <a:lvl9pPr indent="-330200" lvl="8" marL="4114800" rtl="0">
              <a:lnSpc>
                <a:spcPct val="100000"/>
              </a:lnSpc>
              <a:spcBef>
                <a:spcPts val="1600"/>
              </a:spcBef>
              <a:spcAft>
                <a:spcPts val="1600"/>
              </a:spcAft>
              <a:buSzPts val="1600"/>
              <a:buFont typeface="Nunito Light"/>
              <a:buChar char="■"/>
              <a:defRPr/>
            </a:lvl9pPr>
          </a:lstStyle>
          <a:p/>
        </p:txBody>
      </p:sp>
      <p:sp>
        <p:nvSpPr>
          <p:cNvPr id="62" name="Google Shape;62;p7"/>
          <p:cNvSpPr txBox="1"/>
          <p:nvPr>
            <p:ph type="title"/>
          </p:nvPr>
        </p:nvSpPr>
        <p:spPr>
          <a:xfrm>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3" name="Shape 63"/>
        <p:cNvGrpSpPr/>
        <p:nvPr/>
      </p:nvGrpSpPr>
      <p:grpSpPr>
        <a:xfrm>
          <a:off x="0" y="0"/>
          <a:ext cx="0" cy="0"/>
          <a:chOff x="0" y="0"/>
          <a:chExt cx="0" cy="0"/>
        </a:xfrm>
      </p:grpSpPr>
      <p:sp>
        <p:nvSpPr>
          <p:cNvPr id="64" name="Google Shape;64;p8"/>
          <p:cNvSpPr/>
          <p:nvPr/>
        </p:nvSpPr>
        <p:spPr>
          <a:xfrm flipH="1" rot="-813319">
            <a:off x="4432698" y="-342427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8"/>
          <p:cNvSpPr/>
          <p:nvPr/>
        </p:nvSpPr>
        <p:spPr>
          <a:xfrm rot="649785">
            <a:off x="-1816445" y="-738425"/>
            <a:ext cx="4558897" cy="1365861"/>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8"/>
          <p:cNvSpPr/>
          <p:nvPr/>
        </p:nvSpPr>
        <p:spPr>
          <a:xfrm flipH="1">
            <a:off x="620870" y="2238100"/>
            <a:ext cx="7471673" cy="477180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8"/>
          <p:cNvSpPr/>
          <p:nvPr/>
        </p:nvSpPr>
        <p:spPr>
          <a:xfrm flipH="1" rot="-8823147">
            <a:off x="5492915" y="2808773"/>
            <a:ext cx="5990392" cy="5613180"/>
          </a:xfrm>
          <a:custGeom>
            <a:rect b="b" l="l" r="r" t="t"/>
            <a:pathLst>
              <a:path extrusionOk="0" h="87424" w="93299">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335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8"/>
          <p:cNvSpPr/>
          <p:nvPr/>
        </p:nvSpPr>
        <p:spPr>
          <a:xfrm flipH="1">
            <a:off x="-2254122" y="-142500"/>
            <a:ext cx="4935815" cy="3769836"/>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8"/>
          <p:cNvSpPr/>
          <p:nvPr/>
        </p:nvSpPr>
        <p:spPr>
          <a:xfrm flipH="1" rot="-649785">
            <a:off x="3942880" y="4401125"/>
            <a:ext cx="4558897" cy="1365861"/>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AC9078">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8"/>
          <p:cNvSpPr/>
          <p:nvPr/>
        </p:nvSpPr>
        <p:spPr>
          <a:xfrm flipH="1" rot="-1244193">
            <a:off x="-2695083" y="-777268"/>
            <a:ext cx="7826096" cy="287785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8"/>
          <p:cNvSpPr/>
          <p:nvPr/>
        </p:nvSpPr>
        <p:spPr>
          <a:xfrm flipH="1" rot="9555807">
            <a:off x="7511217" y="2297294"/>
            <a:ext cx="7826096" cy="287785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txBox="1"/>
          <p:nvPr>
            <p:ph type="title"/>
          </p:nvPr>
        </p:nvSpPr>
        <p:spPr>
          <a:xfrm>
            <a:off x="1796850" y="1301800"/>
            <a:ext cx="5550300" cy="2539800"/>
          </a:xfrm>
          <a:prstGeom prst="rect">
            <a:avLst/>
          </a:prstGeom>
        </p:spPr>
        <p:txBody>
          <a:bodyPr anchorCtr="0" anchor="ctr" bIns="91425" lIns="91425" spcFirstLastPara="1" rIns="91425" wrap="square" tIns="91425">
            <a:noAutofit/>
          </a:bodyPr>
          <a:lstStyle>
            <a:lvl1pPr lvl="0" rtl="0" algn="ctr">
              <a:lnSpc>
                <a:spcPct val="80000"/>
              </a:lnSpc>
              <a:spcBef>
                <a:spcPts val="0"/>
              </a:spcBef>
              <a:spcAft>
                <a:spcPts val="0"/>
              </a:spcAft>
              <a:buSzPts val="4800"/>
              <a:buNone/>
              <a:defRPr sz="8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3" name="Shape 73"/>
        <p:cNvGrpSpPr/>
        <p:nvPr/>
      </p:nvGrpSpPr>
      <p:grpSpPr>
        <a:xfrm>
          <a:off x="0" y="0"/>
          <a:ext cx="0" cy="0"/>
          <a:chOff x="0" y="0"/>
          <a:chExt cx="0" cy="0"/>
        </a:xfrm>
      </p:grpSpPr>
      <p:sp>
        <p:nvSpPr>
          <p:cNvPr id="74" name="Google Shape;74;p9"/>
          <p:cNvSpPr/>
          <p:nvPr/>
        </p:nvSpPr>
        <p:spPr>
          <a:xfrm rot="813319">
            <a:off x="-2477752" y="-30743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9"/>
          <p:cNvSpPr/>
          <p:nvPr/>
        </p:nvSpPr>
        <p:spPr>
          <a:xfrm flipH="1" rot="3394465">
            <a:off x="3077084" y="3433218"/>
            <a:ext cx="8703343" cy="555822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9"/>
          <p:cNvSpPr/>
          <p:nvPr/>
        </p:nvSpPr>
        <p:spPr>
          <a:xfrm>
            <a:off x="5867027" y="-1243497"/>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9"/>
          <p:cNvSpPr/>
          <p:nvPr/>
        </p:nvSpPr>
        <p:spPr>
          <a:xfrm rot="3406877">
            <a:off x="3098060" y="-32126"/>
            <a:ext cx="7826090" cy="2877855"/>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9"/>
          <p:cNvSpPr/>
          <p:nvPr/>
        </p:nvSpPr>
        <p:spPr>
          <a:xfrm flipH="1" rot="-649760">
            <a:off x="7075142" y="-713258"/>
            <a:ext cx="4974484" cy="1490372"/>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46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9"/>
          <p:cNvSpPr/>
          <p:nvPr/>
        </p:nvSpPr>
        <p:spPr>
          <a:xfrm rot="-10285603">
            <a:off x="-4701904" y="3752842"/>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9"/>
          <p:cNvSpPr/>
          <p:nvPr/>
        </p:nvSpPr>
        <p:spPr>
          <a:xfrm rot="-7426355">
            <a:off x="-5557542" y="1132830"/>
            <a:ext cx="7826046" cy="287783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9"/>
          <p:cNvSpPr txBox="1"/>
          <p:nvPr>
            <p:ph type="title"/>
          </p:nvPr>
        </p:nvSpPr>
        <p:spPr>
          <a:xfrm>
            <a:off x="723300" y="1383125"/>
            <a:ext cx="4510500" cy="9219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800"/>
              <a:buNone/>
              <a:defRPr sz="50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2" name="Google Shape;82;p9"/>
          <p:cNvSpPr txBox="1"/>
          <p:nvPr>
            <p:ph idx="1" type="subTitle"/>
          </p:nvPr>
        </p:nvSpPr>
        <p:spPr>
          <a:xfrm>
            <a:off x="723300" y="2328475"/>
            <a:ext cx="4359900" cy="143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3" name="Shape 83"/>
        <p:cNvGrpSpPr/>
        <p:nvPr/>
      </p:nvGrpSpPr>
      <p:grpSpPr>
        <a:xfrm>
          <a:off x="0" y="0"/>
          <a:ext cx="0" cy="0"/>
          <a:chOff x="0" y="0"/>
          <a:chExt cx="0" cy="0"/>
        </a:xfrm>
      </p:grpSpPr>
      <p:sp>
        <p:nvSpPr>
          <p:cNvPr id="84" name="Google Shape;84;p10"/>
          <p:cNvSpPr/>
          <p:nvPr/>
        </p:nvSpPr>
        <p:spPr>
          <a:xfrm rot="2839443">
            <a:off x="-336718" y="2752984"/>
            <a:ext cx="6402141" cy="5689181"/>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accent1">
              <a:alpha val="305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0"/>
          <p:cNvSpPr/>
          <p:nvPr/>
        </p:nvSpPr>
        <p:spPr>
          <a:xfrm rot="-10285629">
            <a:off x="4072449" y="-3742073"/>
            <a:ext cx="9471588" cy="6049060"/>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305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0"/>
          <p:cNvSpPr/>
          <p:nvPr/>
        </p:nvSpPr>
        <p:spPr>
          <a:xfrm flipH="1">
            <a:off x="7484803" y="1004988"/>
            <a:ext cx="5766771" cy="368296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0"/>
          <p:cNvSpPr/>
          <p:nvPr/>
        </p:nvSpPr>
        <p:spPr>
          <a:xfrm flipH="1" rot="9555841">
            <a:off x="6141752" y="1808506"/>
            <a:ext cx="8200942" cy="301569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0"/>
          <p:cNvSpPr/>
          <p:nvPr/>
        </p:nvSpPr>
        <p:spPr>
          <a:xfrm rot="-1478505">
            <a:off x="-4010126" y="-558136"/>
            <a:ext cx="7826136" cy="2877871"/>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0"/>
          <p:cNvSpPr txBox="1"/>
          <p:nvPr>
            <p:ph type="title"/>
          </p:nvPr>
        </p:nvSpPr>
        <p:spPr>
          <a:xfrm>
            <a:off x="723300" y="1315950"/>
            <a:ext cx="2771700" cy="25116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800"/>
              <a:buNone/>
              <a:defRPr sz="36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90" name="Google Shape;90;p10"/>
          <p:cNvSpPr/>
          <p:nvPr/>
        </p:nvSpPr>
        <p:spPr>
          <a:xfrm rot="9405665">
            <a:off x="-4305365" y="1281181"/>
            <a:ext cx="7310152" cy="6849835"/>
          </a:xfrm>
          <a:custGeom>
            <a:rect b="b" l="l" r="r" t="t"/>
            <a:pathLst>
              <a:path extrusionOk="0" h="87424" w="93299">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212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slideLayout" Target="../slideLayouts/slideLayout31.xml"/><Relationship Id="rId3"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1075" y="438900"/>
            <a:ext cx="7698600" cy="572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2800"/>
              <a:buFont typeface="Kulim Park"/>
              <a:buNone/>
              <a:defRPr sz="2800">
                <a:solidFill>
                  <a:schemeClr val="dk1"/>
                </a:solidFill>
                <a:latin typeface="Kulim Park"/>
                <a:ea typeface="Kulim Park"/>
                <a:cs typeface="Kulim Park"/>
                <a:sym typeface="Kulim Park"/>
              </a:defRPr>
            </a:lvl1pPr>
            <a:lvl2pPr lvl="1"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2pPr>
            <a:lvl3pPr lvl="2"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3pPr>
            <a:lvl4pPr lvl="3"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4pPr>
            <a:lvl5pPr lvl="4"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5pPr>
            <a:lvl6pPr lvl="5"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6pPr>
            <a:lvl7pPr lvl="6"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7pPr>
            <a:lvl8pPr lvl="7"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8pPr>
            <a:lvl9pPr lvl="8"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9pPr>
          </a:lstStyle>
          <a:p/>
        </p:txBody>
      </p:sp>
      <p:sp>
        <p:nvSpPr>
          <p:cNvPr id="7" name="Google Shape;7;p1"/>
          <p:cNvSpPr txBox="1"/>
          <p:nvPr>
            <p:ph idx="1" type="body"/>
          </p:nvPr>
        </p:nvSpPr>
        <p:spPr>
          <a:xfrm>
            <a:off x="721075" y="1351868"/>
            <a:ext cx="7701900" cy="3247500"/>
          </a:xfrm>
          <a:prstGeom prst="rect">
            <a:avLst/>
          </a:prstGeom>
          <a:noFill/>
          <a:ln>
            <a:noFill/>
          </a:ln>
        </p:spPr>
        <p:txBody>
          <a:bodyPr anchorCtr="0" anchor="t" bIns="91425" lIns="91425" spcFirstLastPara="1" rIns="91425" wrap="square" tIns="91425">
            <a:noAutofit/>
          </a:bodyPr>
          <a:lstStyle>
            <a:lvl1pPr indent="-330200" lvl="0" marL="457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1pPr>
            <a:lvl2pPr indent="-330200" lvl="1" marL="9144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2pPr>
            <a:lvl3pPr indent="-330200" lvl="2" marL="13716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3pPr>
            <a:lvl4pPr indent="-330200" lvl="3" marL="18288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4pPr>
            <a:lvl5pPr indent="-330200" lvl="4" marL="22860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5pPr>
            <a:lvl6pPr indent="-330200" lvl="5" marL="2743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6pPr>
            <a:lvl7pPr indent="-330200" lvl="6" marL="32004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7pPr>
            <a:lvl8pPr indent="-330200" lvl="7" marL="36576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8pPr>
            <a:lvl9pPr indent="-330200" lvl="8" marL="41148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315" name="Shape 315"/>
        <p:cNvGrpSpPr/>
        <p:nvPr/>
      </p:nvGrpSpPr>
      <p:grpSpPr>
        <a:xfrm>
          <a:off x="0" y="0"/>
          <a:ext cx="0" cy="0"/>
          <a:chOff x="0" y="0"/>
          <a:chExt cx="0" cy="0"/>
        </a:xfrm>
      </p:grpSpPr>
      <p:sp>
        <p:nvSpPr>
          <p:cNvPr id="316" name="Google Shape;316;p31"/>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FFFFFF"/>
              </a:buClr>
              <a:buSzPts val="2400"/>
              <a:buNone/>
              <a:defRPr sz="2400">
                <a:solidFill>
                  <a:srgbClr val="FFFFFF"/>
                </a:solidFill>
              </a:defRPr>
            </a:lvl1pPr>
            <a:lvl2pPr lvl="1" rtl="0" algn="ctr">
              <a:spcBef>
                <a:spcPts val="0"/>
              </a:spcBef>
              <a:spcAft>
                <a:spcPts val="0"/>
              </a:spcAft>
              <a:buClr>
                <a:srgbClr val="FFFFFF"/>
              </a:buClr>
              <a:buSzPts val="2400"/>
              <a:buNone/>
              <a:defRPr sz="2400">
                <a:solidFill>
                  <a:srgbClr val="FFFFFF"/>
                </a:solidFill>
              </a:defRPr>
            </a:lvl2pPr>
            <a:lvl3pPr lvl="2" rtl="0" algn="ctr">
              <a:spcBef>
                <a:spcPts val="0"/>
              </a:spcBef>
              <a:spcAft>
                <a:spcPts val="0"/>
              </a:spcAft>
              <a:buClr>
                <a:srgbClr val="FFFFFF"/>
              </a:buClr>
              <a:buSzPts val="2400"/>
              <a:buNone/>
              <a:defRPr sz="2400">
                <a:solidFill>
                  <a:srgbClr val="FFFFFF"/>
                </a:solidFill>
              </a:defRPr>
            </a:lvl3pPr>
            <a:lvl4pPr lvl="3" rtl="0" algn="ctr">
              <a:spcBef>
                <a:spcPts val="0"/>
              </a:spcBef>
              <a:spcAft>
                <a:spcPts val="0"/>
              </a:spcAft>
              <a:buClr>
                <a:srgbClr val="FFFFFF"/>
              </a:buClr>
              <a:buSzPts val="2400"/>
              <a:buNone/>
              <a:defRPr sz="2400">
                <a:solidFill>
                  <a:srgbClr val="FFFFFF"/>
                </a:solidFill>
              </a:defRPr>
            </a:lvl4pPr>
            <a:lvl5pPr lvl="4" rtl="0" algn="ctr">
              <a:spcBef>
                <a:spcPts val="0"/>
              </a:spcBef>
              <a:spcAft>
                <a:spcPts val="0"/>
              </a:spcAft>
              <a:buClr>
                <a:srgbClr val="FFFFFF"/>
              </a:buClr>
              <a:buSzPts val="2400"/>
              <a:buNone/>
              <a:defRPr sz="2400">
                <a:solidFill>
                  <a:srgbClr val="FFFFFF"/>
                </a:solidFill>
              </a:defRPr>
            </a:lvl5pPr>
            <a:lvl6pPr lvl="5" rtl="0" algn="ctr">
              <a:spcBef>
                <a:spcPts val="0"/>
              </a:spcBef>
              <a:spcAft>
                <a:spcPts val="0"/>
              </a:spcAft>
              <a:buClr>
                <a:srgbClr val="FFFFFF"/>
              </a:buClr>
              <a:buSzPts val="2400"/>
              <a:buNone/>
              <a:defRPr sz="2400">
                <a:solidFill>
                  <a:srgbClr val="FFFFFF"/>
                </a:solidFill>
              </a:defRPr>
            </a:lvl6pPr>
            <a:lvl7pPr lvl="6" rtl="0" algn="ctr">
              <a:spcBef>
                <a:spcPts val="0"/>
              </a:spcBef>
              <a:spcAft>
                <a:spcPts val="0"/>
              </a:spcAft>
              <a:buClr>
                <a:srgbClr val="FFFFFF"/>
              </a:buClr>
              <a:buSzPts val="2400"/>
              <a:buNone/>
              <a:defRPr sz="2400">
                <a:solidFill>
                  <a:srgbClr val="FFFFFF"/>
                </a:solidFill>
              </a:defRPr>
            </a:lvl7pPr>
            <a:lvl8pPr lvl="7" rtl="0" algn="ctr">
              <a:spcBef>
                <a:spcPts val="0"/>
              </a:spcBef>
              <a:spcAft>
                <a:spcPts val="0"/>
              </a:spcAft>
              <a:buClr>
                <a:srgbClr val="FFFFFF"/>
              </a:buClr>
              <a:buSzPts val="2400"/>
              <a:buNone/>
              <a:defRPr sz="2400">
                <a:solidFill>
                  <a:srgbClr val="FFFFFF"/>
                </a:solidFill>
              </a:defRPr>
            </a:lvl8pPr>
            <a:lvl9pPr lvl="8" rtl="0" algn="ctr">
              <a:spcBef>
                <a:spcPts val="0"/>
              </a:spcBef>
              <a:spcAft>
                <a:spcPts val="0"/>
              </a:spcAft>
              <a:buClr>
                <a:srgbClr val="FFFFFF"/>
              </a:buClr>
              <a:buSzPts val="2400"/>
              <a:buNone/>
              <a:defRPr sz="2400">
                <a:solidFill>
                  <a:srgbClr val="FFFFFF"/>
                </a:solidFill>
              </a:defRPr>
            </a:lvl9pPr>
          </a:lstStyle>
          <a:p/>
        </p:txBody>
      </p:sp>
      <p:sp>
        <p:nvSpPr>
          <p:cNvPr id="317" name="Google Shape;317;p31"/>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indent="-298450" lvl="1" marL="914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indent="-298450" lvl="2" marL="1371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indent="-298450" lvl="3" marL="1828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indent="-298450" lvl="4" marL="22860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indent="-298450" lvl="5" marL="2743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indent="-298450" lvl="6" marL="3200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indent="-298450" lvl="7" marL="3657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indent="-298450" lvl="8" marL="4114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77" r:id="rId1"/>
    <p:sldLayoutId id="2147483678"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 Id="rId3" Type="http://schemas.openxmlformats.org/officeDocument/2006/relationships/hyperlink" Target="https://www.youtube.com/watch?v=WNZGxWctjzk&amp;list=PL_kd4Kgq4tP8e1BBGrC-eFlp86fqyvGex&amp;index=23" TargetMode="External"/><Relationship Id="rId4" Type="http://schemas.openxmlformats.org/officeDocument/2006/relationships/hyperlink" Target="http://www.youtube.com/watch?v=WNZGxWctjzk" TargetMode="External"/><Relationship Id="rId5"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 Id="rId3" Type="http://schemas.openxmlformats.org/officeDocument/2006/relationships/hyperlink" Target="https://www.youtube.com/watch?v=B_sE07heyy4&amp;t=189s" TargetMode="External"/><Relationship Id="rId4" Type="http://schemas.openxmlformats.org/officeDocument/2006/relationships/hyperlink" Target="http://www.youtube.com/watch?v=B_sE07heyy4" TargetMode="External"/><Relationship Id="rId5" Type="http://schemas.openxmlformats.org/officeDocument/2006/relationships/image" Target="../media/image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8.xml"/><Relationship Id="rId3" Type="http://schemas.openxmlformats.org/officeDocument/2006/relationships/hyperlink" Target="http://bit.ly/2PfT4lq" TargetMode="Externa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4"/>
          <p:cNvSpPr txBox="1"/>
          <p:nvPr>
            <p:ph type="ctrTitle"/>
          </p:nvPr>
        </p:nvSpPr>
        <p:spPr>
          <a:xfrm>
            <a:off x="142925" y="1722800"/>
            <a:ext cx="8925000" cy="159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600">
                <a:solidFill>
                  <a:schemeClr val="dk2"/>
                </a:solidFill>
                <a:latin typeface="Kulim Park"/>
                <a:ea typeface="Kulim Park"/>
                <a:cs typeface="Kulim Park"/>
                <a:sym typeface="Kulim Park"/>
              </a:rPr>
              <a:t>Creation and Evolution: Can these two perspectives coexist? </a:t>
            </a:r>
            <a:endParaRPr sz="4600">
              <a:solidFill>
                <a:schemeClr val="dk2"/>
              </a:solidFill>
              <a:latin typeface="Kulim Park"/>
              <a:ea typeface="Kulim Park"/>
              <a:cs typeface="Kulim Park"/>
              <a:sym typeface="Kulim Park"/>
            </a:endParaRPr>
          </a:p>
          <a:p>
            <a:pPr indent="0" lvl="0" marL="0" rtl="0" algn="ctr">
              <a:spcBef>
                <a:spcPts val="0"/>
              </a:spcBef>
              <a:spcAft>
                <a:spcPts val="0"/>
              </a:spcAft>
              <a:buNone/>
            </a:pPr>
            <a:r>
              <a:t/>
            </a:r>
            <a:endParaRPr sz="3600">
              <a:solidFill>
                <a:schemeClr val="dk2"/>
              </a:solidFill>
              <a:latin typeface="Kulim Park"/>
              <a:ea typeface="Kulim Park"/>
              <a:cs typeface="Kulim Park"/>
              <a:sym typeface="Kulim Park"/>
            </a:endParaRPr>
          </a:p>
          <a:p>
            <a:pPr indent="0" lvl="0" marL="0" rtl="0" algn="ctr">
              <a:spcBef>
                <a:spcPts val="0"/>
              </a:spcBef>
              <a:spcAft>
                <a:spcPts val="0"/>
              </a:spcAft>
              <a:buNone/>
            </a:pPr>
            <a:r>
              <a:t/>
            </a:r>
            <a:endParaRPr sz="3600">
              <a:solidFill>
                <a:schemeClr val="dk2"/>
              </a:solidFill>
              <a:latin typeface="Kulim Park"/>
              <a:ea typeface="Kulim Park"/>
              <a:cs typeface="Kulim Park"/>
              <a:sym typeface="Kulim Park"/>
            </a:endParaRPr>
          </a:p>
        </p:txBody>
      </p:sp>
      <p:sp>
        <p:nvSpPr>
          <p:cNvPr id="326" name="Google Shape;326;p34"/>
          <p:cNvSpPr txBox="1"/>
          <p:nvPr>
            <p:ph idx="1" type="subTitle"/>
          </p:nvPr>
        </p:nvSpPr>
        <p:spPr>
          <a:xfrm>
            <a:off x="1653950" y="3176775"/>
            <a:ext cx="6006900" cy="54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800"/>
              <a:t>Particularly with regard to the origins of the human being</a:t>
            </a:r>
            <a:endParaRPr sz="2800"/>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43"/>
          <p:cNvSpPr txBox="1"/>
          <p:nvPr>
            <p:ph type="title"/>
          </p:nvPr>
        </p:nvSpPr>
        <p:spPr>
          <a:xfrm>
            <a:off x="875700" y="1154525"/>
            <a:ext cx="4510500" cy="921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Truth cannot contradict truth </a:t>
            </a:r>
            <a:endParaRPr/>
          </a:p>
        </p:txBody>
      </p:sp>
      <p:sp>
        <p:nvSpPr>
          <p:cNvPr id="395" name="Google Shape;395;p43"/>
          <p:cNvSpPr txBox="1"/>
          <p:nvPr>
            <p:ph idx="1" type="subTitle"/>
          </p:nvPr>
        </p:nvSpPr>
        <p:spPr>
          <a:xfrm>
            <a:off x="875700" y="2099875"/>
            <a:ext cx="5360400" cy="143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two disciplines give us different persepectives and different details of the same truth.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Science answers how</a:t>
            </a:r>
            <a:endParaRPr/>
          </a:p>
          <a:p>
            <a:pPr indent="0" lvl="0" marL="0" rtl="0" algn="l">
              <a:spcBef>
                <a:spcPts val="0"/>
              </a:spcBef>
              <a:spcAft>
                <a:spcPts val="0"/>
              </a:spcAft>
              <a:buNone/>
            </a:pPr>
            <a:r>
              <a:rPr lang="en"/>
              <a:t>Theology answers why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Physics, chemistry, and biology cannot explain the soul, because those subjects answer questions about matter. The soul is immaterial and therefore, our knowledge about the soul must come from somewhere other than science.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399" name="Shape 399"/>
        <p:cNvGrpSpPr/>
        <p:nvPr/>
      </p:nvGrpSpPr>
      <p:grpSpPr>
        <a:xfrm>
          <a:off x="0" y="0"/>
          <a:ext cx="0" cy="0"/>
          <a:chOff x="0" y="0"/>
          <a:chExt cx="0" cy="0"/>
        </a:xfrm>
      </p:grpSpPr>
      <p:sp>
        <p:nvSpPr>
          <p:cNvPr id="400" name="Google Shape;400;p44"/>
          <p:cNvSpPr/>
          <p:nvPr/>
        </p:nvSpPr>
        <p:spPr>
          <a:xfrm>
            <a:off x="348650" y="804585"/>
            <a:ext cx="4180934" cy="4180628"/>
          </a:xfrm>
          <a:custGeom>
            <a:rect b="b" l="l" r="r" t="t"/>
            <a:pathLst>
              <a:path extrusionOk="0" h="122671" w="122671">
                <a:moveTo>
                  <a:pt x="61288" y="15890"/>
                </a:moveTo>
                <a:cubicBezTo>
                  <a:pt x="74134" y="15890"/>
                  <a:pt x="87890" y="17837"/>
                  <a:pt x="98492" y="25582"/>
                </a:cubicBezTo>
                <a:cubicBezTo>
                  <a:pt x="106392" y="31355"/>
                  <a:pt x="107052" y="41356"/>
                  <a:pt x="105729" y="50292"/>
                </a:cubicBezTo>
                <a:cubicBezTo>
                  <a:pt x="104207" y="60560"/>
                  <a:pt x="103318" y="70931"/>
                  <a:pt x="101429" y="81148"/>
                </a:cubicBezTo>
                <a:cubicBezTo>
                  <a:pt x="99916" y="89314"/>
                  <a:pt x="96431" y="97128"/>
                  <a:pt x="88124" y="99955"/>
                </a:cubicBezTo>
                <a:cubicBezTo>
                  <a:pt x="84437" y="101209"/>
                  <a:pt x="80540" y="101601"/>
                  <a:pt x="76602" y="101601"/>
                </a:cubicBezTo>
                <a:cubicBezTo>
                  <a:pt x="71796" y="101601"/>
                  <a:pt x="66926" y="101018"/>
                  <a:pt x="62297" y="100710"/>
                </a:cubicBezTo>
                <a:cubicBezTo>
                  <a:pt x="51217" y="99976"/>
                  <a:pt x="40203" y="98506"/>
                  <a:pt x="29211" y="96964"/>
                </a:cubicBezTo>
                <a:cubicBezTo>
                  <a:pt x="16647" y="95202"/>
                  <a:pt x="10610" y="89119"/>
                  <a:pt x="11276" y="76081"/>
                </a:cubicBezTo>
                <a:cubicBezTo>
                  <a:pt x="11770" y="66433"/>
                  <a:pt x="13452" y="56900"/>
                  <a:pt x="15516" y="47476"/>
                </a:cubicBezTo>
                <a:cubicBezTo>
                  <a:pt x="17086" y="40308"/>
                  <a:pt x="17867" y="30029"/>
                  <a:pt x="23464" y="24632"/>
                </a:cubicBezTo>
                <a:cubicBezTo>
                  <a:pt x="31878" y="16520"/>
                  <a:pt x="46079" y="16024"/>
                  <a:pt x="57526" y="15914"/>
                </a:cubicBezTo>
                <a:cubicBezTo>
                  <a:pt x="58439" y="15906"/>
                  <a:pt x="59335" y="15900"/>
                  <a:pt x="60210" y="15894"/>
                </a:cubicBezTo>
                <a:cubicBezTo>
                  <a:pt x="60569" y="15891"/>
                  <a:pt x="60928" y="15890"/>
                  <a:pt x="61288" y="15890"/>
                </a:cubicBezTo>
                <a:close/>
                <a:moveTo>
                  <a:pt x="0" y="0"/>
                </a:moveTo>
                <a:lnTo>
                  <a:pt x="0" y="122670"/>
                </a:lnTo>
                <a:lnTo>
                  <a:pt x="122671" y="122670"/>
                </a:lnTo>
                <a:lnTo>
                  <a:pt x="12267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44"/>
          <p:cNvSpPr txBox="1"/>
          <p:nvPr>
            <p:ph idx="1" type="body"/>
          </p:nvPr>
        </p:nvSpPr>
        <p:spPr>
          <a:xfrm>
            <a:off x="3339450" y="122975"/>
            <a:ext cx="5812200" cy="502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If we look at genesis strictly historically its hard to overcome. This means that the story is meant to teach us something else. This story isn't trying to tell us a historical story.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Genesis 1 is not meant to give a scientific explanation of the origins of humanity, but rather an understanding why humanity exists and what it means to be human on an ontological level. Genesis 1 is not meant to be read with a literal interpretation as scientific and historical fact, but rather a it is a symbolic story that conveys theological truths.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Necessary truths conveyed from Genesis 1:</a:t>
            </a:r>
            <a:endParaRPr sz="1600"/>
          </a:p>
          <a:p>
            <a:pPr indent="-342900" lvl="0" marL="457200" rtl="0" algn="l">
              <a:spcBef>
                <a:spcPts val="0"/>
              </a:spcBef>
              <a:spcAft>
                <a:spcPts val="0"/>
              </a:spcAft>
              <a:buSzPts val="1800"/>
              <a:buChar char="●"/>
            </a:pPr>
            <a:r>
              <a:rPr lang="en" sz="1600"/>
              <a:t>Creation is providential </a:t>
            </a:r>
            <a:endParaRPr sz="1600"/>
          </a:p>
          <a:p>
            <a:pPr indent="-342900" lvl="0" marL="457200" rtl="0" algn="l">
              <a:spcBef>
                <a:spcPts val="0"/>
              </a:spcBef>
              <a:spcAft>
                <a:spcPts val="0"/>
              </a:spcAft>
              <a:buSzPts val="1800"/>
              <a:buChar char="●"/>
            </a:pPr>
            <a:r>
              <a:rPr lang="en" sz="1600"/>
              <a:t>We owe our existence to God </a:t>
            </a:r>
            <a:endParaRPr sz="1600"/>
          </a:p>
          <a:p>
            <a:pPr indent="-342900" lvl="0" marL="457200" rtl="0" algn="l">
              <a:spcBef>
                <a:spcPts val="0"/>
              </a:spcBef>
              <a:spcAft>
                <a:spcPts val="0"/>
              </a:spcAft>
              <a:buSzPts val="1800"/>
              <a:buChar char="●"/>
            </a:pPr>
            <a:r>
              <a:rPr lang="en" sz="1600"/>
              <a:t>God created man in his image and likeness - with an eternal, spiritual soul </a:t>
            </a:r>
            <a:endParaRPr sz="1600"/>
          </a:p>
          <a:p>
            <a:pPr indent="-342900" lvl="0" marL="457200" rtl="0" algn="l">
              <a:spcBef>
                <a:spcPts val="0"/>
              </a:spcBef>
              <a:spcAft>
                <a:spcPts val="0"/>
              </a:spcAft>
              <a:buSzPts val="1800"/>
              <a:buChar char="●"/>
            </a:pPr>
            <a:r>
              <a:rPr lang="en" sz="1600"/>
              <a:t>God created out of nothing (ex </a:t>
            </a:r>
            <a:r>
              <a:rPr lang="en" sz="1600"/>
              <a:t>nihilo</a:t>
            </a:r>
            <a:r>
              <a:rPr lang="en" sz="1600"/>
              <a:t>)  </a:t>
            </a:r>
            <a:endParaRPr sz="1600"/>
          </a:p>
          <a:p>
            <a:pPr indent="0" lvl="0" marL="0" rtl="0" algn="l">
              <a:spcBef>
                <a:spcPts val="0"/>
              </a:spcBef>
              <a:spcAft>
                <a:spcPts val="0"/>
              </a:spcAft>
              <a:buNone/>
            </a:pPr>
            <a:r>
              <a:rPr lang="en" sz="1600"/>
              <a:t>As we learn more scientifically we learn more about what key truths are there. </a:t>
            </a:r>
            <a:endParaRPr sz="1600"/>
          </a:p>
        </p:txBody>
      </p:sp>
      <p:sp>
        <p:nvSpPr>
          <p:cNvPr id="402" name="Google Shape;402;p44"/>
          <p:cNvSpPr/>
          <p:nvPr/>
        </p:nvSpPr>
        <p:spPr>
          <a:xfrm flipH="1" rot="4102360">
            <a:off x="-2512533" y="4030635"/>
            <a:ext cx="7471578" cy="477174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4"/>
          <p:cNvSpPr txBox="1"/>
          <p:nvPr>
            <p:ph type="title"/>
          </p:nvPr>
        </p:nvSpPr>
        <p:spPr>
          <a:xfrm>
            <a:off x="-194475" y="971100"/>
            <a:ext cx="3782400" cy="65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What Genesis 1 reveals about humanity </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404" name="Google Shape;404;p44"/>
          <p:cNvSpPr/>
          <p:nvPr/>
        </p:nvSpPr>
        <p:spPr>
          <a:xfrm rot="813319">
            <a:off x="-4358202" y="-17370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05" name="Google Shape;405;p44"/>
          <p:cNvPicPr preferRelativeResize="0"/>
          <p:nvPr/>
        </p:nvPicPr>
        <p:blipFill>
          <a:blip r:embed="rId3">
            <a:alphaModFix/>
          </a:blip>
          <a:stretch>
            <a:fillRect/>
          </a:stretch>
        </p:blipFill>
        <p:spPr>
          <a:xfrm>
            <a:off x="-94454" y="1931704"/>
            <a:ext cx="3352100" cy="2372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45"/>
          <p:cNvSpPr txBox="1"/>
          <p:nvPr>
            <p:ph idx="4" type="title"/>
          </p:nvPr>
        </p:nvSpPr>
        <p:spPr>
          <a:xfrm>
            <a:off x="719925" y="742500"/>
            <a:ext cx="7704000" cy="65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Primary causes and secondary causes</a:t>
            </a:r>
            <a:endParaRPr/>
          </a:p>
        </p:txBody>
      </p:sp>
      <p:sp>
        <p:nvSpPr>
          <p:cNvPr id="411" name="Google Shape;411;p45"/>
          <p:cNvSpPr txBox="1"/>
          <p:nvPr>
            <p:ph type="title"/>
          </p:nvPr>
        </p:nvSpPr>
        <p:spPr>
          <a:xfrm>
            <a:off x="1699900" y="1682337"/>
            <a:ext cx="2736900" cy="48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t>Primary cause -</a:t>
            </a:r>
            <a:endParaRPr sz="2400"/>
          </a:p>
        </p:txBody>
      </p:sp>
      <p:sp>
        <p:nvSpPr>
          <p:cNvPr id="412" name="Google Shape;412;p45"/>
          <p:cNvSpPr txBox="1"/>
          <p:nvPr>
            <p:ph idx="1" type="subTitle"/>
          </p:nvPr>
        </p:nvSpPr>
        <p:spPr>
          <a:xfrm>
            <a:off x="1699975" y="2227148"/>
            <a:ext cx="2736900" cy="103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 In Christian philosophy and theology, God is the source of existence for all creatures and therefore the Primary cause  (always God)</a:t>
            </a:r>
            <a:endParaRPr sz="1800"/>
          </a:p>
          <a:p>
            <a:pPr indent="0" lvl="0" marL="0" rtl="0" algn="l">
              <a:spcBef>
                <a:spcPts val="0"/>
              </a:spcBef>
              <a:spcAft>
                <a:spcPts val="0"/>
              </a:spcAft>
              <a:buNone/>
            </a:pPr>
            <a:r>
              <a:t/>
            </a:r>
            <a:endParaRPr sz="1800"/>
          </a:p>
        </p:txBody>
      </p:sp>
      <p:sp>
        <p:nvSpPr>
          <p:cNvPr id="413" name="Google Shape;413;p45"/>
          <p:cNvSpPr txBox="1"/>
          <p:nvPr>
            <p:ph idx="2" type="title"/>
          </p:nvPr>
        </p:nvSpPr>
        <p:spPr>
          <a:xfrm>
            <a:off x="4707338" y="1682337"/>
            <a:ext cx="2736600" cy="48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t>Secondary cause - </a:t>
            </a:r>
            <a:endParaRPr sz="2400"/>
          </a:p>
        </p:txBody>
      </p:sp>
      <p:sp>
        <p:nvSpPr>
          <p:cNvPr id="414" name="Google Shape;414;p45"/>
          <p:cNvSpPr txBox="1"/>
          <p:nvPr>
            <p:ph idx="3" type="subTitle"/>
          </p:nvPr>
        </p:nvSpPr>
        <p:spPr>
          <a:xfrm>
            <a:off x="4707501" y="2227148"/>
            <a:ext cx="2736600" cy="103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 Any real cause within the universe; the kinds of causes studied by scientists (creatures, including all created matter) </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46"/>
          <p:cNvSpPr txBox="1"/>
          <p:nvPr>
            <p:ph idx="1" type="subTitle"/>
          </p:nvPr>
        </p:nvSpPr>
        <p:spPr>
          <a:xfrm>
            <a:off x="262625" y="4468350"/>
            <a:ext cx="4342500" cy="104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u="sng">
                <a:solidFill>
                  <a:schemeClr val="hlink"/>
                </a:solidFill>
                <a:hlinkClick r:id="rId3"/>
              </a:rPr>
              <a:t>https://www.youtube.com/watch?v=WNZGxWctjzk&amp;list=PL_kd4Kgq4tP8e1BBGrC-eFlp86fqyvGex&amp;index=23</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p:txBody>
      </p:sp>
      <p:sp>
        <p:nvSpPr>
          <p:cNvPr id="420" name="Google Shape;420;p46"/>
          <p:cNvSpPr txBox="1"/>
          <p:nvPr>
            <p:ph type="title"/>
          </p:nvPr>
        </p:nvSpPr>
        <p:spPr>
          <a:xfrm flipH="1">
            <a:off x="110225" y="2835238"/>
            <a:ext cx="3035100" cy="711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Primary causes and secondary causality</a:t>
            </a:r>
            <a:endParaRPr/>
          </a:p>
          <a:p>
            <a:pPr indent="0" lvl="0" marL="0" rtl="0" algn="l">
              <a:spcBef>
                <a:spcPts val="0"/>
              </a:spcBef>
              <a:spcAft>
                <a:spcPts val="0"/>
              </a:spcAft>
              <a:buNone/>
            </a:pPr>
            <a:r>
              <a:t/>
            </a:r>
            <a:endParaRPr/>
          </a:p>
        </p:txBody>
      </p:sp>
      <p:grpSp>
        <p:nvGrpSpPr>
          <p:cNvPr id="421" name="Google Shape;421;p46"/>
          <p:cNvGrpSpPr/>
          <p:nvPr/>
        </p:nvGrpSpPr>
        <p:grpSpPr>
          <a:xfrm rot="-3177">
            <a:off x="3223495" y="264135"/>
            <a:ext cx="5766617" cy="4780876"/>
            <a:chOff x="2144600" y="1557475"/>
            <a:chExt cx="3330800" cy="2596750"/>
          </a:xfrm>
        </p:grpSpPr>
        <p:sp>
          <p:nvSpPr>
            <p:cNvPr id="422" name="Google Shape;422;p46"/>
            <p:cNvSpPr/>
            <p:nvPr/>
          </p:nvSpPr>
          <p:spPr>
            <a:xfrm>
              <a:off x="2144600" y="1557475"/>
              <a:ext cx="3330800" cy="2596750"/>
            </a:xfrm>
            <a:custGeom>
              <a:rect b="b" l="l" r="r" t="t"/>
              <a:pathLst>
                <a:path extrusionOk="0" h="103870" w="133232">
                  <a:moveTo>
                    <a:pt x="129564" y="869"/>
                  </a:moveTo>
                  <a:cubicBezTo>
                    <a:pt x="130314" y="869"/>
                    <a:pt x="131017" y="1155"/>
                    <a:pt x="131541" y="1691"/>
                  </a:cubicBezTo>
                  <a:cubicBezTo>
                    <a:pt x="132065" y="2215"/>
                    <a:pt x="132362" y="2917"/>
                    <a:pt x="132362" y="3655"/>
                  </a:cubicBezTo>
                  <a:lnTo>
                    <a:pt x="132362" y="6239"/>
                  </a:lnTo>
                  <a:lnTo>
                    <a:pt x="870" y="6239"/>
                  </a:lnTo>
                  <a:lnTo>
                    <a:pt x="870" y="3655"/>
                  </a:lnTo>
                  <a:cubicBezTo>
                    <a:pt x="870" y="2917"/>
                    <a:pt x="1167" y="2215"/>
                    <a:pt x="1691" y="1691"/>
                  </a:cubicBezTo>
                  <a:cubicBezTo>
                    <a:pt x="2215" y="1155"/>
                    <a:pt x="2918" y="869"/>
                    <a:pt x="3668" y="869"/>
                  </a:cubicBezTo>
                  <a:close/>
                  <a:moveTo>
                    <a:pt x="132362" y="7108"/>
                  </a:moveTo>
                  <a:lnTo>
                    <a:pt x="132362" y="76771"/>
                  </a:lnTo>
                  <a:lnTo>
                    <a:pt x="870" y="76771"/>
                  </a:lnTo>
                  <a:lnTo>
                    <a:pt x="870" y="7108"/>
                  </a:lnTo>
                  <a:close/>
                  <a:moveTo>
                    <a:pt x="132362" y="77641"/>
                  </a:moveTo>
                  <a:lnTo>
                    <a:pt x="132362" y="82939"/>
                  </a:lnTo>
                  <a:cubicBezTo>
                    <a:pt x="132362" y="83677"/>
                    <a:pt x="132065" y="84379"/>
                    <a:pt x="131541" y="84903"/>
                  </a:cubicBezTo>
                  <a:cubicBezTo>
                    <a:pt x="131017" y="85439"/>
                    <a:pt x="130314" y="85725"/>
                    <a:pt x="129564" y="85725"/>
                  </a:cubicBezTo>
                  <a:lnTo>
                    <a:pt x="3668" y="85725"/>
                  </a:lnTo>
                  <a:cubicBezTo>
                    <a:pt x="2918" y="85725"/>
                    <a:pt x="2215" y="85439"/>
                    <a:pt x="1691" y="84903"/>
                  </a:cubicBezTo>
                  <a:cubicBezTo>
                    <a:pt x="1167" y="84379"/>
                    <a:pt x="870" y="83677"/>
                    <a:pt x="870" y="82939"/>
                  </a:cubicBezTo>
                  <a:lnTo>
                    <a:pt x="870" y="77641"/>
                  </a:lnTo>
                  <a:close/>
                  <a:moveTo>
                    <a:pt x="78987" y="86594"/>
                  </a:moveTo>
                  <a:lnTo>
                    <a:pt x="78987" y="86665"/>
                  </a:lnTo>
                  <a:cubicBezTo>
                    <a:pt x="79058" y="94214"/>
                    <a:pt x="80951" y="97560"/>
                    <a:pt x="82082" y="98881"/>
                  </a:cubicBezTo>
                  <a:lnTo>
                    <a:pt x="82177" y="99000"/>
                  </a:lnTo>
                  <a:lnTo>
                    <a:pt x="51043" y="99000"/>
                  </a:lnTo>
                  <a:lnTo>
                    <a:pt x="51150" y="98881"/>
                  </a:lnTo>
                  <a:cubicBezTo>
                    <a:pt x="52281" y="97560"/>
                    <a:pt x="54174" y="94214"/>
                    <a:pt x="54257" y="86665"/>
                  </a:cubicBezTo>
                  <a:lnTo>
                    <a:pt x="54257" y="86594"/>
                  </a:lnTo>
                  <a:close/>
                  <a:moveTo>
                    <a:pt x="89833" y="99869"/>
                  </a:moveTo>
                  <a:cubicBezTo>
                    <a:pt x="90417" y="99869"/>
                    <a:pt x="91071" y="100108"/>
                    <a:pt x="91595" y="100501"/>
                  </a:cubicBezTo>
                  <a:cubicBezTo>
                    <a:pt x="92155" y="100917"/>
                    <a:pt x="92464" y="101453"/>
                    <a:pt x="92464" y="101965"/>
                  </a:cubicBezTo>
                  <a:lnTo>
                    <a:pt x="92464" y="103001"/>
                  </a:lnTo>
                  <a:lnTo>
                    <a:pt x="40768" y="103001"/>
                  </a:lnTo>
                  <a:lnTo>
                    <a:pt x="40768" y="101965"/>
                  </a:lnTo>
                  <a:cubicBezTo>
                    <a:pt x="40768" y="101453"/>
                    <a:pt x="41089" y="100917"/>
                    <a:pt x="41637" y="100501"/>
                  </a:cubicBezTo>
                  <a:cubicBezTo>
                    <a:pt x="42161" y="100108"/>
                    <a:pt x="42815" y="99869"/>
                    <a:pt x="43399" y="99869"/>
                  </a:cubicBezTo>
                  <a:close/>
                  <a:moveTo>
                    <a:pt x="3668" y="0"/>
                  </a:moveTo>
                  <a:cubicBezTo>
                    <a:pt x="1644" y="0"/>
                    <a:pt x="1" y="1643"/>
                    <a:pt x="1" y="3655"/>
                  </a:cubicBezTo>
                  <a:lnTo>
                    <a:pt x="1" y="82939"/>
                  </a:lnTo>
                  <a:cubicBezTo>
                    <a:pt x="1" y="84951"/>
                    <a:pt x="1644" y="86594"/>
                    <a:pt x="3668" y="86594"/>
                  </a:cubicBezTo>
                  <a:lnTo>
                    <a:pt x="53388" y="86594"/>
                  </a:lnTo>
                  <a:lnTo>
                    <a:pt x="53388" y="86665"/>
                  </a:lnTo>
                  <a:cubicBezTo>
                    <a:pt x="53329" y="91940"/>
                    <a:pt x="52352" y="95000"/>
                    <a:pt x="51555" y="96643"/>
                  </a:cubicBezTo>
                  <a:cubicBezTo>
                    <a:pt x="51066" y="97607"/>
                    <a:pt x="50590" y="98203"/>
                    <a:pt x="50281" y="98536"/>
                  </a:cubicBezTo>
                  <a:cubicBezTo>
                    <a:pt x="50138" y="98691"/>
                    <a:pt x="49995" y="98822"/>
                    <a:pt x="49852" y="98929"/>
                  </a:cubicBezTo>
                  <a:cubicBezTo>
                    <a:pt x="49828" y="98953"/>
                    <a:pt x="49804" y="98965"/>
                    <a:pt x="49781" y="98988"/>
                  </a:cubicBezTo>
                  <a:lnTo>
                    <a:pt x="49757" y="99000"/>
                  </a:lnTo>
                  <a:lnTo>
                    <a:pt x="43411" y="99000"/>
                  </a:lnTo>
                  <a:cubicBezTo>
                    <a:pt x="42601" y="99000"/>
                    <a:pt x="41720" y="99322"/>
                    <a:pt x="41041" y="99858"/>
                  </a:cubicBezTo>
                  <a:cubicBezTo>
                    <a:pt x="40303" y="100441"/>
                    <a:pt x="39898" y="101191"/>
                    <a:pt x="39898" y="101965"/>
                  </a:cubicBezTo>
                  <a:lnTo>
                    <a:pt x="39898" y="103441"/>
                  </a:lnTo>
                  <a:cubicBezTo>
                    <a:pt x="39898" y="103679"/>
                    <a:pt x="40089" y="103870"/>
                    <a:pt x="40339" y="103870"/>
                  </a:cubicBezTo>
                  <a:lnTo>
                    <a:pt x="92905" y="103870"/>
                  </a:lnTo>
                  <a:cubicBezTo>
                    <a:pt x="93143" y="103870"/>
                    <a:pt x="93334" y="103679"/>
                    <a:pt x="93334" y="103441"/>
                  </a:cubicBezTo>
                  <a:lnTo>
                    <a:pt x="93334" y="101977"/>
                  </a:lnTo>
                  <a:cubicBezTo>
                    <a:pt x="93334" y="101191"/>
                    <a:pt x="92929" y="100441"/>
                    <a:pt x="92191" y="99858"/>
                  </a:cubicBezTo>
                  <a:cubicBezTo>
                    <a:pt x="91512" y="99322"/>
                    <a:pt x="90631" y="99000"/>
                    <a:pt x="89833" y="99000"/>
                  </a:cubicBezTo>
                  <a:lnTo>
                    <a:pt x="83475" y="99000"/>
                  </a:lnTo>
                  <a:lnTo>
                    <a:pt x="83451" y="98988"/>
                  </a:lnTo>
                  <a:cubicBezTo>
                    <a:pt x="83166" y="98786"/>
                    <a:pt x="82416" y="98167"/>
                    <a:pt x="81666" y="96631"/>
                  </a:cubicBezTo>
                  <a:cubicBezTo>
                    <a:pt x="80511" y="94262"/>
                    <a:pt x="79891" y="90916"/>
                    <a:pt x="79856" y="86665"/>
                  </a:cubicBezTo>
                  <a:lnTo>
                    <a:pt x="79844" y="86594"/>
                  </a:lnTo>
                  <a:lnTo>
                    <a:pt x="129564" y="86594"/>
                  </a:lnTo>
                  <a:cubicBezTo>
                    <a:pt x="131588" y="86594"/>
                    <a:pt x="133231" y="84951"/>
                    <a:pt x="133231" y="82939"/>
                  </a:cubicBezTo>
                  <a:lnTo>
                    <a:pt x="133231" y="3655"/>
                  </a:lnTo>
                  <a:cubicBezTo>
                    <a:pt x="133231" y="1643"/>
                    <a:pt x="131588" y="0"/>
                    <a:pt x="129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C0C0C"/>
                </a:solidFill>
              </a:endParaRPr>
            </a:p>
          </p:txBody>
        </p:sp>
        <p:sp>
          <p:nvSpPr>
            <p:cNvPr id="423" name="Google Shape;423;p46"/>
            <p:cNvSpPr/>
            <p:nvPr/>
          </p:nvSpPr>
          <p:spPr>
            <a:xfrm>
              <a:off x="3678425" y="3558900"/>
              <a:ext cx="263150" cy="79800"/>
            </a:xfrm>
            <a:custGeom>
              <a:rect b="b" l="l" r="r" t="t"/>
              <a:pathLst>
                <a:path extrusionOk="0" h="3192" w="10526">
                  <a:moveTo>
                    <a:pt x="8930" y="941"/>
                  </a:moveTo>
                  <a:cubicBezTo>
                    <a:pt x="9121" y="941"/>
                    <a:pt x="9275" y="1013"/>
                    <a:pt x="9394" y="1132"/>
                  </a:cubicBezTo>
                  <a:cubicBezTo>
                    <a:pt x="9514" y="1251"/>
                    <a:pt x="9585" y="1417"/>
                    <a:pt x="9585" y="1596"/>
                  </a:cubicBezTo>
                  <a:cubicBezTo>
                    <a:pt x="9585" y="1775"/>
                    <a:pt x="9514" y="1929"/>
                    <a:pt x="9394" y="2048"/>
                  </a:cubicBezTo>
                  <a:cubicBezTo>
                    <a:pt x="9275" y="2167"/>
                    <a:pt x="9121" y="2239"/>
                    <a:pt x="8930" y="2239"/>
                  </a:cubicBezTo>
                  <a:lnTo>
                    <a:pt x="1596" y="2239"/>
                  </a:lnTo>
                  <a:cubicBezTo>
                    <a:pt x="1405" y="2239"/>
                    <a:pt x="1251" y="2167"/>
                    <a:pt x="1132" y="2048"/>
                  </a:cubicBezTo>
                  <a:cubicBezTo>
                    <a:pt x="1012" y="1929"/>
                    <a:pt x="941" y="1775"/>
                    <a:pt x="941" y="1596"/>
                  </a:cubicBezTo>
                  <a:cubicBezTo>
                    <a:pt x="941" y="1417"/>
                    <a:pt x="1012" y="1251"/>
                    <a:pt x="1132" y="1132"/>
                  </a:cubicBezTo>
                  <a:cubicBezTo>
                    <a:pt x="1251" y="1013"/>
                    <a:pt x="1405" y="941"/>
                    <a:pt x="1596" y="941"/>
                  </a:cubicBezTo>
                  <a:close/>
                  <a:moveTo>
                    <a:pt x="1596" y="1"/>
                  </a:moveTo>
                  <a:cubicBezTo>
                    <a:pt x="715" y="1"/>
                    <a:pt x="0" y="715"/>
                    <a:pt x="0" y="1596"/>
                  </a:cubicBezTo>
                  <a:cubicBezTo>
                    <a:pt x="0" y="2477"/>
                    <a:pt x="715" y="3191"/>
                    <a:pt x="1596" y="3191"/>
                  </a:cubicBezTo>
                  <a:lnTo>
                    <a:pt x="8942" y="3191"/>
                  </a:lnTo>
                  <a:cubicBezTo>
                    <a:pt x="9811" y="3191"/>
                    <a:pt x="10526" y="2465"/>
                    <a:pt x="10526" y="1596"/>
                  </a:cubicBezTo>
                  <a:cubicBezTo>
                    <a:pt x="10526" y="715"/>
                    <a:pt x="9811" y="1"/>
                    <a:pt x="89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C0C0C"/>
                </a:solidFill>
              </a:endParaRPr>
            </a:p>
          </p:txBody>
        </p:sp>
      </p:grpSp>
      <p:sp>
        <p:nvSpPr>
          <p:cNvPr id="424" name="Google Shape;424;p46"/>
          <p:cNvSpPr/>
          <p:nvPr/>
        </p:nvSpPr>
        <p:spPr>
          <a:xfrm flipH="1">
            <a:off x="6096978" y="2926263"/>
            <a:ext cx="5766771" cy="368296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46"/>
          <p:cNvSpPr/>
          <p:nvPr/>
        </p:nvSpPr>
        <p:spPr>
          <a:xfrm flipH="1" rot="8921821">
            <a:off x="2549101" y="3961919"/>
            <a:ext cx="8201049" cy="3015736"/>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Unlike every creature, God simply is.&#10;&#10;God is Being itself, and therefore absolutely uncaused. He is not simply in our world, he is the cause of our world. All things fundamentally depend on God for their very being. Therefore, God is a different type of cause than every other thing because he gives to other causes their very being.&#10;&#10;Primary and Secondary Causality (Aquinas 101) - Fr. Dominic Legge, O.P.&#10;&#10;For readings, podcasts, and more videos like this, go to http://www.Aquinas101.com. While you’re there, be sure to sign up for one of our free video courses on Aquinas. And don’t forget to like and share with your friends, because it matters what you think!&#10;&#10;Subscribe to our channel here:&#10;https://www.youtube.com/c/TheThomisticInstitute?sub_confirmation=1&#10;&#10;--&#10;&#10;Aquinas 101 is a project of the Thomistic Institute that seeks to promote Catholic truth through short, engaging video lessons. You can browse earlier videos at your own pace or enroll in one of our Aquinas 101 email courses on St. Thomas Aquinas and his masterwork, the Summa Theologiae. In these courses, you'll learn from expert scientists, philosophers, and theologians—including Dominican friars from the Province of St. Joseph.&#10;&#10;Enroll in Aquinas 101 to receive the latest videos, readings, and podcasts in your email inbox each Tuesday morning. &#10;Sign up here: https://aquinas101.thomisticinstitute.org/&#10;&#10;Help us film Aquinas 101!&#10;Donate here: https://go.thomisticinstitute.org/donate-youtube-a101&#10;&#10;Want to represent the Thomistic Institute on your campus? Check out our online store!&#10;Explore here: https://go.thomisticinstitute.org/store-youtube-a101&#10;&#10;Stay connected on social media:&#10;https://www.facebook.com/ThomisticInstitute&#10;https://www.instagram.com/thomisticinstitute&#10;https://twitter.com/thomisticInst&#10;&#10;Visit us at: https://thomisticinstitute.org/&#10;&#10;#Aquinas101 #ThomisticInstitute #ThomasAquinas #Catholic" id="426" name="Google Shape;426;p46" title="Intro to Primary and Secondary Causality w/ Fr. Dominic Legge, O.P. (Aquinas 101)">
            <a:hlinkClick r:id="rId4"/>
          </p:cNvPr>
          <p:cNvPicPr preferRelativeResize="0"/>
          <p:nvPr/>
        </p:nvPicPr>
        <p:blipFill>
          <a:blip r:embed="rId5">
            <a:alphaModFix/>
          </a:blip>
          <a:stretch>
            <a:fillRect/>
          </a:stretch>
        </p:blipFill>
        <p:spPr>
          <a:xfrm>
            <a:off x="3223325" y="472650"/>
            <a:ext cx="5766775" cy="358261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pic>
        <p:nvPicPr>
          <p:cNvPr id="431" name="Google Shape;431;p47"/>
          <p:cNvPicPr preferRelativeResize="0"/>
          <p:nvPr/>
        </p:nvPicPr>
        <p:blipFill>
          <a:blip r:embed="rId3">
            <a:alphaModFix/>
          </a:blip>
          <a:stretch>
            <a:fillRect/>
          </a:stretch>
        </p:blipFill>
        <p:spPr>
          <a:xfrm>
            <a:off x="177674" y="1666800"/>
            <a:ext cx="3694723" cy="3416399"/>
          </a:xfrm>
          <a:prstGeom prst="rect">
            <a:avLst/>
          </a:prstGeom>
          <a:noFill/>
          <a:ln>
            <a:noFill/>
          </a:ln>
        </p:spPr>
      </p:pic>
      <p:sp>
        <p:nvSpPr>
          <p:cNvPr id="432" name="Google Shape;432;p47"/>
          <p:cNvSpPr txBox="1"/>
          <p:nvPr>
            <p:ph type="title"/>
          </p:nvPr>
        </p:nvSpPr>
        <p:spPr>
          <a:xfrm flipH="1">
            <a:off x="46975" y="1085100"/>
            <a:ext cx="4341000" cy="65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How do primary causes and secondary causes apply to creation?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433" name="Google Shape;433;p47"/>
          <p:cNvSpPr txBox="1"/>
          <p:nvPr/>
        </p:nvSpPr>
        <p:spPr>
          <a:xfrm>
            <a:off x="4061825" y="3593175"/>
            <a:ext cx="5082300" cy="2007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700">
                <a:solidFill>
                  <a:schemeClr val="dk1"/>
                </a:solidFill>
                <a:latin typeface="Manrope"/>
                <a:ea typeface="Manrope"/>
                <a:cs typeface="Manrope"/>
                <a:sym typeface="Manrope"/>
              </a:rPr>
              <a:t>God is the primary cause of all things in the universe, meaning that at all times God causes all things to be. (primary cause) </a:t>
            </a:r>
            <a:endParaRPr sz="1700">
              <a:solidFill>
                <a:schemeClr val="dk1"/>
              </a:solidFill>
              <a:latin typeface="Manrope"/>
              <a:ea typeface="Manrope"/>
              <a:cs typeface="Manrope"/>
              <a:sym typeface="Manrope"/>
            </a:endParaRPr>
          </a:p>
          <a:p>
            <a:pPr indent="0" lvl="0" marL="0" rtl="0" algn="l">
              <a:spcBef>
                <a:spcPts val="0"/>
              </a:spcBef>
              <a:spcAft>
                <a:spcPts val="0"/>
              </a:spcAft>
              <a:buNone/>
            </a:pPr>
            <a:r>
              <a:t/>
            </a:r>
            <a:endParaRPr sz="1700">
              <a:solidFill>
                <a:schemeClr val="dk1"/>
              </a:solidFill>
              <a:latin typeface="Manrope"/>
              <a:ea typeface="Manrope"/>
              <a:cs typeface="Manrope"/>
              <a:sym typeface="Manrope"/>
            </a:endParaRPr>
          </a:p>
          <a:p>
            <a:pPr indent="457200" lvl="0" marL="0" rtl="0" algn="l">
              <a:spcBef>
                <a:spcPts val="0"/>
              </a:spcBef>
              <a:spcAft>
                <a:spcPts val="0"/>
              </a:spcAft>
              <a:buNone/>
            </a:pPr>
            <a:r>
              <a:rPr i="1" lang="en" sz="1700">
                <a:solidFill>
                  <a:schemeClr val="dk1"/>
                </a:solidFill>
                <a:latin typeface="Manrope"/>
                <a:ea typeface="Manrope"/>
                <a:cs typeface="Manrope"/>
                <a:sym typeface="Manrope"/>
              </a:rPr>
              <a:t>God said, “Let there be…” </a:t>
            </a:r>
            <a:endParaRPr i="1" sz="1700">
              <a:solidFill>
                <a:schemeClr val="dk1"/>
              </a:solidFill>
              <a:latin typeface="Manrope"/>
              <a:ea typeface="Manrope"/>
              <a:cs typeface="Manrope"/>
              <a:sym typeface="Manrope"/>
            </a:endParaRPr>
          </a:p>
          <a:p>
            <a:pPr indent="0" lvl="0" marL="0" rtl="0" algn="l">
              <a:spcBef>
                <a:spcPts val="0"/>
              </a:spcBef>
              <a:spcAft>
                <a:spcPts val="0"/>
              </a:spcAft>
              <a:buNone/>
            </a:pPr>
            <a:r>
              <a:t/>
            </a:r>
            <a:endParaRPr sz="1700">
              <a:solidFill>
                <a:schemeClr val="dk1"/>
              </a:solidFill>
              <a:latin typeface="Manrope"/>
              <a:ea typeface="Manrope"/>
              <a:cs typeface="Manrope"/>
              <a:sym typeface="Manrope"/>
            </a:endParaRPr>
          </a:p>
          <a:p>
            <a:pPr indent="0" lvl="0" marL="0" rtl="0" algn="l">
              <a:spcBef>
                <a:spcPts val="0"/>
              </a:spcBef>
              <a:spcAft>
                <a:spcPts val="0"/>
              </a:spcAft>
              <a:buNone/>
            </a:pPr>
            <a:r>
              <a:rPr lang="en" sz="1700">
                <a:solidFill>
                  <a:schemeClr val="dk1"/>
                </a:solidFill>
                <a:latin typeface="Manrope"/>
                <a:ea typeface="Manrope"/>
                <a:cs typeface="Manrope"/>
                <a:sym typeface="Manrope"/>
              </a:rPr>
              <a:t>Therefore, in causing all things to be, God causes them in a way that they are able to be causes of each other in various ways. (secondary causes) </a:t>
            </a:r>
            <a:endParaRPr sz="1700">
              <a:solidFill>
                <a:schemeClr val="dk1"/>
              </a:solidFill>
              <a:latin typeface="Manrope"/>
              <a:ea typeface="Manrope"/>
              <a:cs typeface="Manrope"/>
              <a:sym typeface="Manrope"/>
            </a:endParaRPr>
          </a:p>
          <a:p>
            <a:pPr indent="0" lvl="0" marL="0" rtl="0" algn="l">
              <a:spcBef>
                <a:spcPts val="0"/>
              </a:spcBef>
              <a:spcAft>
                <a:spcPts val="0"/>
              </a:spcAft>
              <a:buNone/>
            </a:pPr>
            <a:r>
              <a:t/>
            </a:r>
            <a:endParaRPr sz="1700">
              <a:solidFill>
                <a:schemeClr val="dk1"/>
              </a:solidFill>
              <a:latin typeface="Manrope"/>
              <a:ea typeface="Manrope"/>
              <a:cs typeface="Manrope"/>
              <a:sym typeface="Manrope"/>
            </a:endParaRPr>
          </a:p>
          <a:p>
            <a:pPr indent="0" lvl="0" marL="457200" rtl="0" algn="l">
              <a:spcBef>
                <a:spcPts val="0"/>
              </a:spcBef>
              <a:spcAft>
                <a:spcPts val="0"/>
              </a:spcAft>
              <a:buNone/>
            </a:pPr>
            <a:r>
              <a:rPr i="1" lang="en" sz="1700">
                <a:solidFill>
                  <a:schemeClr val="dk1"/>
                </a:solidFill>
                <a:latin typeface="Manrope"/>
                <a:ea typeface="Manrope"/>
                <a:cs typeface="Manrope"/>
                <a:sym typeface="Manrope"/>
              </a:rPr>
              <a:t>Processes and effects in the universe are caused by things that exist in the universe. God doesn’t intervene each time a change happens; these changes occur because of causes that exist in the natural world.</a:t>
            </a:r>
            <a:endParaRPr i="1" sz="1700">
              <a:solidFill>
                <a:schemeClr val="dk1"/>
              </a:solidFill>
              <a:latin typeface="Manrope"/>
              <a:ea typeface="Manrope"/>
              <a:cs typeface="Manrope"/>
              <a:sym typeface="Manrope"/>
            </a:endParaRPr>
          </a:p>
          <a:p>
            <a:pPr indent="0" lvl="0" marL="0" rtl="0" algn="l">
              <a:spcBef>
                <a:spcPts val="0"/>
              </a:spcBef>
              <a:spcAft>
                <a:spcPts val="0"/>
              </a:spcAft>
              <a:buNone/>
            </a:pPr>
            <a:r>
              <a:t/>
            </a:r>
            <a:endParaRPr sz="1700">
              <a:solidFill>
                <a:schemeClr val="dk1"/>
              </a:solidFill>
              <a:latin typeface="Manrope"/>
              <a:ea typeface="Manrope"/>
              <a:cs typeface="Manrope"/>
              <a:sym typeface="Manrope"/>
            </a:endParaRPr>
          </a:p>
          <a:p>
            <a:pPr indent="0" lvl="0" marL="0" rtl="0" algn="l">
              <a:spcBef>
                <a:spcPts val="0"/>
              </a:spcBef>
              <a:spcAft>
                <a:spcPts val="0"/>
              </a:spcAft>
              <a:buNone/>
            </a:pPr>
            <a:r>
              <a:t/>
            </a:r>
            <a:endParaRPr sz="1700">
              <a:solidFill>
                <a:schemeClr val="dk1"/>
              </a:solidFill>
              <a:latin typeface="Manrope"/>
              <a:ea typeface="Manrope"/>
              <a:cs typeface="Manrope"/>
              <a:sym typeface="Manrop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48"/>
          <p:cNvSpPr txBox="1"/>
          <p:nvPr>
            <p:ph type="title"/>
          </p:nvPr>
        </p:nvSpPr>
        <p:spPr>
          <a:xfrm>
            <a:off x="720000" y="437700"/>
            <a:ext cx="7702800" cy="657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lt1"/>
                </a:solidFill>
              </a:rPr>
              <a:t>Chance and Design </a:t>
            </a:r>
            <a:endParaRPr sz="5000">
              <a:solidFill>
                <a:schemeClr val="lt1"/>
              </a:solidFill>
            </a:endParaRPr>
          </a:p>
          <a:p>
            <a:pPr indent="0" lvl="0" marL="0" rtl="0" algn="ctr">
              <a:spcBef>
                <a:spcPts val="0"/>
              </a:spcBef>
              <a:spcAft>
                <a:spcPts val="0"/>
              </a:spcAft>
              <a:buNone/>
            </a:pPr>
            <a:r>
              <a:t/>
            </a:r>
            <a:endParaRPr>
              <a:solidFill>
                <a:schemeClr val="lt1"/>
              </a:solidFill>
            </a:endParaRPr>
          </a:p>
        </p:txBody>
      </p:sp>
      <p:sp>
        <p:nvSpPr>
          <p:cNvPr id="439" name="Google Shape;439;p48"/>
          <p:cNvSpPr txBox="1"/>
          <p:nvPr>
            <p:ph idx="1" type="body"/>
          </p:nvPr>
        </p:nvSpPr>
        <p:spPr>
          <a:xfrm>
            <a:off x="720000" y="2162250"/>
            <a:ext cx="7867200" cy="3610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750"/>
              <a:t>Evolution is likely a highly ordered process. There is chance, but chance is secondary. </a:t>
            </a:r>
            <a:endParaRPr sz="1750"/>
          </a:p>
          <a:p>
            <a:pPr indent="0" lvl="0" marL="0" rtl="0" algn="l">
              <a:spcBef>
                <a:spcPts val="0"/>
              </a:spcBef>
              <a:spcAft>
                <a:spcPts val="0"/>
              </a:spcAft>
              <a:buNone/>
            </a:pPr>
            <a:r>
              <a:t/>
            </a:r>
            <a:endParaRPr sz="1750"/>
          </a:p>
          <a:p>
            <a:pPr indent="0" lvl="0" marL="0" rtl="0" algn="l">
              <a:spcBef>
                <a:spcPts val="0"/>
              </a:spcBef>
              <a:spcAft>
                <a:spcPts val="0"/>
              </a:spcAft>
              <a:buNone/>
            </a:pPr>
            <a:r>
              <a:rPr lang="en" sz="1750"/>
              <a:t>More importantly, chance does not eliminate the possibility of design. </a:t>
            </a:r>
            <a:endParaRPr sz="1750"/>
          </a:p>
          <a:p>
            <a:pPr indent="0" lvl="0" marL="0" rtl="0" algn="l">
              <a:spcBef>
                <a:spcPts val="0"/>
              </a:spcBef>
              <a:spcAft>
                <a:spcPts val="0"/>
              </a:spcAft>
              <a:buNone/>
            </a:pPr>
            <a:r>
              <a:t/>
            </a:r>
            <a:endParaRPr sz="1750"/>
          </a:p>
          <a:p>
            <a:pPr indent="0" lvl="0" marL="0" rtl="0" algn="l">
              <a:spcBef>
                <a:spcPts val="0"/>
              </a:spcBef>
              <a:spcAft>
                <a:spcPts val="0"/>
              </a:spcAft>
              <a:buNone/>
            </a:pPr>
            <a:r>
              <a:rPr lang="en" sz="1750"/>
              <a:t>We live in a highly ordered universe as described by physics. Order is essential for evolution to work. This order influences the outcomes of evolution. </a:t>
            </a:r>
            <a:endParaRPr sz="1750"/>
          </a:p>
          <a:p>
            <a:pPr indent="0" lvl="0" marL="0" rtl="0" algn="l">
              <a:spcBef>
                <a:spcPts val="0"/>
              </a:spcBef>
              <a:spcAft>
                <a:spcPts val="0"/>
              </a:spcAft>
              <a:buNone/>
            </a:pPr>
            <a:r>
              <a:t/>
            </a:r>
            <a:endParaRPr sz="1750"/>
          </a:p>
          <a:p>
            <a:pPr indent="0" lvl="0" marL="0" rtl="0" algn="l">
              <a:spcBef>
                <a:spcPts val="0"/>
              </a:spcBef>
              <a:spcAft>
                <a:spcPts val="0"/>
              </a:spcAft>
              <a:buNone/>
            </a:pPr>
            <a:r>
              <a:rPr lang="en" sz="1750"/>
              <a:t>In God’s creation from the process of evolution we can see that freedom and order go hand in hand. </a:t>
            </a:r>
            <a:endParaRPr sz="1750"/>
          </a:p>
          <a:p>
            <a:pPr indent="0" lvl="0" marL="0" rtl="0" algn="l">
              <a:spcBef>
                <a:spcPts val="0"/>
              </a:spcBef>
              <a:spcAft>
                <a:spcPts val="0"/>
              </a:spcAft>
              <a:buNone/>
            </a:pPr>
            <a:r>
              <a:rPr lang="en" sz="1750"/>
              <a:t>God places within his creation the possibility of collaborating with Him in and through creative work. What we can observe here on earth is God working through His creation. </a:t>
            </a:r>
            <a:endParaRPr sz="1750"/>
          </a:p>
          <a:p>
            <a:pPr indent="0" lvl="0" marL="0" rtl="0" algn="l">
              <a:spcBef>
                <a:spcPts val="0"/>
              </a:spcBef>
              <a:spcAft>
                <a:spcPts val="0"/>
              </a:spcAft>
              <a:buNone/>
            </a:pPr>
            <a:r>
              <a:t/>
            </a:r>
            <a:endParaRPr sz="1750"/>
          </a:p>
          <a:p>
            <a:pPr indent="0" lvl="0" marL="0" rtl="0" algn="l">
              <a:spcBef>
                <a:spcPts val="0"/>
              </a:spcBef>
              <a:spcAft>
                <a:spcPts val="0"/>
              </a:spcAft>
              <a:buNone/>
            </a:pPr>
            <a:r>
              <a:t/>
            </a:r>
            <a:endParaRPr sz="1750"/>
          </a:p>
          <a:p>
            <a:pPr indent="0" lvl="0" marL="0" rtl="0" algn="l">
              <a:spcBef>
                <a:spcPts val="0"/>
              </a:spcBef>
              <a:spcAft>
                <a:spcPts val="0"/>
              </a:spcAft>
              <a:buNone/>
            </a:pPr>
            <a:r>
              <a:t/>
            </a:r>
            <a:endParaRPr sz="175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49"/>
          <p:cNvSpPr txBox="1"/>
          <p:nvPr>
            <p:ph type="title"/>
          </p:nvPr>
        </p:nvSpPr>
        <p:spPr>
          <a:xfrm>
            <a:off x="720000" y="437700"/>
            <a:ext cx="7702800" cy="657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lt1"/>
                </a:solidFill>
              </a:rPr>
              <a:t>The Soul </a:t>
            </a:r>
            <a:endParaRPr sz="5000">
              <a:solidFill>
                <a:schemeClr val="lt1"/>
              </a:solidFill>
            </a:endParaRPr>
          </a:p>
          <a:p>
            <a:pPr indent="0" lvl="0" marL="0" rtl="0" algn="ctr">
              <a:spcBef>
                <a:spcPts val="0"/>
              </a:spcBef>
              <a:spcAft>
                <a:spcPts val="0"/>
              </a:spcAft>
              <a:buNone/>
            </a:pPr>
            <a:r>
              <a:t/>
            </a:r>
            <a:endParaRPr>
              <a:solidFill>
                <a:schemeClr val="lt1"/>
              </a:solidFill>
            </a:endParaRPr>
          </a:p>
        </p:txBody>
      </p:sp>
      <p:sp>
        <p:nvSpPr>
          <p:cNvPr id="445" name="Google Shape;445;p49"/>
          <p:cNvSpPr txBox="1"/>
          <p:nvPr>
            <p:ph idx="1" type="body"/>
          </p:nvPr>
        </p:nvSpPr>
        <p:spPr>
          <a:xfrm>
            <a:off x="720000" y="1933650"/>
            <a:ext cx="7867200" cy="3610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050"/>
              <a:t>Important distinction: Biological and Theological humans </a:t>
            </a:r>
            <a:endParaRPr sz="2050"/>
          </a:p>
          <a:p>
            <a:pPr indent="0" lvl="0" marL="0" rtl="0" algn="l">
              <a:spcBef>
                <a:spcPts val="0"/>
              </a:spcBef>
              <a:spcAft>
                <a:spcPts val="0"/>
              </a:spcAft>
              <a:buNone/>
            </a:pPr>
            <a:r>
              <a:t/>
            </a:r>
            <a:endParaRPr sz="2050"/>
          </a:p>
          <a:p>
            <a:pPr indent="0" lvl="0" marL="0" rtl="0" algn="l">
              <a:spcBef>
                <a:spcPts val="0"/>
              </a:spcBef>
              <a:spcAft>
                <a:spcPts val="0"/>
              </a:spcAft>
              <a:buNone/>
            </a:pPr>
            <a:r>
              <a:rPr lang="en" sz="2050"/>
              <a:t>Biological humans: humans with an </a:t>
            </a:r>
            <a:r>
              <a:rPr lang="en" sz="2050"/>
              <a:t>anatomical</a:t>
            </a:r>
            <a:r>
              <a:rPr lang="en" sz="2050"/>
              <a:t> structure</a:t>
            </a:r>
            <a:endParaRPr sz="2050"/>
          </a:p>
          <a:p>
            <a:pPr indent="0" lvl="0" marL="0" rtl="0" algn="l">
              <a:spcBef>
                <a:spcPts val="0"/>
              </a:spcBef>
              <a:spcAft>
                <a:spcPts val="0"/>
              </a:spcAft>
              <a:buNone/>
            </a:pPr>
            <a:r>
              <a:t/>
            </a:r>
            <a:endParaRPr sz="2050"/>
          </a:p>
          <a:p>
            <a:pPr indent="0" lvl="0" marL="0" rtl="0" algn="l">
              <a:spcBef>
                <a:spcPts val="0"/>
              </a:spcBef>
              <a:spcAft>
                <a:spcPts val="0"/>
              </a:spcAft>
              <a:buNone/>
            </a:pPr>
            <a:r>
              <a:rPr lang="en" sz="2050"/>
              <a:t>Theological humans: humans which are a composite body and soul, made in the image and likeness of God, with an intellect and will, and are capable of of symbolic and conceptual thought </a:t>
            </a:r>
            <a:endParaRPr sz="2050"/>
          </a:p>
          <a:p>
            <a:pPr indent="0" lvl="0" marL="0" rtl="0" algn="l">
              <a:spcBef>
                <a:spcPts val="0"/>
              </a:spcBef>
              <a:spcAft>
                <a:spcPts val="0"/>
              </a:spcAft>
              <a:buNone/>
            </a:pPr>
            <a:r>
              <a:t/>
            </a:r>
            <a:endParaRPr sz="2050"/>
          </a:p>
          <a:p>
            <a:pPr indent="0" lvl="0" marL="0" rtl="0" algn="l">
              <a:spcBef>
                <a:spcPts val="0"/>
              </a:spcBef>
              <a:spcAft>
                <a:spcPts val="0"/>
              </a:spcAft>
              <a:buNone/>
            </a:pPr>
            <a:r>
              <a:rPr lang="en" sz="2050"/>
              <a:t>**Theological humans cannot concretely be identified in fossil records of anatomical structures. Our best way of interpreting at what point theological humans existed in the world is through fossils of </a:t>
            </a:r>
            <a:r>
              <a:rPr lang="en" sz="2050"/>
              <a:t>sophisticated</a:t>
            </a:r>
            <a:r>
              <a:rPr lang="en" sz="2050"/>
              <a:t> art. </a:t>
            </a:r>
            <a:endParaRPr sz="2050"/>
          </a:p>
          <a:p>
            <a:pPr indent="0" lvl="0" marL="0" rtl="0" algn="l">
              <a:spcBef>
                <a:spcPts val="0"/>
              </a:spcBef>
              <a:spcAft>
                <a:spcPts val="0"/>
              </a:spcAft>
              <a:buNone/>
            </a:pPr>
            <a:r>
              <a:t/>
            </a:r>
            <a:endParaRPr sz="2050"/>
          </a:p>
          <a:p>
            <a:pPr indent="0" lvl="0" marL="0" rtl="0" algn="l">
              <a:spcBef>
                <a:spcPts val="0"/>
              </a:spcBef>
              <a:spcAft>
                <a:spcPts val="0"/>
              </a:spcAft>
              <a:buNone/>
            </a:pPr>
            <a:r>
              <a:t/>
            </a:r>
            <a:endParaRPr sz="205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50"/>
          <p:cNvSpPr txBox="1"/>
          <p:nvPr>
            <p:ph idx="1" type="subTitle"/>
          </p:nvPr>
        </p:nvSpPr>
        <p:spPr>
          <a:xfrm>
            <a:off x="110225" y="4696950"/>
            <a:ext cx="4733400" cy="104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u="sng">
                <a:solidFill>
                  <a:schemeClr val="hlink"/>
                </a:solidFill>
                <a:hlinkClick r:id="rId3"/>
              </a:rPr>
              <a:t>https://www.youtube.com/watch?v=B_sE07heyy4&amp;t=189s</a:t>
            </a:r>
            <a:endParaRPr sz="1300"/>
          </a:p>
          <a:p>
            <a:pPr indent="0" lvl="0" marL="0" rtl="0" algn="l">
              <a:spcBef>
                <a:spcPts val="0"/>
              </a:spcBef>
              <a:spcAft>
                <a:spcPts val="0"/>
              </a:spcAft>
              <a:buNone/>
            </a:pPr>
            <a:r>
              <a:t/>
            </a:r>
            <a:endParaRPr sz="1300"/>
          </a:p>
        </p:txBody>
      </p:sp>
      <p:sp>
        <p:nvSpPr>
          <p:cNvPr id="451" name="Google Shape;451;p50"/>
          <p:cNvSpPr txBox="1"/>
          <p:nvPr>
            <p:ph type="title"/>
          </p:nvPr>
        </p:nvSpPr>
        <p:spPr>
          <a:xfrm flipH="1">
            <a:off x="110225" y="2835238"/>
            <a:ext cx="3035100" cy="711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Catholic Central: Creation and Evolution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pSp>
        <p:nvGrpSpPr>
          <p:cNvPr id="452" name="Google Shape;452;p50"/>
          <p:cNvGrpSpPr/>
          <p:nvPr/>
        </p:nvGrpSpPr>
        <p:grpSpPr>
          <a:xfrm rot="-3177">
            <a:off x="3223495" y="264135"/>
            <a:ext cx="5766617" cy="4780876"/>
            <a:chOff x="2144600" y="1557475"/>
            <a:chExt cx="3330800" cy="2596750"/>
          </a:xfrm>
        </p:grpSpPr>
        <p:sp>
          <p:nvSpPr>
            <p:cNvPr id="453" name="Google Shape;453;p50"/>
            <p:cNvSpPr/>
            <p:nvPr/>
          </p:nvSpPr>
          <p:spPr>
            <a:xfrm>
              <a:off x="2144600" y="1557475"/>
              <a:ext cx="3330800" cy="2596750"/>
            </a:xfrm>
            <a:custGeom>
              <a:rect b="b" l="l" r="r" t="t"/>
              <a:pathLst>
                <a:path extrusionOk="0" h="103870" w="133232">
                  <a:moveTo>
                    <a:pt x="129564" y="869"/>
                  </a:moveTo>
                  <a:cubicBezTo>
                    <a:pt x="130314" y="869"/>
                    <a:pt x="131017" y="1155"/>
                    <a:pt x="131541" y="1691"/>
                  </a:cubicBezTo>
                  <a:cubicBezTo>
                    <a:pt x="132065" y="2215"/>
                    <a:pt x="132362" y="2917"/>
                    <a:pt x="132362" y="3655"/>
                  </a:cubicBezTo>
                  <a:lnTo>
                    <a:pt x="132362" y="6239"/>
                  </a:lnTo>
                  <a:lnTo>
                    <a:pt x="870" y="6239"/>
                  </a:lnTo>
                  <a:lnTo>
                    <a:pt x="870" y="3655"/>
                  </a:lnTo>
                  <a:cubicBezTo>
                    <a:pt x="870" y="2917"/>
                    <a:pt x="1167" y="2215"/>
                    <a:pt x="1691" y="1691"/>
                  </a:cubicBezTo>
                  <a:cubicBezTo>
                    <a:pt x="2215" y="1155"/>
                    <a:pt x="2918" y="869"/>
                    <a:pt x="3668" y="869"/>
                  </a:cubicBezTo>
                  <a:close/>
                  <a:moveTo>
                    <a:pt x="132362" y="7108"/>
                  </a:moveTo>
                  <a:lnTo>
                    <a:pt x="132362" y="76771"/>
                  </a:lnTo>
                  <a:lnTo>
                    <a:pt x="870" y="76771"/>
                  </a:lnTo>
                  <a:lnTo>
                    <a:pt x="870" y="7108"/>
                  </a:lnTo>
                  <a:close/>
                  <a:moveTo>
                    <a:pt x="132362" y="77641"/>
                  </a:moveTo>
                  <a:lnTo>
                    <a:pt x="132362" y="82939"/>
                  </a:lnTo>
                  <a:cubicBezTo>
                    <a:pt x="132362" y="83677"/>
                    <a:pt x="132065" y="84379"/>
                    <a:pt x="131541" y="84903"/>
                  </a:cubicBezTo>
                  <a:cubicBezTo>
                    <a:pt x="131017" y="85439"/>
                    <a:pt x="130314" y="85725"/>
                    <a:pt x="129564" y="85725"/>
                  </a:cubicBezTo>
                  <a:lnTo>
                    <a:pt x="3668" y="85725"/>
                  </a:lnTo>
                  <a:cubicBezTo>
                    <a:pt x="2918" y="85725"/>
                    <a:pt x="2215" y="85439"/>
                    <a:pt x="1691" y="84903"/>
                  </a:cubicBezTo>
                  <a:cubicBezTo>
                    <a:pt x="1167" y="84379"/>
                    <a:pt x="870" y="83677"/>
                    <a:pt x="870" y="82939"/>
                  </a:cubicBezTo>
                  <a:lnTo>
                    <a:pt x="870" y="77641"/>
                  </a:lnTo>
                  <a:close/>
                  <a:moveTo>
                    <a:pt x="78987" y="86594"/>
                  </a:moveTo>
                  <a:lnTo>
                    <a:pt x="78987" y="86665"/>
                  </a:lnTo>
                  <a:cubicBezTo>
                    <a:pt x="79058" y="94214"/>
                    <a:pt x="80951" y="97560"/>
                    <a:pt x="82082" y="98881"/>
                  </a:cubicBezTo>
                  <a:lnTo>
                    <a:pt x="82177" y="99000"/>
                  </a:lnTo>
                  <a:lnTo>
                    <a:pt x="51043" y="99000"/>
                  </a:lnTo>
                  <a:lnTo>
                    <a:pt x="51150" y="98881"/>
                  </a:lnTo>
                  <a:cubicBezTo>
                    <a:pt x="52281" y="97560"/>
                    <a:pt x="54174" y="94214"/>
                    <a:pt x="54257" y="86665"/>
                  </a:cubicBezTo>
                  <a:lnTo>
                    <a:pt x="54257" y="86594"/>
                  </a:lnTo>
                  <a:close/>
                  <a:moveTo>
                    <a:pt x="89833" y="99869"/>
                  </a:moveTo>
                  <a:cubicBezTo>
                    <a:pt x="90417" y="99869"/>
                    <a:pt x="91071" y="100108"/>
                    <a:pt x="91595" y="100501"/>
                  </a:cubicBezTo>
                  <a:cubicBezTo>
                    <a:pt x="92155" y="100917"/>
                    <a:pt x="92464" y="101453"/>
                    <a:pt x="92464" y="101965"/>
                  </a:cubicBezTo>
                  <a:lnTo>
                    <a:pt x="92464" y="103001"/>
                  </a:lnTo>
                  <a:lnTo>
                    <a:pt x="40768" y="103001"/>
                  </a:lnTo>
                  <a:lnTo>
                    <a:pt x="40768" y="101965"/>
                  </a:lnTo>
                  <a:cubicBezTo>
                    <a:pt x="40768" y="101453"/>
                    <a:pt x="41089" y="100917"/>
                    <a:pt x="41637" y="100501"/>
                  </a:cubicBezTo>
                  <a:cubicBezTo>
                    <a:pt x="42161" y="100108"/>
                    <a:pt x="42815" y="99869"/>
                    <a:pt x="43399" y="99869"/>
                  </a:cubicBezTo>
                  <a:close/>
                  <a:moveTo>
                    <a:pt x="3668" y="0"/>
                  </a:moveTo>
                  <a:cubicBezTo>
                    <a:pt x="1644" y="0"/>
                    <a:pt x="1" y="1643"/>
                    <a:pt x="1" y="3655"/>
                  </a:cubicBezTo>
                  <a:lnTo>
                    <a:pt x="1" y="82939"/>
                  </a:lnTo>
                  <a:cubicBezTo>
                    <a:pt x="1" y="84951"/>
                    <a:pt x="1644" y="86594"/>
                    <a:pt x="3668" y="86594"/>
                  </a:cubicBezTo>
                  <a:lnTo>
                    <a:pt x="53388" y="86594"/>
                  </a:lnTo>
                  <a:lnTo>
                    <a:pt x="53388" y="86665"/>
                  </a:lnTo>
                  <a:cubicBezTo>
                    <a:pt x="53329" y="91940"/>
                    <a:pt x="52352" y="95000"/>
                    <a:pt x="51555" y="96643"/>
                  </a:cubicBezTo>
                  <a:cubicBezTo>
                    <a:pt x="51066" y="97607"/>
                    <a:pt x="50590" y="98203"/>
                    <a:pt x="50281" y="98536"/>
                  </a:cubicBezTo>
                  <a:cubicBezTo>
                    <a:pt x="50138" y="98691"/>
                    <a:pt x="49995" y="98822"/>
                    <a:pt x="49852" y="98929"/>
                  </a:cubicBezTo>
                  <a:cubicBezTo>
                    <a:pt x="49828" y="98953"/>
                    <a:pt x="49804" y="98965"/>
                    <a:pt x="49781" y="98988"/>
                  </a:cubicBezTo>
                  <a:lnTo>
                    <a:pt x="49757" y="99000"/>
                  </a:lnTo>
                  <a:lnTo>
                    <a:pt x="43411" y="99000"/>
                  </a:lnTo>
                  <a:cubicBezTo>
                    <a:pt x="42601" y="99000"/>
                    <a:pt x="41720" y="99322"/>
                    <a:pt x="41041" y="99858"/>
                  </a:cubicBezTo>
                  <a:cubicBezTo>
                    <a:pt x="40303" y="100441"/>
                    <a:pt x="39898" y="101191"/>
                    <a:pt x="39898" y="101965"/>
                  </a:cubicBezTo>
                  <a:lnTo>
                    <a:pt x="39898" y="103441"/>
                  </a:lnTo>
                  <a:cubicBezTo>
                    <a:pt x="39898" y="103679"/>
                    <a:pt x="40089" y="103870"/>
                    <a:pt x="40339" y="103870"/>
                  </a:cubicBezTo>
                  <a:lnTo>
                    <a:pt x="92905" y="103870"/>
                  </a:lnTo>
                  <a:cubicBezTo>
                    <a:pt x="93143" y="103870"/>
                    <a:pt x="93334" y="103679"/>
                    <a:pt x="93334" y="103441"/>
                  </a:cubicBezTo>
                  <a:lnTo>
                    <a:pt x="93334" y="101977"/>
                  </a:lnTo>
                  <a:cubicBezTo>
                    <a:pt x="93334" y="101191"/>
                    <a:pt x="92929" y="100441"/>
                    <a:pt x="92191" y="99858"/>
                  </a:cubicBezTo>
                  <a:cubicBezTo>
                    <a:pt x="91512" y="99322"/>
                    <a:pt x="90631" y="99000"/>
                    <a:pt x="89833" y="99000"/>
                  </a:cubicBezTo>
                  <a:lnTo>
                    <a:pt x="83475" y="99000"/>
                  </a:lnTo>
                  <a:lnTo>
                    <a:pt x="83451" y="98988"/>
                  </a:lnTo>
                  <a:cubicBezTo>
                    <a:pt x="83166" y="98786"/>
                    <a:pt x="82416" y="98167"/>
                    <a:pt x="81666" y="96631"/>
                  </a:cubicBezTo>
                  <a:cubicBezTo>
                    <a:pt x="80511" y="94262"/>
                    <a:pt x="79891" y="90916"/>
                    <a:pt x="79856" y="86665"/>
                  </a:cubicBezTo>
                  <a:lnTo>
                    <a:pt x="79844" y="86594"/>
                  </a:lnTo>
                  <a:lnTo>
                    <a:pt x="129564" y="86594"/>
                  </a:lnTo>
                  <a:cubicBezTo>
                    <a:pt x="131588" y="86594"/>
                    <a:pt x="133231" y="84951"/>
                    <a:pt x="133231" y="82939"/>
                  </a:cubicBezTo>
                  <a:lnTo>
                    <a:pt x="133231" y="3655"/>
                  </a:lnTo>
                  <a:cubicBezTo>
                    <a:pt x="133231" y="1643"/>
                    <a:pt x="131588" y="0"/>
                    <a:pt x="129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C0C0C"/>
                </a:solidFill>
              </a:endParaRPr>
            </a:p>
          </p:txBody>
        </p:sp>
        <p:sp>
          <p:nvSpPr>
            <p:cNvPr id="454" name="Google Shape;454;p50"/>
            <p:cNvSpPr/>
            <p:nvPr/>
          </p:nvSpPr>
          <p:spPr>
            <a:xfrm>
              <a:off x="3678425" y="3558900"/>
              <a:ext cx="263150" cy="79800"/>
            </a:xfrm>
            <a:custGeom>
              <a:rect b="b" l="l" r="r" t="t"/>
              <a:pathLst>
                <a:path extrusionOk="0" h="3192" w="10526">
                  <a:moveTo>
                    <a:pt x="8930" y="941"/>
                  </a:moveTo>
                  <a:cubicBezTo>
                    <a:pt x="9121" y="941"/>
                    <a:pt x="9275" y="1013"/>
                    <a:pt x="9394" y="1132"/>
                  </a:cubicBezTo>
                  <a:cubicBezTo>
                    <a:pt x="9514" y="1251"/>
                    <a:pt x="9585" y="1417"/>
                    <a:pt x="9585" y="1596"/>
                  </a:cubicBezTo>
                  <a:cubicBezTo>
                    <a:pt x="9585" y="1775"/>
                    <a:pt x="9514" y="1929"/>
                    <a:pt x="9394" y="2048"/>
                  </a:cubicBezTo>
                  <a:cubicBezTo>
                    <a:pt x="9275" y="2167"/>
                    <a:pt x="9121" y="2239"/>
                    <a:pt x="8930" y="2239"/>
                  </a:cubicBezTo>
                  <a:lnTo>
                    <a:pt x="1596" y="2239"/>
                  </a:lnTo>
                  <a:cubicBezTo>
                    <a:pt x="1405" y="2239"/>
                    <a:pt x="1251" y="2167"/>
                    <a:pt x="1132" y="2048"/>
                  </a:cubicBezTo>
                  <a:cubicBezTo>
                    <a:pt x="1012" y="1929"/>
                    <a:pt x="941" y="1775"/>
                    <a:pt x="941" y="1596"/>
                  </a:cubicBezTo>
                  <a:cubicBezTo>
                    <a:pt x="941" y="1417"/>
                    <a:pt x="1012" y="1251"/>
                    <a:pt x="1132" y="1132"/>
                  </a:cubicBezTo>
                  <a:cubicBezTo>
                    <a:pt x="1251" y="1013"/>
                    <a:pt x="1405" y="941"/>
                    <a:pt x="1596" y="941"/>
                  </a:cubicBezTo>
                  <a:close/>
                  <a:moveTo>
                    <a:pt x="1596" y="1"/>
                  </a:moveTo>
                  <a:cubicBezTo>
                    <a:pt x="715" y="1"/>
                    <a:pt x="0" y="715"/>
                    <a:pt x="0" y="1596"/>
                  </a:cubicBezTo>
                  <a:cubicBezTo>
                    <a:pt x="0" y="2477"/>
                    <a:pt x="715" y="3191"/>
                    <a:pt x="1596" y="3191"/>
                  </a:cubicBezTo>
                  <a:lnTo>
                    <a:pt x="8942" y="3191"/>
                  </a:lnTo>
                  <a:cubicBezTo>
                    <a:pt x="9811" y="3191"/>
                    <a:pt x="10526" y="2465"/>
                    <a:pt x="10526" y="1596"/>
                  </a:cubicBezTo>
                  <a:cubicBezTo>
                    <a:pt x="10526" y="715"/>
                    <a:pt x="9811" y="1"/>
                    <a:pt x="89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C0C0C"/>
                </a:solidFill>
              </a:endParaRPr>
            </a:p>
          </p:txBody>
        </p:sp>
      </p:grpSp>
      <p:sp>
        <p:nvSpPr>
          <p:cNvPr id="455" name="Google Shape;455;p50"/>
          <p:cNvSpPr/>
          <p:nvPr/>
        </p:nvSpPr>
        <p:spPr>
          <a:xfrm flipH="1">
            <a:off x="6096978" y="2926263"/>
            <a:ext cx="5766771" cy="368296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50"/>
          <p:cNvSpPr/>
          <p:nvPr/>
        </p:nvSpPr>
        <p:spPr>
          <a:xfrm flipH="1" rot="8921821">
            <a:off x="2549101" y="3961919"/>
            <a:ext cx="8201049" cy="3015736"/>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How did we get here as humans?&#10;&#10;In “Catholic Central: Creation &amp; Evolution,” Kai and Libby refute the notion that science and faith are at war, but instead demonstrate the ways they complement each other. They discuss the Catholic Church’s acceptance of the theory of evolution, Catholic contributions to scientific research and discovery, and exploration of not just how the universe works, but why it exists at all. &#10;&#10;From Family Theater Productions in Hollywood.&#10;&#10;Visit our website for the transcript, study guide, and more! - http://www.catholiccentral.com&#10;&#10;Like us on Facebook - https://www.facebook.com/CatholicCentral/&#10;&#10;Follow us on Instagram - https://www.instagram.com/catholiccentral_tv/&#10;&#10;Follow us on Twitter - https://twitter.com/CatholicC_TV" id="457" name="Google Shape;457;p50" title="Creation &amp; Evolution | Catholic Central">
            <a:hlinkClick r:id="rId4"/>
          </p:cNvPr>
          <p:cNvPicPr preferRelativeResize="0"/>
          <p:nvPr/>
        </p:nvPicPr>
        <p:blipFill>
          <a:blip r:embed="rId5">
            <a:alphaModFix/>
          </a:blip>
          <a:stretch>
            <a:fillRect/>
          </a:stretch>
        </p:blipFill>
        <p:spPr>
          <a:xfrm>
            <a:off x="3551225" y="341050"/>
            <a:ext cx="5156176" cy="3867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461" name="Shape 461"/>
        <p:cNvGrpSpPr/>
        <p:nvPr/>
      </p:nvGrpSpPr>
      <p:grpSpPr>
        <a:xfrm>
          <a:off x="0" y="0"/>
          <a:ext cx="0" cy="0"/>
          <a:chOff x="0" y="0"/>
          <a:chExt cx="0" cy="0"/>
        </a:xfrm>
      </p:grpSpPr>
      <p:pic>
        <p:nvPicPr>
          <p:cNvPr id="462" name="Google Shape;462;p51">
            <a:hlinkClick r:id="rId3"/>
          </p:cNvPr>
          <p:cNvPicPr preferRelativeResize="0"/>
          <p:nvPr/>
        </p:nvPicPr>
        <p:blipFill>
          <a:blip r:embed="rId4">
            <a:alphaModFix/>
          </a:blip>
          <a:stretch>
            <a:fillRect/>
          </a:stretch>
        </p:blipFill>
        <p:spPr>
          <a:xfrm>
            <a:off x="3451063" y="2123075"/>
            <a:ext cx="2241874" cy="897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5"/>
          <p:cNvSpPr txBox="1"/>
          <p:nvPr>
            <p:ph type="ctrTitle"/>
          </p:nvPr>
        </p:nvSpPr>
        <p:spPr>
          <a:xfrm>
            <a:off x="583725" y="1048350"/>
            <a:ext cx="7697700" cy="159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000">
                <a:solidFill>
                  <a:schemeClr val="dk2"/>
                </a:solidFill>
                <a:latin typeface="Kulim Park"/>
                <a:ea typeface="Kulim Park"/>
                <a:cs typeface="Kulim Park"/>
                <a:sym typeface="Kulim Park"/>
              </a:rPr>
              <a:t>Prayer</a:t>
            </a:r>
            <a:endParaRPr sz="5000">
              <a:solidFill>
                <a:schemeClr val="dk2"/>
              </a:solidFill>
              <a:latin typeface="Kulim Park"/>
              <a:ea typeface="Kulim Park"/>
              <a:cs typeface="Kulim Park"/>
              <a:sym typeface="Kulim Park"/>
            </a:endParaRPr>
          </a:p>
          <a:p>
            <a:pPr indent="0" lvl="0" marL="0" rtl="0" algn="ctr">
              <a:spcBef>
                <a:spcPts val="0"/>
              </a:spcBef>
              <a:spcAft>
                <a:spcPts val="0"/>
              </a:spcAft>
              <a:buNone/>
            </a:pPr>
            <a:r>
              <a:t/>
            </a:r>
            <a:endParaRPr sz="3600">
              <a:solidFill>
                <a:schemeClr val="dk2"/>
              </a:solidFill>
              <a:latin typeface="Kulim Park"/>
              <a:ea typeface="Kulim Park"/>
              <a:cs typeface="Kulim Park"/>
              <a:sym typeface="Kulim Park"/>
            </a:endParaRPr>
          </a:p>
          <a:p>
            <a:pPr indent="0" lvl="0" marL="0" rtl="0" algn="ctr">
              <a:spcBef>
                <a:spcPts val="0"/>
              </a:spcBef>
              <a:spcAft>
                <a:spcPts val="0"/>
              </a:spcAft>
              <a:buNone/>
            </a:pPr>
            <a:r>
              <a:t/>
            </a:r>
            <a:endParaRPr sz="3600">
              <a:solidFill>
                <a:schemeClr val="dk2"/>
              </a:solidFill>
              <a:latin typeface="Kulim Park"/>
              <a:ea typeface="Kulim Park"/>
              <a:cs typeface="Kulim Park"/>
              <a:sym typeface="Kulim Park"/>
            </a:endParaRPr>
          </a:p>
        </p:txBody>
      </p:sp>
      <p:sp>
        <p:nvSpPr>
          <p:cNvPr id="332" name="Google Shape;332;p35"/>
          <p:cNvSpPr txBox="1"/>
          <p:nvPr>
            <p:ph idx="1" type="subTitle"/>
          </p:nvPr>
        </p:nvSpPr>
        <p:spPr>
          <a:xfrm>
            <a:off x="924375" y="3252975"/>
            <a:ext cx="7271400" cy="54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100"/>
              <a:t>I thank You, my Creator, that You have given me joys in Your creation and ecstasy over the work of Your hands.</a:t>
            </a:r>
            <a:endParaRPr sz="2100"/>
          </a:p>
          <a:p>
            <a:pPr indent="0" lvl="0" marL="0" rtl="0" algn="ctr">
              <a:spcBef>
                <a:spcPts val="0"/>
              </a:spcBef>
              <a:spcAft>
                <a:spcPts val="0"/>
              </a:spcAft>
              <a:buNone/>
            </a:pPr>
            <a:r>
              <a:rPr lang="en" sz="2100"/>
              <a:t>I have known the glory of Your works as far as my finite spirit was able to comprehend Your infinity.</a:t>
            </a:r>
            <a:endParaRPr sz="2100"/>
          </a:p>
          <a:p>
            <a:pPr indent="0" lvl="0" marL="0" rtl="0" algn="ctr">
              <a:spcBef>
                <a:spcPts val="0"/>
              </a:spcBef>
              <a:spcAft>
                <a:spcPts val="0"/>
              </a:spcAft>
              <a:buNone/>
            </a:pPr>
            <a:r>
              <a:rPr lang="en" sz="2100"/>
              <a:t>If have said anything wholly unworthy of You, or have aspired after my own glory, graciously forgive me.</a:t>
            </a:r>
            <a:endParaRPr sz="2100"/>
          </a:p>
          <a:p>
            <a:pPr indent="0" lvl="0" marL="0" rtl="0" algn="ctr">
              <a:spcBef>
                <a:spcPts val="0"/>
              </a:spcBef>
              <a:spcAft>
                <a:spcPts val="0"/>
              </a:spcAft>
              <a:buNone/>
            </a:pPr>
            <a:r>
              <a:t/>
            </a:r>
            <a:endParaRPr/>
          </a:p>
          <a:p>
            <a:pPr indent="0" lvl="0" marL="0" rtl="0" algn="ctr">
              <a:spcBef>
                <a:spcPts val="0"/>
              </a:spcBef>
              <a:spcAft>
                <a:spcPts val="0"/>
              </a:spcAft>
              <a:buNone/>
            </a:pPr>
            <a:r>
              <a:rPr lang="en"/>
              <a:t>Johannes Kepler: An Astronomer’s Prayer</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6"/>
          <p:cNvSpPr txBox="1"/>
          <p:nvPr>
            <p:ph type="title"/>
          </p:nvPr>
        </p:nvSpPr>
        <p:spPr>
          <a:xfrm>
            <a:off x="723150" y="2863400"/>
            <a:ext cx="7545600" cy="1535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000">
                <a:solidFill>
                  <a:schemeClr val="lt1"/>
                </a:solidFill>
              </a:rPr>
              <a:t>Can we believe and accept both Genesis 1 and Darwin’s Theory of Evolution? Are these two ideas on conflict with one another? </a:t>
            </a:r>
            <a:r>
              <a:rPr lang="en" sz="4000">
                <a:solidFill>
                  <a:schemeClr val="lt1"/>
                </a:solidFill>
              </a:rPr>
              <a:t> </a:t>
            </a:r>
            <a:endParaRPr sz="4000"/>
          </a:p>
        </p:txBody>
      </p:sp>
      <p:sp>
        <p:nvSpPr>
          <p:cNvPr id="338" name="Google Shape;338;p36"/>
          <p:cNvSpPr txBox="1"/>
          <p:nvPr>
            <p:ph idx="4294967295" type="ctrTitle"/>
          </p:nvPr>
        </p:nvSpPr>
        <p:spPr>
          <a:xfrm>
            <a:off x="723150" y="503600"/>
            <a:ext cx="7697700" cy="159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chemeClr val="dk2"/>
                </a:solidFill>
                <a:latin typeface="Kulim Park"/>
                <a:ea typeface="Kulim Park"/>
                <a:cs typeface="Kulim Park"/>
                <a:sym typeface="Kulim Park"/>
              </a:rPr>
              <a:t>Discussion Question:</a:t>
            </a:r>
            <a:endParaRPr sz="3600">
              <a:solidFill>
                <a:schemeClr val="dk2"/>
              </a:solidFill>
              <a:latin typeface="Kulim Park"/>
              <a:ea typeface="Kulim Park"/>
              <a:cs typeface="Kulim Park"/>
              <a:sym typeface="Kulim Park"/>
            </a:endParaRPr>
          </a:p>
          <a:p>
            <a:pPr indent="0" lvl="0" marL="0" rtl="0" algn="ctr">
              <a:spcBef>
                <a:spcPts val="0"/>
              </a:spcBef>
              <a:spcAft>
                <a:spcPts val="0"/>
              </a:spcAft>
              <a:buNone/>
            </a:pPr>
            <a:r>
              <a:t/>
            </a:r>
            <a:endParaRPr sz="3600">
              <a:solidFill>
                <a:schemeClr val="dk2"/>
              </a:solidFill>
              <a:latin typeface="Kulim Park"/>
              <a:ea typeface="Kulim Park"/>
              <a:cs typeface="Kulim Park"/>
              <a:sym typeface="Kulim Park"/>
            </a:endParaRPr>
          </a:p>
          <a:p>
            <a:pPr indent="0" lvl="0" marL="0" rtl="0" algn="ctr">
              <a:spcBef>
                <a:spcPts val="0"/>
              </a:spcBef>
              <a:spcAft>
                <a:spcPts val="0"/>
              </a:spcAft>
              <a:buNone/>
            </a:pPr>
            <a:r>
              <a:t/>
            </a:r>
            <a:endParaRPr sz="3600">
              <a:solidFill>
                <a:schemeClr val="dk2"/>
              </a:solidFill>
              <a:latin typeface="Kulim Park"/>
              <a:ea typeface="Kulim Park"/>
              <a:cs typeface="Kulim Park"/>
              <a:sym typeface="Kulim Park"/>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342" name="Shape 342"/>
        <p:cNvGrpSpPr/>
        <p:nvPr/>
      </p:nvGrpSpPr>
      <p:grpSpPr>
        <a:xfrm>
          <a:off x="0" y="0"/>
          <a:ext cx="0" cy="0"/>
          <a:chOff x="0" y="0"/>
          <a:chExt cx="0" cy="0"/>
        </a:xfrm>
      </p:grpSpPr>
      <p:sp>
        <p:nvSpPr>
          <p:cNvPr id="343" name="Google Shape;343;p37"/>
          <p:cNvSpPr/>
          <p:nvPr/>
        </p:nvSpPr>
        <p:spPr>
          <a:xfrm>
            <a:off x="348650" y="804585"/>
            <a:ext cx="4180934" cy="4180628"/>
          </a:xfrm>
          <a:custGeom>
            <a:rect b="b" l="l" r="r" t="t"/>
            <a:pathLst>
              <a:path extrusionOk="0" h="122671" w="122671">
                <a:moveTo>
                  <a:pt x="61288" y="15890"/>
                </a:moveTo>
                <a:cubicBezTo>
                  <a:pt x="74134" y="15890"/>
                  <a:pt x="87890" y="17837"/>
                  <a:pt x="98492" y="25582"/>
                </a:cubicBezTo>
                <a:cubicBezTo>
                  <a:pt x="106392" y="31355"/>
                  <a:pt x="107052" y="41356"/>
                  <a:pt x="105729" y="50292"/>
                </a:cubicBezTo>
                <a:cubicBezTo>
                  <a:pt x="104207" y="60560"/>
                  <a:pt x="103318" y="70931"/>
                  <a:pt x="101429" y="81148"/>
                </a:cubicBezTo>
                <a:cubicBezTo>
                  <a:pt x="99916" y="89314"/>
                  <a:pt x="96431" y="97128"/>
                  <a:pt x="88124" y="99955"/>
                </a:cubicBezTo>
                <a:cubicBezTo>
                  <a:pt x="84437" y="101209"/>
                  <a:pt x="80540" y="101601"/>
                  <a:pt x="76602" y="101601"/>
                </a:cubicBezTo>
                <a:cubicBezTo>
                  <a:pt x="71796" y="101601"/>
                  <a:pt x="66926" y="101018"/>
                  <a:pt x="62297" y="100710"/>
                </a:cubicBezTo>
                <a:cubicBezTo>
                  <a:pt x="51217" y="99976"/>
                  <a:pt x="40203" y="98506"/>
                  <a:pt x="29211" y="96964"/>
                </a:cubicBezTo>
                <a:cubicBezTo>
                  <a:pt x="16647" y="95202"/>
                  <a:pt x="10610" y="89119"/>
                  <a:pt x="11276" y="76081"/>
                </a:cubicBezTo>
                <a:cubicBezTo>
                  <a:pt x="11770" y="66433"/>
                  <a:pt x="13452" y="56900"/>
                  <a:pt x="15516" y="47476"/>
                </a:cubicBezTo>
                <a:cubicBezTo>
                  <a:pt x="17086" y="40308"/>
                  <a:pt x="17867" y="30029"/>
                  <a:pt x="23464" y="24632"/>
                </a:cubicBezTo>
                <a:cubicBezTo>
                  <a:pt x="31878" y="16520"/>
                  <a:pt x="46079" y="16024"/>
                  <a:pt x="57526" y="15914"/>
                </a:cubicBezTo>
                <a:cubicBezTo>
                  <a:pt x="58439" y="15906"/>
                  <a:pt x="59335" y="15900"/>
                  <a:pt x="60210" y="15894"/>
                </a:cubicBezTo>
                <a:cubicBezTo>
                  <a:pt x="60569" y="15891"/>
                  <a:pt x="60928" y="15890"/>
                  <a:pt x="61288" y="15890"/>
                </a:cubicBezTo>
                <a:close/>
                <a:moveTo>
                  <a:pt x="0" y="0"/>
                </a:moveTo>
                <a:lnTo>
                  <a:pt x="0" y="122670"/>
                </a:lnTo>
                <a:lnTo>
                  <a:pt x="122671" y="122670"/>
                </a:lnTo>
                <a:lnTo>
                  <a:pt x="12267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7"/>
          <p:cNvSpPr txBox="1"/>
          <p:nvPr>
            <p:ph idx="1" type="body"/>
          </p:nvPr>
        </p:nvSpPr>
        <p:spPr>
          <a:xfrm>
            <a:off x="4572000" y="1369325"/>
            <a:ext cx="3850500" cy="333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Pope John Paul II in his Message to the Pontifical Academy of Science, On Evolution (1996), explains that evolution is more than a ‘theory’ and is not in direct conflict with the Catholic faith: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his encyclical Humani Generis (1950), my predecessor Pius XII has already affirmed that there is no conflict between evolution and the doctrine of the faith regarding man and his vocation, provided that we do not lose sight of certain fixed points.... some new findings lead us toward the recognition of evolution as more than a hypothesis…” </a:t>
            </a:r>
            <a:endParaRPr/>
          </a:p>
        </p:txBody>
      </p:sp>
      <p:sp>
        <p:nvSpPr>
          <p:cNvPr id="345" name="Google Shape;345;p37"/>
          <p:cNvSpPr/>
          <p:nvPr/>
        </p:nvSpPr>
        <p:spPr>
          <a:xfrm flipH="1" rot="4102360">
            <a:off x="-2512533" y="4030635"/>
            <a:ext cx="7471578" cy="477174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7"/>
          <p:cNvSpPr txBox="1"/>
          <p:nvPr>
            <p:ph type="title"/>
          </p:nvPr>
        </p:nvSpPr>
        <p:spPr>
          <a:xfrm>
            <a:off x="719925" y="437700"/>
            <a:ext cx="7704000" cy="65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Pope Saint John Paul II says, “yes”</a:t>
            </a:r>
            <a:endParaRPr>
              <a:solidFill>
                <a:schemeClr val="lt1"/>
              </a:solidFill>
            </a:endParaRPr>
          </a:p>
        </p:txBody>
      </p:sp>
      <p:sp>
        <p:nvSpPr>
          <p:cNvPr id="347" name="Google Shape;347;p37"/>
          <p:cNvSpPr/>
          <p:nvPr/>
        </p:nvSpPr>
        <p:spPr>
          <a:xfrm rot="813319">
            <a:off x="-4129602" y="-17370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8" name="Google Shape;348;p37"/>
          <p:cNvPicPr preferRelativeResize="0"/>
          <p:nvPr/>
        </p:nvPicPr>
        <p:blipFill>
          <a:blip r:embed="rId3">
            <a:alphaModFix/>
          </a:blip>
          <a:stretch>
            <a:fillRect/>
          </a:stretch>
        </p:blipFill>
        <p:spPr>
          <a:xfrm>
            <a:off x="541925" y="1173125"/>
            <a:ext cx="3971325" cy="4061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8"/>
          <p:cNvSpPr/>
          <p:nvPr/>
        </p:nvSpPr>
        <p:spPr>
          <a:xfrm>
            <a:off x="562848" y="1434081"/>
            <a:ext cx="2274584" cy="1812492"/>
          </a:xfrm>
          <a:custGeom>
            <a:rect b="b" l="l" r="r" t="t"/>
            <a:pathLst>
              <a:path extrusionOk="0" h="13563" w="18827">
                <a:moveTo>
                  <a:pt x="7161" y="0"/>
                </a:moveTo>
                <a:cubicBezTo>
                  <a:pt x="6367" y="0"/>
                  <a:pt x="5745" y="97"/>
                  <a:pt x="5462" y="302"/>
                </a:cubicBezTo>
                <a:cubicBezTo>
                  <a:pt x="5439" y="302"/>
                  <a:pt x="5416" y="302"/>
                  <a:pt x="5393" y="302"/>
                </a:cubicBezTo>
                <a:cubicBezTo>
                  <a:pt x="1116" y="302"/>
                  <a:pt x="1" y="5785"/>
                  <a:pt x="370" y="9035"/>
                </a:cubicBezTo>
                <a:cubicBezTo>
                  <a:pt x="734" y="12239"/>
                  <a:pt x="5348" y="13486"/>
                  <a:pt x="7931" y="13560"/>
                </a:cubicBezTo>
                <a:cubicBezTo>
                  <a:pt x="7975" y="13562"/>
                  <a:pt x="8020" y="13562"/>
                  <a:pt x="8064" y="13562"/>
                </a:cubicBezTo>
                <a:cubicBezTo>
                  <a:pt x="13120" y="13562"/>
                  <a:pt x="18826" y="5169"/>
                  <a:pt x="13911" y="1714"/>
                </a:cubicBezTo>
                <a:cubicBezTo>
                  <a:pt x="12377" y="637"/>
                  <a:pt x="9200" y="0"/>
                  <a:pt x="7161" y="0"/>
                </a:cubicBezTo>
                <a:close/>
              </a:path>
            </a:pathLst>
          </a:custGeom>
          <a:solidFill>
            <a:srgbClr val="E2B0A6">
              <a:alpha val="47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8"/>
          <p:cNvSpPr/>
          <p:nvPr/>
        </p:nvSpPr>
        <p:spPr>
          <a:xfrm flipH="1">
            <a:off x="3109783" y="1549200"/>
            <a:ext cx="3057317" cy="3594297"/>
          </a:xfrm>
          <a:custGeom>
            <a:rect b="b" l="l" r="r" t="t"/>
            <a:pathLst>
              <a:path extrusionOk="0" h="13563" w="18827">
                <a:moveTo>
                  <a:pt x="7161" y="0"/>
                </a:moveTo>
                <a:cubicBezTo>
                  <a:pt x="6367" y="0"/>
                  <a:pt x="5745" y="97"/>
                  <a:pt x="5462" y="302"/>
                </a:cubicBezTo>
                <a:cubicBezTo>
                  <a:pt x="5439" y="302"/>
                  <a:pt x="5416" y="302"/>
                  <a:pt x="5393" y="302"/>
                </a:cubicBezTo>
                <a:cubicBezTo>
                  <a:pt x="1116" y="302"/>
                  <a:pt x="1" y="5785"/>
                  <a:pt x="370" y="9035"/>
                </a:cubicBezTo>
                <a:cubicBezTo>
                  <a:pt x="734" y="12239"/>
                  <a:pt x="5348" y="13486"/>
                  <a:pt x="7931" y="13560"/>
                </a:cubicBezTo>
                <a:cubicBezTo>
                  <a:pt x="7975" y="13562"/>
                  <a:pt x="8020" y="13562"/>
                  <a:pt x="8064" y="13562"/>
                </a:cubicBezTo>
                <a:cubicBezTo>
                  <a:pt x="13120" y="13562"/>
                  <a:pt x="18826" y="5169"/>
                  <a:pt x="13911" y="1714"/>
                </a:cubicBezTo>
                <a:cubicBezTo>
                  <a:pt x="12377" y="637"/>
                  <a:pt x="9200" y="0"/>
                  <a:pt x="7161" y="0"/>
                </a:cubicBezTo>
                <a:close/>
              </a:path>
            </a:pathLst>
          </a:custGeom>
          <a:solidFill>
            <a:schemeClr val="dk2">
              <a:alpha val="128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8"/>
          <p:cNvSpPr/>
          <p:nvPr/>
        </p:nvSpPr>
        <p:spPr>
          <a:xfrm flipH="1">
            <a:off x="6371807" y="1489498"/>
            <a:ext cx="2274590" cy="2762089"/>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8"/>
          <p:cNvSpPr/>
          <p:nvPr/>
        </p:nvSpPr>
        <p:spPr>
          <a:xfrm>
            <a:off x="1578575" y="3170375"/>
            <a:ext cx="1835995" cy="1597848"/>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accent3">
              <a:alpha val="25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8"/>
          <p:cNvSpPr txBox="1"/>
          <p:nvPr>
            <p:ph idx="3" type="title"/>
          </p:nvPr>
        </p:nvSpPr>
        <p:spPr>
          <a:xfrm>
            <a:off x="719925" y="818700"/>
            <a:ext cx="7704000" cy="65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Common misconception that propose that two perspectives can’t “fit” together</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358" name="Google Shape;358;p38"/>
          <p:cNvSpPr txBox="1"/>
          <p:nvPr>
            <p:ph idx="1" type="subTitle"/>
          </p:nvPr>
        </p:nvSpPr>
        <p:spPr>
          <a:xfrm>
            <a:off x="562862" y="1769516"/>
            <a:ext cx="1836000" cy="837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 belief that two fields of knowledge (science and theolgoy) cannot overlap. </a:t>
            </a:r>
            <a:endParaRPr/>
          </a:p>
          <a:p>
            <a:pPr indent="0" lvl="0" marL="0" rtl="0" algn="ctr">
              <a:spcBef>
                <a:spcPts val="0"/>
              </a:spcBef>
              <a:spcAft>
                <a:spcPts val="0"/>
              </a:spcAft>
              <a:buNone/>
            </a:pPr>
            <a:r>
              <a:t/>
            </a:r>
            <a:endParaRPr/>
          </a:p>
        </p:txBody>
      </p:sp>
      <p:sp>
        <p:nvSpPr>
          <p:cNvPr id="359" name="Google Shape;359;p38"/>
          <p:cNvSpPr txBox="1"/>
          <p:nvPr>
            <p:ph idx="9" type="subTitle"/>
          </p:nvPr>
        </p:nvSpPr>
        <p:spPr>
          <a:xfrm>
            <a:off x="6540912" y="1693316"/>
            <a:ext cx="1836000" cy="837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a:t>
            </a:r>
            <a:endParaRPr/>
          </a:p>
          <a:p>
            <a:pPr indent="0" lvl="0" marL="0" rtl="0" algn="ctr">
              <a:spcBef>
                <a:spcPts val="0"/>
              </a:spcBef>
              <a:spcAft>
                <a:spcPts val="0"/>
              </a:spcAft>
              <a:buNone/>
            </a:pPr>
            <a:r>
              <a:rPr lang="en"/>
              <a:t>If humans emerge from a process involving randomness and chance, it is therefore thought that they are not designed or created.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360" name="Google Shape;360;p38"/>
          <p:cNvSpPr txBox="1"/>
          <p:nvPr>
            <p:ph idx="5" type="subTitle"/>
          </p:nvPr>
        </p:nvSpPr>
        <p:spPr>
          <a:xfrm>
            <a:off x="1560662" y="3550641"/>
            <a:ext cx="1836000" cy="837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Ties to a literal interpretation of Genesis, ex. Creationists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361" name="Google Shape;361;p38"/>
          <p:cNvSpPr txBox="1"/>
          <p:nvPr>
            <p:ph idx="7" type="subTitle"/>
          </p:nvPr>
        </p:nvSpPr>
        <p:spPr>
          <a:xfrm>
            <a:off x="4018137" y="1987716"/>
            <a:ext cx="1836000" cy="837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question of human ensoulment. Some would suggest that if we evolved from primates than humans are merely another animal amongst the rest of the animals and are not distinct in any way.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39"/>
          <p:cNvSpPr txBox="1"/>
          <p:nvPr>
            <p:ph type="title"/>
          </p:nvPr>
        </p:nvSpPr>
        <p:spPr>
          <a:xfrm>
            <a:off x="720000" y="437700"/>
            <a:ext cx="7702800" cy="65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What does Darwin’s Theory of Evolution </a:t>
            </a:r>
            <a:endParaRPr>
              <a:solidFill>
                <a:schemeClr val="lt1"/>
              </a:solidFill>
            </a:endParaRPr>
          </a:p>
          <a:p>
            <a:pPr indent="0" lvl="0" marL="0" rtl="0" algn="ctr">
              <a:spcBef>
                <a:spcPts val="0"/>
              </a:spcBef>
              <a:spcAft>
                <a:spcPts val="0"/>
              </a:spcAft>
              <a:buNone/>
            </a:pPr>
            <a:r>
              <a:rPr lang="en">
                <a:solidFill>
                  <a:schemeClr val="lt1"/>
                </a:solidFill>
              </a:rPr>
              <a:t>reveal about the origins of humanity? </a:t>
            </a:r>
            <a:endParaRPr>
              <a:solidFill>
                <a:schemeClr val="lt1"/>
              </a:solidFill>
            </a:endParaRPr>
          </a:p>
        </p:txBody>
      </p:sp>
      <p:sp>
        <p:nvSpPr>
          <p:cNvPr id="367" name="Google Shape;367;p39"/>
          <p:cNvSpPr txBox="1"/>
          <p:nvPr>
            <p:ph idx="1" type="body"/>
          </p:nvPr>
        </p:nvSpPr>
        <p:spPr>
          <a:xfrm>
            <a:off x="-155400" y="1476450"/>
            <a:ext cx="8742600" cy="3610800"/>
          </a:xfrm>
          <a:prstGeom prst="rect">
            <a:avLst/>
          </a:prstGeom>
        </p:spPr>
        <p:txBody>
          <a:bodyPr anchorCtr="0" anchor="b" bIns="91425" lIns="91425" spcFirstLastPara="1" rIns="91425" wrap="square" tIns="91425">
            <a:noAutofit/>
          </a:bodyPr>
          <a:lstStyle/>
          <a:p>
            <a:pPr indent="-307975" lvl="0" marL="914400" rtl="0" algn="l">
              <a:spcBef>
                <a:spcPts val="0"/>
              </a:spcBef>
              <a:spcAft>
                <a:spcPts val="0"/>
              </a:spcAft>
              <a:buSzPts val="1250"/>
              <a:buChar char="●"/>
            </a:pPr>
            <a:r>
              <a:rPr lang="en"/>
              <a:t>In 1859 Charles Darwin published a book titled Origin of the Species. This English naturalist wanted to explain how the various kinds of organisms could have arisen naturally. He described originally there was only one type of living thing which gradually developed(evolved) into many forms of life over millions of years.These forms included bacteria, plants, insects, animals (including mammals). Later in 1871, Darwin wrote another book titled The Descent of Man, he then proposed that humanity itself was the product of the evolutionary processes equally as other life forms. {an example is the Lamarck’s Theory of Evolution opposed to Darwin’s Theory}</a:t>
            </a:r>
            <a:endParaRPr/>
          </a:p>
          <a:p>
            <a:pPr indent="0" lvl="0" marL="0" rtl="0" algn="l">
              <a:spcBef>
                <a:spcPts val="0"/>
              </a:spcBef>
              <a:spcAft>
                <a:spcPts val="0"/>
              </a:spcAft>
              <a:buNone/>
            </a:pPr>
            <a:r>
              <a:t/>
            </a:r>
            <a:endParaRPr/>
          </a:p>
          <a:p>
            <a:pPr indent="-307975" lvl="0" marL="914400" rtl="0" algn="l">
              <a:spcBef>
                <a:spcPts val="0"/>
              </a:spcBef>
              <a:spcAft>
                <a:spcPts val="0"/>
              </a:spcAft>
              <a:buSzPts val="1250"/>
              <a:buChar char="●"/>
            </a:pPr>
            <a:r>
              <a:rPr lang="en"/>
              <a:t>Darwin explained further through the concept of natural selection that species would naturally and slowly over time evolve variations in traits that would allow the species to survive their environment more efficiently in their environment. {an example of this is the moth in England during the Industrial Revolution}.</a:t>
            </a:r>
            <a:endParaRPr/>
          </a:p>
          <a:p>
            <a:pPr indent="0" lvl="0" marL="0" rtl="0" algn="l">
              <a:spcBef>
                <a:spcPts val="0"/>
              </a:spcBef>
              <a:spcAft>
                <a:spcPts val="0"/>
              </a:spcAft>
              <a:buNone/>
            </a:pPr>
            <a:r>
              <a:t/>
            </a:r>
            <a:endParaRPr/>
          </a:p>
          <a:p>
            <a:pPr indent="-307975" lvl="0" marL="914400" rtl="0" algn="l">
              <a:spcBef>
                <a:spcPts val="0"/>
              </a:spcBef>
              <a:spcAft>
                <a:spcPts val="0"/>
              </a:spcAft>
              <a:buSzPts val="1250"/>
              <a:buChar char="●"/>
            </a:pPr>
            <a:r>
              <a:rPr lang="en"/>
              <a:t>Scientist Niels Stensen {Blessed Nicholas Steno} who made great discoveries in Paleontology, geology, and anatomy showed through sedimentary rock formations that fossils could give a type of timeline that showed evolution of various life forms. Often there is a misunderstanding of the term Theory, considering that these “theories” are not yet proven; however, this is not the case. Scientist do regard Darwin’s theory of evolution as a solidly established theory just as the theory of relativity and the Big Bang Theory.</a:t>
            </a:r>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0"/>
          <p:cNvSpPr txBox="1"/>
          <p:nvPr>
            <p:ph type="title"/>
          </p:nvPr>
        </p:nvSpPr>
        <p:spPr>
          <a:xfrm>
            <a:off x="1749775" y="2634800"/>
            <a:ext cx="5644500" cy="1535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000">
                <a:solidFill>
                  <a:schemeClr val="lt1"/>
                </a:solidFill>
              </a:rPr>
              <a:t>Is this explanation enough to describe what it means to be human? </a:t>
            </a:r>
            <a:endParaRPr sz="5000"/>
          </a:p>
        </p:txBody>
      </p:sp>
      <p:sp>
        <p:nvSpPr>
          <p:cNvPr id="373" name="Google Shape;373;p40"/>
          <p:cNvSpPr txBox="1"/>
          <p:nvPr>
            <p:ph idx="4294967295" type="ctrTitle"/>
          </p:nvPr>
        </p:nvSpPr>
        <p:spPr>
          <a:xfrm>
            <a:off x="723150" y="427400"/>
            <a:ext cx="7697700" cy="159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chemeClr val="dk2"/>
                </a:solidFill>
                <a:latin typeface="Kulim Park"/>
                <a:ea typeface="Kulim Park"/>
                <a:cs typeface="Kulim Park"/>
                <a:sym typeface="Kulim Park"/>
              </a:rPr>
              <a:t>Discussion Question:</a:t>
            </a:r>
            <a:endParaRPr sz="3600">
              <a:solidFill>
                <a:schemeClr val="dk2"/>
              </a:solidFill>
              <a:latin typeface="Kulim Park"/>
              <a:ea typeface="Kulim Park"/>
              <a:cs typeface="Kulim Park"/>
              <a:sym typeface="Kulim Park"/>
            </a:endParaRPr>
          </a:p>
          <a:p>
            <a:pPr indent="0" lvl="0" marL="0" rtl="0" algn="ctr">
              <a:spcBef>
                <a:spcPts val="0"/>
              </a:spcBef>
              <a:spcAft>
                <a:spcPts val="0"/>
              </a:spcAft>
              <a:buNone/>
            </a:pPr>
            <a:r>
              <a:t/>
            </a:r>
            <a:endParaRPr sz="3600">
              <a:solidFill>
                <a:schemeClr val="dk2"/>
              </a:solidFill>
              <a:latin typeface="Kulim Park"/>
              <a:ea typeface="Kulim Park"/>
              <a:cs typeface="Kulim Park"/>
              <a:sym typeface="Kulim Park"/>
            </a:endParaRPr>
          </a:p>
          <a:p>
            <a:pPr indent="0" lvl="0" marL="0" rtl="0" algn="ctr">
              <a:spcBef>
                <a:spcPts val="0"/>
              </a:spcBef>
              <a:spcAft>
                <a:spcPts val="0"/>
              </a:spcAft>
              <a:buNone/>
            </a:pPr>
            <a:r>
              <a:t/>
            </a:r>
            <a:endParaRPr sz="3600">
              <a:solidFill>
                <a:schemeClr val="dk2"/>
              </a:solidFill>
              <a:latin typeface="Kulim Park"/>
              <a:ea typeface="Kulim Park"/>
              <a:cs typeface="Kulim Park"/>
              <a:sym typeface="Kulim Park"/>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377" name="Shape 377"/>
        <p:cNvGrpSpPr/>
        <p:nvPr/>
      </p:nvGrpSpPr>
      <p:grpSpPr>
        <a:xfrm>
          <a:off x="0" y="0"/>
          <a:ext cx="0" cy="0"/>
          <a:chOff x="0" y="0"/>
          <a:chExt cx="0" cy="0"/>
        </a:xfrm>
      </p:grpSpPr>
      <p:sp>
        <p:nvSpPr>
          <p:cNvPr id="378" name="Google Shape;378;p41"/>
          <p:cNvSpPr/>
          <p:nvPr/>
        </p:nvSpPr>
        <p:spPr>
          <a:xfrm>
            <a:off x="348650" y="804585"/>
            <a:ext cx="4180934" cy="4180628"/>
          </a:xfrm>
          <a:custGeom>
            <a:rect b="b" l="l" r="r" t="t"/>
            <a:pathLst>
              <a:path extrusionOk="0" h="122671" w="122671">
                <a:moveTo>
                  <a:pt x="61288" y="15890"/>
                </a:moveTo>
                <a:cubicBezTo>
                  <a:pt x="74134" y="15890"/>
                  <a:pt x="87890" y="17837"/>
                  <a:pt x="98492" y="25582"/>
                </a:cubicBezTo>
                <a:cubicBezTo>
                  <a:pt x="106392" y="31355"/>
                  <a:pt x="107052" y="41356"/>
                  <a:pt x="105729" y="50292"/>
                </a:cubicBezTo>
                <a:cubicBezTo>
                  <a:pt x="104207" y="60560"/>
                  <a:pt x="103318" y="70931"/>
                  <a:pt x="101429" y="81148"/>
                </a:cubicBezTo>
                <a:cubicBezTo>
                  <a:pt x="99916" y="89314"/>
                  <a:pt x="96431" y="97128"/>
                  <a:pt x="88124" y="99955"/>
                </a:cubicBezTo>
                <a:cubicBezTo>
                  <a:pt x="84437" y="101209"/>
                  <a:pt x="80540" y="101601"/>
                  <a:pt x="76602" y="101601"/>
                </a:cubicBezTo>
                <a:cubicBezTo>
                  <a:pt x="71796" y="101601"/>
                  <a:pt x="66926" y="101018"/>
                  <a:pt x="62297" y="100710"/>
                </a:cubicBezTo>
                <a:cubicBezTo>
                  <a:pt x="51217" y="99976"/>
                  <a:pt x="40203" y="98506"/>
                  <a:pt x="29211" y="96964"/>
                </a:cubicBezTo>
                <a:cubicBezTo>
                  <a:pt x="16647" y="95202"/>
                  <a:pt x="10610" y="89119"/>
                  <a:pt x="11276" y="76081"/>
                </a:cubicBezTo>
                <a:cubicBezTo>
                  <a:pt x="11770" y="66433"/>
                  <a:pt x="13452" y="56900"/>
                  <a:pt x="15516" y="47476"/>
                </a:cubicBezTo>
                <a:cubicBezTo>
                  <a:pt x="17086" y="40308"/>
                  <a:pt x="17867" y="30029"/>
                  <a:pt x="23464" y="24632"/>
                </a:cubicBezTo>
                <a:cubicBezTo>
                  <a:pt x="31878" y="16520"/>
                  <a:pt x="46079" y="16024"/>
                  <a:pt x="57526" y="15914"/>
                </a:cubicBezTo>
                <a:cubicBezTo>
                  <a:pt x="58439" y="15906"/>
                  <a:pt x="59335" y="15900"/>
                  <a:pt x="60210" y="15894"/>
                </a:cubicBezTo>
                <a:cubicBezTo>
                  <a:pt x="60569" y="15891"/>
                  <a:pt x="60928" y="15890"/>
                  <a:pt x="61288" y="15890"/>
                </a:cubicBezTo>
                <a:close/>
                <a:moveTo>
                  <a:pt x="0" y="0"/>
                </a:moveTo>
                <a:lnTo>
                  <a:pt x="0" y="122670"/>
                </a:lnTo>
                <a:lnTo>
                  <a:pt x="122671" y="122670"/>
                </a:lnTo>
                <a:lnTo>
                  <a:pt x="12267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41"/>
          <p:cNvSpPr/>
          <p:nvPr/>
        </p:nvSpPr>
        <p:spPr>
          <a:xfrm flipH="1" rot="4102360">
            <a:off x="-2512533" y="4030635"/>
            <a:ext cx="7471578" cy="477174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41"/>
          <p:cNvSpPr txBox="1"/>
          <p:nvPr>
            <p:ph type="title"/>
          </p:nvPr>
        </p:nvSpPr>
        <p:spPr>
          <a:xfrm>
            <a:off x="719925" y="437700"/>
            <a:ext cx="7704000" cy="65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Pope </a:t>
            </a:r>
            <a:r>
              <a:rPr lang="en">
                <a:solidFill>
                  <a:schemeClr val="lt1"/>
                </a:solidFill>
              </a:rPr>
              <a:t>Emeritus</a:t>
            </a:r>
            <a:r>
              <a:rPr lang="en">
                <a:solidFill>
                  <a:schemeClr val="lt1"/>
                </a:solidFill>
              </a:rPr>
              <a:t> Benedict XVI says, “no” </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381" name="Google Shape;381;p41"/>
          <p:cNvSpPr/>
          <p:nvPr/>
        </p:nvSpPr>
        <p:spPr>
          <a:xfrm rot="813319">
            <a:off x="-4129602" y="-17370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82" name="Google Shape;382;p41"/>
          <p:cNvPicPr preferRelativeResize="0"/>
          <p:nvPr/>
        </p:nvPicPr>
        <p:blipFill>
          <a:blip r:embed="rId3">
            <a:alphaModFix/>
          </a:blip>
          <a:stretch>
            <a:fillRect/>
          </a:stretch>
        </p:blipFill>
        <p:spPr>
          <a:xfrm>
            <a:off x="-401624" y="1011800"/>
            <a:ext cx="4088202" cy="4180650"/>
          </a:xfrm>
          <a:prstGeom prst="rect">
            <a:avLst/>
          </a:prstGeom>
          <a:noFill/>
          <a:ln>
            <a:noFill/>
          </a:ln>
        </p:spPr>
      </p:pic>
      <p:sp>
        <p:nvSpPr>
          <p:cNvPr id="383" name="Google Shape;383;p41"/>
          <p:cNvSpPr txBox="1"/>
          <p:nvPr>
            <p:ph idx="1" type="body"/>
          </p:nvPr>
        </p:nvSpPr>
        <p:spPr>
          <a:xfrm>
            <a:off x="3110850" y="682075"/>
            <a:ext cx="5812200" cy="4461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doctrine of evolution does not answer everything and does not answer the great philosophical question: Where does everything come from? And how does everything take a path that ultimately leads to the person? It seems to me that it is very important that reason opens up even more, that it sees this information, but that it also sees that this information is not enough to explain all of reality.”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are not some casual and meaningless product of evolution. Each of us is the result of a thought of God. Each of us is willed, each of us is loved, each of us is necessary.”  - Inaugural Homily in 2004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People often interpret that if we've evolved there must be no meaning or purpose, but this doesn't seem to fit with God knowing us and planning us from all eternity. There must be more to the answer of “what does it mean to be human” than Darwin’s Theory of Evolution can explain.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42"/>
          <p:cNvSpPr txBox="1"/>
          <p:nvPr>
            <p:ph type="title"/>
          </p:nvPr>
        </p:nvSpPr>
        <p:spPr>
          <a:xfrm>
            <a:off x="480275" y="894900"/>
            <a:ext cx="8349000" cy="65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Knowledge derived from science and</a:t>
            </a:r>
            <a:endParaRPr>
              <a:solidFill>
                <a:schemeClr val="lt1"/>
              </a:solidFill>
            </a:endParaRPr>
          </a:p>
          <a:p>
            <a:pPr indent="0" lvl="0" marL="0" rtl="0" algn="ctr">
              <a:spcBef>
                <a:spcPts val="0"/>
              </a:spcBef>
              <a:spcAft>
                <a:spcPts val="0"/>
              </a:spcAft>
              <a:buNone/>
            </a:pPr>
            <a:r>
              <a:rPr lang="en">
                <a:solidFill>
                  <a:schemeClr val="lt1"/>
                </a:solidFill>
              </a:rPr>
              <a:t>Knowledge</a:t>
            </a:r>
            <a:r>
              <a:rPr lang="en">
                <a:solidFill>
                  <a:schemeClr val="lt1"/>
                </a:solidFill>
              </a:rPr>
              <a:t> derived from </a:t>
            </a:r>
            <a:r>
              <a:rPr lang="en">
                <a:solidFill>
                  <a:schemeClr val="lt1"/>
                </a:solidFill>
              </a:rPr>
              <a:t>theology</a:t>
            </a:r>
            <a:r>
              <a:rPr lang="en">
                <a:solidFill>
                  <a:schemeClr val="lt1"/>
                </a:solidFill>
              </a:rPr>
              <a:t> </a:t>
            </a:r>
            <a:endParaRPr>
              <a:solidFill>
                <a:schemeClr val="lt1"/>
              </a:solidFill>
            </a:endParaRPr>
          </a:p>
          <a:p>
            <a:pPr indent="0" lvl="0" marL="0" rtl="0" algn="ctr">
              <a:spcBef>
                <a:spcPts val="0"/>
              </a:spcBef>
              <a:spcAft>
                <a:spcPts val="0"/>
              </a:spcAft>
              <a:buNone/>
            </a:pPr>
            <a:r>
              <a:t/>
            </a:r>
            <a:endParaRPr>
              <a:solidFill>
                <a:schemeClr val="lt1"/>
              </a:solidFill>
            </a:endParaRPr>
          </a:p>
          <a:p>
            <a:pPr indent="0" lvl="0" marL="0" rtl="0" algn="ctr">
              <a:spcBef>
                <a:spcPts val="0"/>
              </a:spcBef>
              <a:spcAft>
                <a:spcPts val="0"/>
              </a:spcAft>
              <a:buNone/>
            </a:pPr>
            <a:r>
              <a:t/>
            </a:r>
            <a:endParaRPr>
              <a:solidFill>
                <a:schemeClr val="lt1"/>
              </a:solidFill>
            </a:endParaRPr>
          </a:p>
        </p:txBody>
      </p:sp>
      <p:sp>
        <p:nvSpPr>
          <p:cNvPr id="389" name="Google Shape;389;p42"/>
          <p:cNvSpPr txBox="1"/>
          <p:nvPr>
            <p:ph idx="1" type="body"/>
          </p:nvPr>
        </p:nvSpPr>
        <p:spPr>
          <a:xfrm>
            <a:off x="301800" y="1324050"/>
            <a:ext cx="8742600" cy="3610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               </a:t>
            </a:r>
            <a:r>
              <a:rPr lang="en"/>
              <a:t>Two aspects to consider when examining the world</a:t>
            </a:r>
            <a:endParaRPr/>
          </a:p>
          <a:p>
            <a:pPr indent="0" lvl="0" marL="914400" rtl="0" algn="l">
              <a:spcBef>
                <a:spcPts val="0"/>
              </a:spcBef>
              <a:spcAft>
                <a:spcPts val="0"/>
              </a:spcAft>
              <a:buNone/>
            </a:pPr>
            <a:r>
              <a:rPr lang="en"/>
              <a:t>●HOW does something exist or happen?</a:t>
            </a:r>
            <a:endParaRPr/>
          </a:p>
          <a:p>
            <a:pPr indent="0" lvl="0" marL="914400" rtl="0" algn="l">
              <a:spcBef>
                <a:spcPts val="0"/>
              </a:spcBef>
              <a:spcAft>
                <a:spcPts val="0"/>
              </a:spcAft>
              <a:buNone/>
            </a:pPr>
            <a:r>
              <a:rPr lang="en"/>
              <a:t>●WHY does something exist or happen?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Science can explain the biological process in which humans came to exist in the world, but it is not in the domain of science to propose the purpose of humanity. In other words, science can answer how humans exists, but it cannot answer the question of why humans exist. </a:t>
            </a:r>
            <a:endParaRPr/>
          </a:p>
          <a:p>
            <a:pPr indent="0" lvl="0" marL="914400" rtl="0" algn="l">
              <a:spcBef>
                <a:spcPts val="0"/>
              </a:spcBef>
              <a:spcAft>
                <a:spcPts val="0"/>
              </a:spcAft>
              <a:buNone/>
            </a:pPr>
            <a:r>
              <a:t/>
            </a:r>
            <a:endParaRPr/>
          </a:p>
          <a:p>
            <a:pPr indent="0" lvl="0" marL="0" rtl="0" algn="l">
              <a:spcBef>
                <a:spcPts val="0"/>
              </a:spcBef>
              <a:spcAft>
                <a:spcPts val="0"/>
              </a:spcAft>
              <a:buNone/>
            </a:pPr>
            <a:r>
              <a:rPr lang="en"/>
              <a:t>                  </a:t>
            </a:r>
            <a:r>
              <a:rPr lang="en"/>
              <a:t>Ex.: Music </a:t>
            </a:r>
            <a:endParaRPr/>
          </a:p>
          <a:p>
            <a:pPr indent="0" lvl="0" marL="914400" rtl="0" algn="l">
              <a:spcBef>
                <a:spcPts val="0"/>
              </a:spcBef>
              <a:spcAft>
                <a:spcPts val="0"/>
              </a:spcAft>
              <a:buNone/>
            </a:pPr>
            <a:r>
              <a:rPr lang="en"/>
              <a:t>●HOW it exists: Someone composes/plays/sings a series of notes that create melodies and harmonies to produce a series of sounds. </a:t>
            </a:r>
            <a:endParaRPr/>
          </a:p>
          <a:p>
            <a:pPr indent="0" lvl="0" marL="914400" rtl="0" algn="l">
              <a:spcBef>
                <a:spcPts val="0"/>
              </a:spcBef>
              <a:spcAft>
                <a:spcPts val="0"/>
              </a:spcAft>
              <a:buNone/>
            </a:pPr>
            <a:r>
              <a:rPr lang="en"/>
              <a:t>●WHY it exists: Many reasons! It is an expression of the human experience, it is enjoyable to listen to, it is an expression of poetry and artistry </a:t>
            </a:r>
            <a:endParaRPr/>
          </a:p>
          <a:p>
            <a:pPr indent="0" lvl="0" marL="914400" rtl="0" algn="l">
              <a:spcBef>
                <a:spcPts val="0"/>
              </a:spcBef>
              <a:spcAft>
                <a:spcPts val="0"/>
              </a:spcAft>
              <a:buNone/>
            </a:pPr>
            <a:r>
              <a:t/>
            </a:r>
            <a:endParaRPr/>
          </a:p>
          <a:p>
            <a:pPr indent="0" lvl="0" marL="0" rtl="0" algn="l">
              <a:spcBef>
                <a:spcPts val="0"/>
              </a:spcBef>
              <a:spcAft>
                <a:spcPts val="0"/>
              </a:spcAft>
              <a:buNone/>
            </a:pPr>
            <a:r>
              <a:rPr lang="en"/>
              <a:t>Science provides the HOW for our existence (the elements, the processes, the laws, etc.) and faith provides the WHY for our existence (the love of God who creates the universe from nothing and sustains it in existence at every moment).</a:t>
            </a:r>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inimalist Korean Aesthetic Pitch Deck by Slidesgo">
  <a:themeElements>
    <a:clrScheme name="Simple Light">
      <a:dk1>
        <a:srgbClr val="1E1E1E"/>
      </a:dk1>
      <a:lt1>
        <a:srgbClr val="664B34"/>
      </a:lt1>
      <a:dk2>
        <a:srgbClr val="887C62"/>
      </a:dk2>
      <a:lt2>
        <a:srgbClr val="D4CBBB"/>
      </a:lt2>
      <a:accent1>
        <a:srgbClr val="E7E2D6"/>
      </a:accent1>
      <a:accent2>
        <a:srgbClr val="F3F3F3"/>
      </a:accent2>
      <a:accent3>
        <a:srgbClr val="E2B0A6"/>
      </a:accent3>
      <a:accent4>
        <a:srgbClr val="FFFFFF"/>
      </a:accent4>
      <a:accent5>
        <a:srgbClr val="FFFFFF"/>
      </a:accent5>
      <a:accent6>
        <a:srgbClr val="FFFFFF"/>
      </a:accent6>
      <a:hlink>
        <a:srgbClr val="1E1E1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