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8763-728C-027C-CABB-E2B63C27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94249-65B3-8366-E09B-87305F3B3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DBB1-322A-0F0E-D255-0C542C9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A9C6-DA81-C2F9-8A99-62B16592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83E1-0D36-D9E0-8993-787AB86A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47BF-C529-F826-F144-084D9892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20E3B-A71E-9198-75A7-BBC931901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B070-28F3-3B3D-0C94-5229994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4EC6-6D5C-51A5-325D-B1C2E7E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A9AD2-B9B4-8014-6774-5578B2E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D2081-7C21-AEF4-E37B-BC8A2BD07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B024-3AA9-DD06-8F5B-577BD9308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4DFC-05C9-5CF6-54CA-FB293EED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698E-1EA7-D07D-95CD-900A3197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7BDF4-E60F-CA43-FE72-C6AE9C8A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D1A2-F720-79D3-CFB0-A661CA61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9772-9CF3-EECA-B234-9C7D8EE2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D90F2-3C8E-3AEE-E9F9-A7B10B65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C616F-CEAE-10A9-B0F5-F9519750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4069-9BCB-34D3-0425-0B7D44D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71E2-FB1C-AACA-0960-3A2A070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A23E-F8F8-7ED7-518D-4BB2F320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E6E7-F696-BDCF-029C-AB3FB41F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EEB2-1357-6364-C785-B93DD2C5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0684-9A06-F198-62C5-6B8054D7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98E-4E6D-96F9-92BD-D36CD542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23CD-168D-5FF9-A68E-2A7DAD87F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F9F1E-6CA0-259E-0D7C-81B4F6DF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6E89-CC78-5E73-E2AD-DE42FDCB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68C69-0DF1-7990-ADCD-CBBB1A97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F454-3921-3381-37EA-9B769E97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5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90-47B0-E01F-0256-C4A30B89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4A5B-A8B0-C3D8-2932-C4FAC6D3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80572-6049-F3DF-2C2E-8C1833542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DBCE-C4DF-DF70-2F1F-0DD891B21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AC575-DE45-EF3C-5C35-EDD8E8395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46EE5-69A6-1177-5038-AB3C2E80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1212B-C96C-B8CF-13D4-A386B718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3C5BB-273F-06A1-8E44-87C164A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D614-2E34-E8B0-B3A6-8F40CCA3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096EB-F08F-A4CC-0948-A9A3DA7C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D3337-5F56-B89C-D7A2-7217C37C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A733-8D77-1D9F-CED1-750E7894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4F75A-AAA7-CC90-7FB9-76220BB3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788AF-6C63-19EF-8AFA-7F64E258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F0675-78AD-9626-822D-BAD65D4B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20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2249-88FA-59ED-C8FA-5AEC43ED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89F6-B926-A752-EE18-729E1B6A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5D841-3803-C4BD-4912-384014F5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EC4CE-A84D-826D-7297-33E7C5E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88E1A-B6BB-9903-2FE7-07E69FB6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44C1-C48F-7631-CE79-70AE0DE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EF29-E221-BA1C-3EFE-CB277DE9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7BDF0-98E3-9A70-8A63-1A143EFD6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06F5-C20D-6416-879C-57904A425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AF688-6780-93AF-70BE-2E24DB95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3BFA-E93E-BDCD-4386-213D14AA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408DC-4E1B-0685-981D-BAC98C2F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95E38-78FA-E721-1FAE-71B00718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2B9F-56E1-5F4F-BD29-3F4AB93B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B608-E86C-B75F-24F8-2C0F913FB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E99FB-7526-4595-AD75-2B375A75D8B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8AF81-601B-5537-F21A-EAC50BD35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3109-A360-46E2-C9E8-04A8775DB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10D5A-88FA-4BDC-BE61-F76D5F2A7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6C1F78-74F5-00A5-2595-C04D471F7508}"/>
              </a:ext>
            </a:extLst>
          </p:cNvPr>
          <p:cNvGrpSpPr/>
          <p:nvPr/>
        </p:nvGrpSpPr>
        <p:grpSpPr>
          <a:xfrm>
            <a:off x="372851" y="2186354"/>
            <a:ext cx="3163943" cy="2368062"/>
            <a:chOff x="372851" y="2186354"/>
            <a:chExt cx="3163943" cy="2368062"/>
          </a:xfrm>
        </p:grpSpPr>
        <p:pic>
          <p:nvPicPr>
            <p:cNvPr id="5" name="Graphic 4" descr="Lotus Flower with solid fill">
              <a:extLst>
                <a:ext uri="{FF2B5EF4-FFF2-40B4-BE49-F238E27FC236}">
                  <a16:creationId xmlns:a16="http://schemas.microsoft.com/office/drawing/2014/main" id="{B4D4A2D0-49B9-3F89-2913-D3B12B31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453" y="2186354"/>
              <a:ext cx="2508738" cy="2368062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D9DE4E-9BF2-9864-908D-95597D7F7C0E}"/>
                </a:ext>
              </a:extLst>
            </p:cNvPr>
            <p:cNvSpPr/>
            <p:nvPr/>
          </p:nvSpPr>
          <p:spPr>
            <a:xfrm>
              <a:off x="372851" y="2491155"/>
              <a:ext cx="3163943" cy="1540188"/>
            </a:xfrm>
            <a:prstGeom prst="rect">
              <a:avLst/>
            </a:prstGeom>
            <a:noFill/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lIns="91440" tIns="45720" rIns="91440" bIns="45720">
              <a:prstTxWarp prst="textArchUp">
                <a:avLst/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dirty="0">
                  <a:ln/>
                  <a:solidFill>
                    <a:schemeClr val="accent6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YogiTrack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99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Dwivedi, Neelam</dc:creator>
  <cp:lastModifiedBy>Dwivedi, Neelam</cp:lastModifiedBy>
  <cp:revision>1</cp:revision>
  <dcterms:created xsi:type="dcterms:W3CDTF">2025-07-14T00:30:44Z</dcterms:created>
  <dcterms:modified xsi:type="dcterms:W3CDTF">2025-07-14T12:18:35Z</dcterms:modified>
</cp:coreProperties>
</file>