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6"/>
  </p:notesMasterIdLst>
  <p:sldIdLst>
    <p:sldId id="256" r:id="rId2"/>
    <p:sldId id="297" r:id="rId3"/>
    <p:sldId id="257" r:id="rId4"/>
    <p:sldId id="271" r:id="rId5"/>
    <p:sldId id="258" r:id="rId6"/>
    <p:sldId id="260" r:id="rId7"/>
    <p:sldId id="298" r:id="rId8"/>
    <p:sldId id="261" r:id="rId9"/>
    <p:sldId id="300" r:id="rId10"/>
    <p:sldId id="299" r:id="rId11"/>
    <p:sldId id="276" r:id="rId12"/>
    <p:sldId id="303" r:id="rId13"/>
    <p:sldId id="304" r:id="rId14"/>
    <p:sldId id="305" r:id="rId15"/>
    <p:sldId id="308" r:id="rId16"/>
    <p:sldId id="301" r:id="rId17"/>
    <p:sldId id="307" r:id="rId18"/>
    <p:sldId id="280" r:id="rId19"/>
    <p:sldId id="306" r:id="rId20"/>
    <p:sldId id="273" r:id="rId21"/>
    <p:sldId id="266" r:id="rId22"/>
    <p:sldId id="279" r:id="rId23"/>
    <p:sldId id="302" r:id="rId24"/>
    <p:sldId id="270" r:id="rId25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7"/>
    </p:embeddedFont>
    <p:embeddedFont>
      <p:font typeface="Advent Pro Light" panose="020B0604020202020204" charset="0"/>
      <p:regular r:id="rId28"/>
      <p:bold r:id="rId29"/>
    </p:embeddedFont>
    <p:embeddedFont>
      <p:font typeface="Anton" pitchFamily="2" charset="0"/>
      <p:regular r:id="rId30"/>
    </p:embeddedFont>
    <p:embeddedFont>
      <p:font typeface="Fira Sans Condensed Light" panose="020B0403050000020004" pitchFamily="34" charset="0"/>
      <p:regular r:id="rId31"/>
      <p:bold r:id="rId32"/>
      <p:italic r:id="rId33"/>
      <p:boldItalic r:id="rId34"/>
    </p:embeddedFont>
    <p:embeddedFont>
      <p:font typeface="Rajdhani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1CBBD-F8F0-4591-BC01-11683D7D326A}">
  <a:tblStyle styleId="{6021CBBD-F8F0-4591-BC01-11683D7D3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4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70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64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200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359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416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134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7098bb5640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7098bb5640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884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41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11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65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60" r:id="rId9"/>
    <p:sldLayoutId id="2147483662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21.emf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23.emf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25.emf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27.emf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vector/abstract-artificial-intelligence-background_2741944.htm" TargetMode="External"/><Relationship Id="rId5" Type="http://schemas.openxmlformats.org/officeDocument/2006/relationships/hyperlink" Target="https://www.freepik.com/free-vector/artificial-face-recognition-abstract-technology_5500780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abstract-technology-particle-background_5617352.htm/?utm_source=slidesgo_template&amp;utm_medium=referral-link&amp;utm_campaign=sg_resources&amp;utm_content=freepi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reepik.com/free-vector/artificial-face-recognition-abstract-technology_5500780.htm/?utm_source=slidesgo_template&amp;utm_medium=referral-link&amp;utm_campaign=sg_resources&amp;utm_content=freepi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504000" y="1558425"/>
            <a:ext cx="4831200" cy="1417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rPr>
              <a:t>Docker Security</a:t>
            </a:r>
            <a:endParaRPr dirty="0">
              <a:solidFill>
                <a:schemeClr val="accen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504000" y="28722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Calico Project </a:t>
            </a:r>
            <a:endParaRPr sz="3600" dirty="0">
              <a:solidFill>
                <a:schemeClr val="accen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5" name="Google Shape;103;p24">
            <a:extLst>
              <a:ext uri="{FF2B5EF4-FFF2-40B4-BE49-F238E27FC236}">
                <a16:creationId xmlns:a16="http://schemas.microsoft.com/office/drawing/2014/main" id="{B158CFF4-771C-4497-8272-D08F993FEAD2}"/>
              </a:ext>
            </a:extLst>
          </p:cNvPr>
          <p:cNvSpPr txBox="1">
            <a:spLocks/>
          </p:cNvSpPr>
          <p:nvPr/>
        </p:nvSpPr>
        <p:spPr>
          <a:xfrm>
            <a:off x="504000" y="3419509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r>
              <a:rPr lang="en-US" sz="1800">
                <a:solidFill>
                  <a:schemeClr val="accen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Instructor: Nguyen Duy</a:t>
            </a:r>
            <a:endParaRPr lang="en-US" sz="1800" dirty="0">
              <a:solidFill>
                <a:schemeClr val="accen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6343200" y="92682"/>
            <a:ext cx="280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Deploy</a:t>
            </a:r>
            <a:endParaRPr sz="3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6EA5E-1DE3-4D1F-988F-D700C66B2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43" y="925277"/>
            <a:ext cx="2476800" cy="18314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1D8E7A-4E0C-4895-854E-18D5157BD8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83"/>
          <a:stretch/>
        </p:blipFill>
        <p:spPr>
          <a:xfrm>
            <a:off x="4708800" y="838673"/>
            <a:ext cx="2700143" cy="1844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F0F811-C94B-47B1-8152-040655315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000" y="3242779"/>
            <a:ext cx="4032000" cy="1412006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48B5ED0-35DF-4CE7-943F-884CE6CFE729}"/>
              </a:ext>
            </a:extLst>
          </p:cNvPr>
          <p:cNvSpPr/>
          <p:nvPr/>
        </p:nvSpPr>
        <p:spPr>
          <a:xfrm>
            <a:off x="3386443" y="1703797"/>
            <a:ext cx="1094752" cy="20928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22CD2A-C135-4E9E-BE23-57C85F257809}"/>
              </a:ext>
            </a:extLst>
          </p:cNvPr>
          <p:cNvCxnSpPr>
            <a:cxnSpLocks/>
          </p:cNvCxnSpPr>
          <p:nvPr/>
        </p:nvCxnSpPr>
        <p:spPr>
          <a:xfrm flipH="1">
            <a:off x="4122420" y="1428750"/>
            <a:ext cx="1203960" cy="18140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5710C4-0F7C-487B-9324-178B9306C6A6}"/>
              </a:ext>
            </a:extLst>
          </p:cNvPr>
          <p:cNvCxnSpPr>
            <a:cxnSpLocks/>
          </p:cNvCxnSpPr>
          <p:nvPr/>
        </p:nvCxnSpPr>
        <p:spPr>
          <a:xfrm>
            <a:off x="5535930" y="1375410"/>
            <a:ext cx="2600070" cy="18673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2A5B3CA-05D9-4F9B-8FBA-B47DB2C70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03" y="2939775"/>
            <a:ext cx="2677880" cy="1855218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6F8FB5E9-AFE0-4CF7-BF58-40B9B421E55B}"/>
              </a:ext>
            </a:extLst>
          </p:cNvPr>
          <p:cNvSpPr/>
          <p:nvPr/>
        </p:nvSpPr>
        <p:spPr>
          <a:xfrm rot="8555374">
            <a:off x="3372018" y="2737865"/>
            <a:ext cx="1199811" cy="23330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7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9986" y="254919"/>
            <a:ext cx="32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endParaRPr/>
          </a:p>
        </p:txBody>
      </p:sp>
      <p:sp>
        <p:nvSpPr>
          <p:cNvPr id="18" name="Google Shape;1760;p45">
            <a:extLst>
              <a:ext uri="{FF2B5EF4-FFF2-40B4-BE49-F238E27FC236}">
                <a16:creationId xmlns:a16="http://schemas.microsoft.com/office/drawing/2014/main" id="{52CAF9D4-C46F-40D5-BEB7-20140E7A3B4A}"/>
              </a:ext>
            </a:extLst>
          </p:cNvPr>
          <p:cNvSpPr/>
          <p:nvPr/>
        </p:nvSpPr>
        <p:spPr>
          <a:xfrm>
            <a:off x="1016871" y="1234981"/>
            <a:ext cx="1470192" cy="2931647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A96BE-FD69-4DD0-BAA2-7C5C5E141B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679"/>
          <a:stretch/>
        </p:blipFill>
        <p:spPr>
          <a:xfrm>
            <a:off x="1074643" y="1460921"/>
            <a:ext cx="1354648" cy="2463681"/>
          </a:xfrm>
          <a:prstGeom prst="rect">
            <a:avLst/>
          </a:prstGeom>
        </p:spPr>
      </p:pic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1F22E954-E747-4264-B932-7D313285A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826150"/>
              </p:ext>
            </p:extLst>
          </p:nvPr>
        </p:nvGraphicFramePr>
        <p:xfrm>
          <a:off x="2854700" y="2266441"/>
          <a:ext cx="59690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6" imgW="5991617" imgH="1230442" progId="Word.Document.12">
                  <p:embed/>
                </p:oleObj>
              </mc:Choice>
              <mc:Fallback>
                <p:oleObj name="Document" r:id="rId6" imgW="5991617" imgH="12304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4700" y="2266441"/>
                        <a:ext cx="5969000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9986" y="254919"/>
            <a:ext cx="32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</a:t>
            </a:r>
            <a:endParaRPr/>
          </a:p>
        </p:txBody>
      </p:sp>
      <p:sp>
        <p:nvSpPr>
          <p:cNvPr id="18" name="Google Shape;1760;p45">
            <a:extLst>
              <a:ext uri="{FF2B5EF4-FFF2-40B4-BE49-F238E27FC236}">
                <a16:creationId xmlns:a16="http://schemas.microsoft.com/office/drawing/2014/main" id="{52CAF9D4-C46F-40D5-BEB7-20140E7A3B4A}"/>
              </a:ext>
            </a:extLst>
          </p:cNvPr>
          <p:cNvSpPr/>
          <p:nvPr/>
        </p:nvSpPr>
        <p:spPr>
          <a:xfrm>
            <a:off x="1016871" y="1234981"/>
            <a:ext cx="1470192" cy="2931647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2AC78-7E50-425C-B1AC-A8602F7A4D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955"/>
          <a:stretch/>
        </p:blipFill>
        <p:spPr>
          <a:xfrm>
            <a:off x="1072378" y="1482873"/>
            <a:ext cx="1355862" cy="2425646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B5E1ED-FF86-4A74-87F8-4F8618E5A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919292"/>
              </p:ext>
            </p:extLst>
          </p:nvPr>
        </p:nvGraphicFramePr>
        <p:xfrm>
          <a:off x="2933700" y="2293938"/>
          <a:ext cx="59690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6" imgW="5968480" imgH="1368159" progId="Word.Document.12">
                  <p:embed/>
                </p:oleObj>
              </mc:Choice>
              <mc:Fallback>
                <p:oleObj name="Document" r:id="rId6" imgW="5968480" imgH="1368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33700" y="2293938"/>
                        <a:ext cx="5969000" cy="136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83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9986" y="254919"/>
            <a:ext cx="32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200E-C256-4CAA-AD42-DBA295EE5F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557"/>
          <a:stretch/>
        </p:blipFill>
        <p:spPr>
          <a:xfrm>
            <a:off x="2898532" y="2431973"/>
            <a:ext cx="3374439" cy="1828382"/>
          </a:xfrm>
          <a:prstGeom prst="rect">
            <a:avLst/>
          </a:prstGeom>
        </p:spPr>
      </p:pic>
      <p:grpSp>
        <p:nvGrpSpPr>
          <p:cNvPr id="8" name="Google Shape;1745;p44">
            <a:extLst>
              <a:ext uri="{FF2B5EF4-FFF2-40B4-BE49-F238E27FC236}">
                <a16:creationId xmlns:a16="http://schemas.microsoft.com/office/drawing/2014/main" id="{A11289DC-04B5-40B1-AC4F-C6884CC150E6}"/>
              </a:ext>
            </a:extLst>
          </p:cNvPr>
          <p:cNvGrpSpPr/>
          <p:nvPr/>
        </p:nvGrpSpPr>
        <p:grpSpPr>
          <a:xfrm>
            <a:off x="2761902" y="2343139"/>
            <a:ext cx="3620196" cy="2416502"/>
            <a:chOff x="3578510" y="1419647"/>
            <a:chExt cx="4021500" cy="3062887"/>
          </a:xfrm>
        </p:grpSpPr>
        <p:sp>
          <p:nvSpPr>
            <p:cNvPr id="9" name="Google Shape;1746;p44">
              <a:extLst>
                <a:ext uri="{FF2B5EF4-FFF2-40B4-BE49-F238E27FC236}">
                  <a16:creationId xmlns:a16="http://schemas.microsoft.com/office/drawing/2014/main" id="{6E75BF37-DA6F-48DE-A798-9F58A33C7BF9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44">
              <a:extLst>
                <a:ext uri="{FF2B5EF4-FFF2-40B4-BE49-F238E27FC236}">
                  <a16:creationId xmlns:a16="http://schemas.microsoft.com/office/drawing/2014/main" id="{8A3F0D19-03D7-461A-A760-11DA56FBC9E9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748;p44">
              <a:extLst>
                <a:ext uri="{FF2B5EF4-FFF2-40B4-BE49-F238E27FC236}">
                  <a16:creationId xmlns:a16="http://schemas.microsoft.com/office/drawing/2014/main" id="{FB41CB7F-4BDB-42FE-8D28-B50924D4C990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4" name="Google Shape;1749;p44">
                <a:extLst>
                  <a:ext uri="{FF2B5EF4-FFF2-40B4-BE49-F238E27FC236}">
                    <a16:creationId xmlns:a16="http://schemas.microsoft.com/office/drawing/2014/main" id="{50062174-9E69-4FBE-BA78-46476ABD9215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50;p44">
                <a:extLst>
                  <a:ext uri="{FF2B5EF4-FFF2-40B4-BE49-F238E27FC236}">
                    <a16:creationId xmlns:a16="http://schemas.microsoft.com/office/drawing/2014/main" id="{4C163D8B-E6A5-4E39-863F-AE06DCE9E365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" name="Google Shape;1751;p44">
              <a:extLst>
                <a:ext uri="{FF2B5EF4-FFF2-40B4-BE49-F238E27FC236}">
                  <a16:creationId xmlns:a16="http://schemas.microsoft.com/office/drawing/2014/main" id="{261CF09C-5F37-4F65-BE23-7F0AFC38FD54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62F36FA-658F-4DBD-A555-0B8CC1624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2854"/>
              </p:ext>
            </p:extLst>
          </p:nvPr>
        </p:nvGraphicFramePr>
        <p:xfrm>
          <a:off x="1947211" y="1201892"/>
          <a:ext cx="5969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6" imgW="5968480" imgH="1219266" progId="Word.Document.12">
                  <p:embed/>
                </p:oleObj>
              </mc:Choice>
              <mc:Fallback>
                <p:oleObj name="Document" r:id="rId6" imgW="5968480" imgH="12192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7211" y="1201892"/>
                        <a:ext cx="59690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0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9986" y="254919"/>
            <a:ext cx="32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ConfigMap</a:t>
            </a:r>
            <a:endParaRPr/>
          </a:p>
        </p:txBody>
      </p:sp>
      <p:grpSp>
        <p:nvGrpSpPr>
          <p:cNvPr id="8" name="Google Shape;1745;p44">
            <a:extLst>
              <a:ext uri="{FF2B5EF4-FFF2-40B4-BE49-F238E27FC236}">
                <a16:creationId xmlns:a16="http://schemas.microsoft.com/office/drawing/2014/main" id="{A940C840-0333-4500-ADCC-69B67716CF56}"/>
              </a:ext>
            </a:extLst>
          </p:cNvPr>
          <p:cNvGrpSpPr/>
          <p:nvPr/>
        </p:nvGrpSpPr>
        <p:grpSpPr>
          <a:xfrm>
            <a:off x="918500" y="1630339"/>
            <a:ext cx="3620196" cy="2416502"/>
            <a:chOff x="3578510" y="1419647"/>
            <a:chExt cx="4021500" cy="3062887"/>
          </a:xfrm>
        </p:grpSpPr>
        <p:sp>
          <p:nvSpPr>
            <p:cNvPr id="9" name="Google Shape;1746;p44">
              <a:extLst>
                <a:ext uri="{FF2B5EF4-FFF2-40B4-BE49-F238E27FC236}">
                  <a16:creationId xmlns:a16="http://schemas.microsoft.com/office/drawing/2014/main" id="{22AE6C93-8DA6-4ECA-BD8F-394EB2A6AE2B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44">
              <a:extLst>
                <a:ext uri="{FF2B5EF4-FFF2-40B4-BE49-F238E27FC236}">
                  <a16:creationId xmlns:a16="http://schemas.microsoft.com/office/drawing/2014/main" id="{2AC6BE42-D86E-417A-8A32-524375B52A26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748;p44">
              <a:extLst>
                <a:ext uri="{FF2B5EF4-FFF2-40B4-BE49-F238E27FC236}">
                  <a16:creationId xmlns:a16="http://schemas.microsoft.com/office/drawing/2014/main" id="{EA6D8A03-35D1-490D-8B64-8129558564D6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4" name="Google Shape;1749;p44">
                <a:extLst>
                  <a:ext uri="{FF2B5EF4-FFF2-40B4-BE49-F238E27FC236}">
                    <a16:creationId xmlns:a16="http://schemas.microsoft.com/office/drawing/2014/main" id="{FEE0289A-5441-4C19-A0EB-0DE4F42726DA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50;p44">
                <a:extLst>
                  <a:ext uri="{FF2B5EF4-FFF2-40B4-BE49-F238E27FC236}">
                    <a16:creationId xmlns:a16="http://schemas.microsoft.com/office/drawing/2014/main" id="{58DFFD2A-6BFA-4198-AADB-CA5AC83EC575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" name="Google Shape;1751;p44">
              <a:extLst>
                <a:ext uri="{FF2B5EF4-FFF2-40B4-BE49-F238E27FC236}">
                  <a16:creationId xmlns:a16="http://schemas.microsoft.com/office/drawing/2014/main" id="{A9ADF6A0-CFC5-471A-B480-8E0D954B4E04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814563C-A38C-4241-A562-43E2360C16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499"/>
          <a:stretch/>
        </p:blipFill>
        <p:spPr>
          <a:xfrm>
            <a:off x="1042862" y="1745756"/>
            <a:ext cx="3374439" cy="1789274"/>
          </a:xfrm>
          <a:prstGeom prst="rect">
            <a:avLst/>
          </a:prstGeom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5971C13-4831-43EA-AD42-49315DF94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54749"/>
              </p:ext>
            </p:extLst>
          </p:nvPr>
        </p:nvGraphicFramePr>
        <p:xfrm>
          <a:off x="4985900" y="2202188"/>
          <a:ext cx="596900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6" imgW="5968480" imgH="1226836" progId="Word.Document.12">
                  <p:embed/>
                </p:oleObj>
              </mc:Choice>
              <mc:Fallback>
                <p:oleObj name="Document" r:id="rId6" imgW="5968480" imgH="1226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85900" y="2202188"/>
                        <a:ext cx="5969000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05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9986" y="254919"/>
            <a:ext cx="32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NetworkPolicies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7399F-380F-4317-9E8A-F92C31FFF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36" y="1469090"/>
            <a:ext cx="1806097" cy="586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E45258-822E-4BB7-89B4-0C36EC1E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086" y="2150462"/>
            <a:ext cx="1874682" cy="701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DD3E18-ACAC-44FA-8549-2D98928B6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646" y="3322395"/>
            <a:ext cx="1470787" cy="571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5C4C8E-1922-4018-823D-9E363E5C2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114" y="777074"/>
            <a:ext cx="1981372" cy="480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0E2F24-11DF-45E6-B674-2256F87E1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369" y="2055881"/>
            <a:ext cx="1798476" cy="12193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39F52-D0E8-438C-8D00-D49E125816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0169" y="3656201"/>
            <a:ext cx="1897544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6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79896" y="2672945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60000"/>
                    <a:lumOff val="40000"/>
                  </a:schemeClr>
                </a:solidFill>
              </a:rPr>
              <a:t>Calico</a:t>
            </a: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" name="Google Shape;355;p31">
            <a:extLst>
              <a:ext uri="{FF2B5EF4-FFF2-40B4-BE49-F238E27FC236}">
                <a16:creationId xmlns:a16="http://schemas.microsoft.com/office/drawing/2014/main" id="{AF4CBA1C-250E-4755-9534-9ABB4F9D9D2E}"/>
              </a:ext>
            </a:extLst>
          </p:cNvPr>
          <p:cNvGrpSpPr/>
          <p:nvPr/>
        </p:nvGrpSpPr>
        <p:grpSpPr>
          <a:xfrm>
            <a:off x="4191744" y="1578474"/>
            <a:ext cx="696904" cy="740152"/>
            <a:chOff x="1343100" y="238125"/>
            <a:chExt cx="4914225" cy="5219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" name="Google Shape;356;p31">
              <a:extLst>
                <a:ext uri="{FF2B5EF4-FFF2-40B4-BE49-F238E27FC236}">
                  <a16:creationId xmlns:a16="http://schemas.microsoft.com/office/drawing/2014/main" id="{8680A6F9-43E3-463F-86E0-1EEA24627B1F}"/>
                </a:ext>
              </a:extLst>
            </p:cNvPr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7;p31">
              <a:extLst>
                <a:ext uri="{FF2B5EF4-FFF2-40B4-BE49-F238E27FC236}">
                  <a16:creationId xmlns:a16="http://schemas.microsoft.com/office/drawing/2014/main" id="{FE9ADFCD-161C-4A8E-950A-70CFDA9A273A}"/>
                </a:ext>
              </a:extLst>
            </p:cNvPr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8;p31">
              <a:extLst>
                <a:ext uri="{FF2B5EF4-FFF2-40B4-BE49-F238E27FC236}">
                  <a16:creationId xmlns:a16="http://schemas.microsoft.com/office/drawing/2014/main" id="{ECB70640-ECFB-4CBD-8541-87788DFF65FA}"/>
                </a:ext>
              </a:extLst>
            </p:cNvPr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9;p31">
              <a:extLst>
                <a:ext uri="{FF2B5EF4-FFF2-40B4-BE49-F238E27FC236}">
                  <a16:creationId xmlns:a16="http://schemas.microsoft.com/office/drawing/2014/main" id="{2F96983A-D8EA-455A-8AD4-14AB7951CBE1}"/>
                </a:ext>
              </a:extLst>
            </p:cNvPr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0;p31">
              <a:extLst>
                <a:ext uri="{FF2B5EF4-FFF2-40B4-BE49-F238E27FC236}">
                  <a16:creationId xmlns:a16="http://schemas.microsoft.com/office/drawing/2014/main" id="{AF852843-7C7E-4873-BD4D-A510D07AF172}"/>
                </a:ext>
              </a:extLst>
            </p:cNvPr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1;p31">
              <a:extLst>
                <a:ext uri="{FF2B5EF4-FFF2-40B4-BE49-F238E27FC236}">
                  <a16:creationId xmlns:a16="http://schemas.microsoft.com/office/drawing/2014/main" id="{3DB7A717-6613-4EDE-B32A-91FB5C3ACF0C}"/>
                </a:ext>
              </a:extLst>
            </p:cNvPr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2;p31">
              <a:extLst>
                <a:ext uri="{FF2B5EF4-FFF2-40B4-BE49-F238E27FC236}">
                  <a16:creationId xmlns:a16="http://schemas.microsoft.com/office/drawing/2014/main" id="{DD591079-E763-4ECB-A4AD-ED01741E3349}"/>
                </a:ext>
              </a:extLst>
            </p:cNvPr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3;p31">
              <a:extLst>
                <a:ext uri="{FF2B5EF4-FFF2-40B4-BE49-F238E27FC236}">
                  <a16:creationId xmlns:a16="http://schemas.microsoft.com/office/drawing/2014/main" id="{1CBE981F-C147-4735-BDEC-A067FBACCD3F}"/>
                </a:ext>
              </a:extLst>
            </p:cNvPr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;p31">
              <a:extLst>
                <a:ext uri="{FF2B5EF4-FFF2-40B4-BE49-F238E27FC236}">
                  <a16:creationId xmlns:a16="http://schemas.microsoft.com/office/drawing/2014/main" id="{AFFDFF90-9537-4671-83C8-720AD50D56E9}"/>
                </a:ext>
              </a:extLst>
            </p:cNvPr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5;p31">
              <a:extLst>
                <a:ext uri="{FF2B5EF4-FFF2-40B4-BE49-F238E27FC236}">
                  <a16:creationId xmlns:a16="http://schemas.microsoft.com/office/drawing/2014/main" id="{7D4174BB-73AF-4D05-8E3E-9F6749E35C82}"/>
                </a:ext>
              </a:extLst>
            </p:cNvPr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6;p31">
              <a:extLst>
                <a:ext uri="{FF2B5EF4-FFF2-40B4-BE49-F238E27FC236}">
                  <a16:creationId xmlns:a16="http://schemas.microsoft.com/office/drawing/2014/main" id="{F7314071-98CE-4F5E-A837-E532B7EA7D44}"/>
                </a:ext>
              </a:extLst>
            </p:cNvPr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7;p31">
              <a:extLst>
                <a:ext uri="{FF2B5EF4-FFF2-40B4-BE49-F238E27FC236}">
                  <a16:creationId xmlns:a16="http://schemas.microsoft.com/office/drawing/2014/main" id="{1583F758-0EDD-4259-B7D1-A7B0E8CDE7F7}"/>
                </a:ext>
              </a:extLst>
            </p:cNvPr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8;p31">
              <a:extLst>
                <a:ext uri="{FF2B5EF4-FFF2-40B4-BE49-F238E27FC236}">
                  <a16:creationId xmlns:a16="http://schemas.microsoft.com/office/drawing/2014/main" id="{64FDB6AC-0499-4648-8A98-ECF259C3E6F0}"/>
                </a:ext>
              </a:extLst>
            </p:cNvPr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9;p31">
              <a:extLst>
                <a:ext uri="{FF2B5EF4-FFF2-40B4-BE49-F238E27FC236}">
                  <a16:creationId xmlns:a16="http://schemas.microsoft.com/office/drawing/2014/main" id="{DCCF522F-98FF-4639-806E-E65AC68144C7}"/>
                </a:ext>
              </a:extLst>
            </p:cNvPr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0;p31">
              <a:extLst>
                <a:ext uri="{FF2B5EF4-FFF2-40B4-BE49-F238E27FC236}">
                  <a16:creationId xmlns:a16="http://schemas.microsoft.com/office/drawing/2014/main" id="{5BDDA070-8B4A-436C-84DA-719D500C1899}"/>
                </a:ext>
              </a:extLst>
            </p:cNvPr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1;p31">
              <a:extLst>
                <a:ext uri="{FF2B5EF4-FFF2-40B4-BE49-F238E27FC236}">
                  <a16:creationId xmlns:a16="http://schemas.microsoft.com/office/drawing/2014/main" id="{52E2B7BD-D627-4446-B000-4B9701D1E241}"/>
                </a:ext>
              </a:extLst>
            </p:cNvPr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2;p31">
              <a:extLst>
                <a:ext uri="{FF2B5EF4-FFF2-40B4-BE49-F238E27FC236}">
                  <a16:creationId xmlns:a16="http://schemas.microsoft.com/office/drawing/2014/main" id="{BF5C29D0-873E-44C0-A67A-C972E81ECA42}"/>
                </a:ext>
              </a:extLst>
            </p:cNvPr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3;p31">
              <a:extLst>
                <a:ext uri="{FF2B5EF4-FFF2-40B4-BE49-F238E27FC236}">
                  <a16:creationId xmlns:a16="http://schemas.microsoft.com/office/drawing/2014/main" id="{BF2BFD5C-7013-4084-9141-122F85F7FEB8}"/>
                </a:ext>
              </a:extLst>
            </p:cNvPr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4;p31">
              <a:extLst>
                <a:ext uri="{FF2B5EF4-FFF2-40B4-BE49-F238E27FC236}">
                  <a16:creationId xmlns:a16="http://schemas.microsoft.com/office/drawing/2014/main" id="{6EB0C274-81B2-4071-8150-8E94FDA3CCB3}"/>
                </a:ext>
              </a:extLst>
            </p:cNvPr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5;p31">
              <a:extLst>
                <a:ext uri="{FF2B5EF4-FFF2-40B4-BE49-F238E27FC236}">
                  <a16:creationId xmlns:a16="http://schemas.microsoft.com/office/drawing/2014/main" id="{3A9B0A87-A32F-4FAE-BD27-DF77052767EF}"/>
                </a:ext>
              </a:extLst>
            </p:cNvPr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6;p31">
              <a:extLst>
                <a:ext uri="{FF2B5EF4-FFF2-40B4-BE49-F238E27FC236}">
                  <a16:creationId xmlns:a16="http://schemas.microsoft.com/office/drawing/2014/main" id="{D58AD3C4-2EF3-49A3-93E7-37AD9D795DD1}"/>
                </a:ext>
              </a:extLst>
            </p:cNvPr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7;p31">
              <a:extLst>
                <a:ext uri="{FF2B5EF4-FFF2-40B4-BE49-F238E27FC236}">
                  <a16:creationId xmlns:a16="http://schemas.microsoft.com/office/drawing/2014/main" id="{537B221D-59D9-428E-816A-4301860783FE}"/>
                </a:ext>
              </a:extLst>
            </p:cNvPr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8;p31">
              <a:extLst>
                <a:ext uri="{FF2B5EF4-FFF2-40B4-BE49-F238E27FC236}">
                  <a16:creationId xmlns:a16="http://schemas.microsoft.com/office/drawing/2014/main" id="{233D73BB-63FF-47E5-80BB-2895A163D92E}"/>
                </a:ext>
              </a:extLst>
            </p:cNvPr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9;p31">
              <a:extLst>
                <a:ext uri="{FF2B5EF4-FFF2-40B4-BE49-F238E27FC236}">
                  <a16:creationId xmlns:a16="http://schemas.microsoft.com/office/drawing/2014/main" id="{5DCF1700-43E2-40B2-BDC8-F17C15F60283}"/>
                </a:ext>
              </a:extLst>
            </p:cNvPr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0;p31">
              <a:extLst>
                <a:ext uri="{FF2B5EF4-FFF2-40B4-BE49-F238E27FC236}">
                  <a16:creationId xmlns:a16="http://schemas.microsoft.com/office/drawing/2014/main" id="{D68E1935-F683-425C-A6BD-BE6CA94C9B79}"/>
                </a:ext>
              </a:extLst>
            </p:cNvPr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1;p31">
              <a:extLst>
                <a:ext uri="{FF2B5EF4-FFF2-40B4-BE49-F238E27FC236}">
                  <a16:creationId xmlns:a16="http://schemas.microsoft.com/office/drawing/2014/main" id="{671E750F-1268-4523-A1FA-E82B3DF45765}"/>
                </a:ext>
              </a:extLst>
            </p:cNvPr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2;p31">
              <a:extLst>
                <a:ext uri="{FF2B5EF4-FFF2-40B4-BE49-F238E27FC236}">
                  <a16:creationId xmlns:a16="http://schemas.microsoft.com/office/drawing/2014/main" id="{E33B3C12-FFBC-47A5-A39C-484DC7A36794}"/>
                </a:ext>
              </a:extLst>
            </p:cNvPr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3;p31">
              <a:extLst>
                <a:ext uri="{FF2B5EF4-FFF2-40B4-BE49-F238E27FC236}">
                  <a16:creationId xmlns:a16="http://schemas.microsoft.com/office/drawing/2014/main" id="{3C09946C-60C7-4563-9AE4-FC4A7D0907DB}"/>
                </a:ext>
              </a:extLst>
            </p:cNvPr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;p31">
              <a:extLst>
                <a:ext uri="{FF2B5EF4-FFF2-40B4-BE49-F238E27FC236}">
                  <a16:creationId xmlns:a16="http://schemas.microsoft.com/office/drawing/2014/main" id="{4F544BDB-67F5-4754-9A0C-49B68EE966B6}"/>
                </a:ext>
              </a:extLst>
            </p:cNvPr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5;p31">
              <a:extLst>
                <a:ext uri="{FF2B5EF4-FFF2-40B4-BE49-F238E27FC236}">
                  <a16:creationId xmlns:a16="http://schemas.microsoft.com/office/drawing/2014/main" id="{61A0DA87-6F60-4335-B83F-87DBEB3BDE21}"/>
                </a:ext>
              </a:extLst>
            </p:cNvPr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6;p31">
              <a:extLst>
                <a:ext uri="{FF2B5EF4-FFF2-40B4-BE49-F238E27FC236}">
                  <a16:creationId xmlns:a16="http://schemas.microsoft.com/office/drawing/2014/main" id="{7FBC70CC-7051-4EBE-B941-F33978636604}"/>
                </a:ext>
              </a:extLst>
            </p:cNvPr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7;p31">
              <a:extLst>
                <a:ext uri="{FF2B5EF4-FFF2-40B4-BE49-F238E27FC236}">
                  <a16:creationId xmlns:a16="http://schemas.microsoft.com/office/drawing/2014/main" id="{F7F8B091-D0CD-4794-B901-21E8A93CD20D}"/>
                </a:ext>
              </a:extLst>
            </p:cNvPr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8;p31">
              <a:extLst>
                <a:ext uri="{FF2B5EF4-FFF2-40B4-BE49-F238E27FC236}">
                  <a16:creationId xmlns:a16="http://schemas.microsoft.com/office/drawing/2014/main" id="{0DE5B6DB-3175-4393-BB0E-445016E1CC7D}"/>
                </a:ext>
              </a:extLst>
            </p:cNvPr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9;p31">
              <a:extLst>
                <a:ext uri="{FF2B5EF4-FFF2-40B4-BE49-F238E27FC236}">
                  <a16:creationId xmlns:a16="http://schemas.microsoft.com/office/drawing/2014/main" id="{3446A832-DB6F-4F67-A1BC-2892F03B5EB6}"/>
                </a:ext>
              </a:extLst>
            </p:cNvPr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0;p31">
              <a:extLst>
                <a:ext uri="{FF2B5EF4-FFF2-40B4-BE49-F238E27FC236}">
                  <a16:creationId xmlns:a16="http://schemas.microsoft.com/office/drawing/2014/main" id="{5EF289A3-01E7-47DA-AD7E-A53BAF42FB13}"/>
                </a:ext>
              </a:extLst>
            </p:cNvPr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1;p31">
              <a:extLst>
                <a:ext uri="{FF2B5EF4-FFF2-40B4-BE49-F238E27FC236}">
                  <a16:creationId xmlns:a16="http://schemas.microsoft.com/office/drawing/2014/main" id="{5495E7C1-8A17-492B-9A83-3DE813532488}"/>
                </a:ext>
              </a:extLst>
            </p:cNvPr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2;p31">
              <a:extLst>
                <a:ext uri="{FF2B5EF4-FFF2-40B4-BE49-F238E27FC236}">
                  <a16:creationId xmlns:a16="http://schemas.microsoft.com/office/drawing/2014/main" id="{78A3D44B-0CB2-4686-A0BC-87FB7E2AE6B9}"/>
                </a:ext>
              </a:extLst>
            </p:cNvPr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3;p31">
              <a:extLst>
                <a:ext uri="{FF2B5EF4-FFF2-40B4-BE49-F238E27FC236}">
                  <a16:creationId xmlns:a16="http://schemas.microsoft.com/office/drawing/2014/main" id="{1E46BDD5-8888-4A42-BCCE-7BA8E8B8E082}"/>
                </a:ext>
              </a:extLst>
            </p:cNvPr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4;p31">
              <a:extLst>
                <a:ext uri="{FF2B5EF4-FFF2-40B4-BE49-F238E27FC236}">
                  <a16:creationId xmlns:a16="http://schemas.microsoft.com/office/drawing/2014/main" id="{DA577223-865B-4DA8-9430-E496804BFDE5}"/>
                </a:ext>
              </a:extLst>
            </p:cNvPr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5;p31">
              <a:extLst>
                <a:ext uri="{FF2B5EF4-FFF2-40B4-BE49-F238E27FC236}">
                  <a16:creationId xmlns:a16="http://schemas.microsoft.com/office/drawing/2014/main" id="{AD0CFD6B-9CC9-4880-B7CA-84DC38D48E67}"/>
                </a:ext>
              </a:extLst>
            </p:cNvPr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6;p31">
              <a:extLst>
                <a:ext uri="{FF2B5EF4-FFF2-40B4-BE49-F238E27FC236}">
                  <a16:creationId xmlns:a16="http://schemas.microsoft.com/office/drawing/2014/main" id="{85EA7558-ADB0-4B55-ABEB-F331969665B8}"/>
                </a:ext>
              </a:extLst>
            </p:cNvPr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7;p31">
              <a:extLst>
                <a:ext uri="{FF2B5EF4-FFF2-40B4-BE49-F238E27FC236}">
                  <a16:creationId xmlns:a16="http://schemas.microsoft.com/office/drawing/2014/main" id="{8EB06B87-F86D-4CA9-981A-2A7588A9DC70}"/>
                </a:ext>
              </a:extLst>
            </p:cNvPr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8;p31">
              <a:extLst>
                <a:ext uri="{FF2B5EF4-FFF2-40B4-BE49-F238E27FC236}">
                  <a16:creationId xmlns:a16="http://schemas.microsoft.com/office/drawing/2014/main" id="{1784396A-6A57-436C-9F55-23B2F68413AF}"/>
                </a:ext>
              </a:extLst>
            </p:cNvPr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9;p31">
              <a:extLst>
                <a:ext uri="{FF2B5EF4-FFF2-40B4-BE49-F238E27FC236}">
                  <a16:creationId xmlns:a16="http://schemas.microsoft.com/office/drawing/2014/main" id="{1C4134D9-AE4E-4291-8398-A41D1D6B8CEE}"/>
                </a:ext>
              </a:extLst>
            </p:cNvPr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0;p31">
              <a:extLst>
                <a:ext uri="{FF2B5EF4-FFF2-40B4-BE49-F238E27FC236}">
                  <a16:creationId xmlns:a16="http://schemas.microsoft.com/office/drawing/2014/main" id="{969AADC2-E541-4D1F-9365-2B2C341D36CE}"/>
                </a:ext>
              </a:extLst>
            </p:cNvPr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1;p31">
              <a:extLst>
                <a:ext uri="{FF2B5EF4-FFF2-40B4-BE49-F238E27FC236}">
                  <a16:creationId xmlns:a16="http://schemas.microsoft.com/office/drawing/2014/main" id="{57B44787-64CE-48E9-B5E8-85CD9549A40E}"/>
                </a:ext>
              </a:extLst>
            </p:cNvPr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20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760758-B46D-4C1A-BF7F-A35C44DA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23" y="0"/>
            <a:ext cx="46505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6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8"/>
          <p:cNvSpPr txBox="1">
            <a:spLocks noGrp="1"/>
          </p:cNvSpPr>
          <p:nvPr>
            <p:ph type="body" idx="1"/>
          </p:nvPr>
        </p:nvSpPr>
        <p:spPr>
          <a:xfrm>
            <a:off x="720000" y="1563215"/>
            <a:ext cx="3800046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KUBERNETES NETWORK MODEL</a:t>
            </a: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US" dirty="0">
                <a:solidFill>
                  <a:schemeClr val="l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Every pod has its own IP address</a:t>
            </a:r>
            <a:endParaRPr lang="en-US" dirty="0">
              <a:solidFill>
                <a:schemeClr val="lt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US" dirty="0">
                <a:solidFill>
                  <a:schemeClr val="lt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Containers inside a pod share the Pod's IP address 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-US" dirty="0">
                <a:solidFill>
                  <a:schemeClr val="lt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and can communicate freely with each other </a:t>
            </a:r>
            <a:endParaRPr dirty="0">
              <a:solidFill>
                <a:schemeClr val="lt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US" dirty="0">
                <a:solidFill>
                  <a:schemeClr val="lt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Pods can communicate with other pods in the cluster using the Pod's IP address (no NAT required)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1800" name="Google Shape;1800;p48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34CE-5F60-4499-906F-07F6BE7AA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2100" y="1563215"/>
            <a:ext cx="3581900" cy="26197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8"/>
          <p:cNvSpPr txBox="1">
            <a:spLocks noGrp="1"/>
          </p:cNvSpPr>
          <p:nvPr>
            <p:ph type="body" idx="1"/>
          </p:nvPr>
        </p:nvSpPr>
        <p:spPr>
          <a:xfrm>
            <a:off x="720100" y="1217275"/>
            <a:ext cx="7842109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NETWORK POLICY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2"/>
              </a:solidFill>
              <a:uFill>
                <a:noFill/>
              </a:uFill>
              <a:latin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uFill>
                  <a:noFill/>
                </a:uFill>
              </a:rPr>
              <a:t>Is the main tool for securing the </a:t>
            </a:r>
            <a:r>
              <a:rPr lang="en-US" dirty="0" err="1">
                <a:solidFill>
                  <a:schemeClr val="lt2"/>
                </a:solidFill>
                <a:uFill>
                  <a:noFill/>
                </a:uFill>
              </a:rPr>
              <a:t>kubernetes</a:t>
            </a:r>
            <a:r>
              <a:rPr lang="en-US" dirty="0">
                <a:solidFill>
                  <a:schemeClr val="lt2"/>
                </a:solidFill>
                <a:uFill>
                  <a:noFill/>
                </a:uFill>
              </a:rPr>
              <a:t> network. It allows you to easily limit network traffic in the cluster to allow only the traffic you want to pass through.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1800" name="Google Shape;1800;p48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9F92C-0A7E-455B-99AA-E8211ECC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49" y="2295451"/>
            <a:ext cx="4333010" cy="23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7" name="Google Shape;156;p2">
            <a:extLst>
              <a:ext uri="{FF2B5EF4-FFF2-40B4-BE49-F238E27FC236}">
                <a16:creationId xmlns:a16="http://schemas.microsoft.com/office/drawing/2014/main" id="{791EBA90-B853-4234-A81B-1938920ECF4D}"/>
              </a:ext>
            </a:extLst>
          </p:cNvPr>
          <p:cNvGrpSpPr/>
          <p:nvPr/>
        </p:nvGrpSpPr>
        <p:grpSpPr>
          <a:xfrm>
            <a:off x="825473" y="368356"/>
            <a:ext cx="1425776" cy="1497394"/>
            <a:chOff x="1276321" y="1389277"/>
            <a:chExt cx="2644800" cy="2777645"/>
          </a:xfrm>
        </p:grpSpPr>
        <p:sp>
          <p:nvSpPr>
            <p:cNvPr id="8" name="Google Shape;157;p2">
              <a:extLst>
                <a:ext uri="{FF2B5EF4-FFF2-40B4-BE49-F238E27FC236}">
                  <a16:creationId xmlns:a16="http://schemas.microsoft.com/office/drawing/2014/main" id="{B2DB645E-3F9F-4FB1-9516-BADDF1498463}"/>
                </a:ext>
              </a:extLst>
            </p:cNvPr>
            <p:cNvSpPr txBox="1"/>
            <p:nvPr/>
          </p:nvSpPr>
          <p:spPr>
            <a:xfrm>
              <a:off x="1276321" y="3828408"/>
              <a:ext cx="264480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NGUYEN DOAN XUAN BINH</a:t>
              </a:r>
              <a:endParaRPr sz="1600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9" name="Google Shape;158;p2">
              <a:extLst>
                <a:ext uri="{FF2B5EF4-FFF2-40B4-BE49-F238E27FC236}">
                  <a16:creationId xmlns:a16="http://schemas.microsoft.com/office/drawing/2014/main" id="{5E0FE135-3AD9-4EC5-872C-B7D23A263A16}"/>
                </a:ext>
              </a:extLst>
            </p:cNvPr>
            <p:cNvGrpSpPr/>
            <p:nvPr/>
          </p:nvGrpSpPr>
          <p:grpSpPr>
            <a:xfrm>
              <a:off x="1556782" y="1389277"/>
              <a:ext cx="2070533" cy="2286880"/>
              <a:chOff x="1556782" y="1389277"/>
              <a:chExt cx="2070533" cy="2286880"/>
            </a:xfrm>
          </p:grpSpPr>
          <p:grpSp>
            <p:nvGrpSpPr>
              <p:cNvPr id="10" name="Google Shape;159;p2">
                <a:extLst>
                  <a:ext uri="{FF2B5EF4-FFF2-40B4-BE49-F238E27FC236}">
                    <a16:creationId xmlns:a16="http://schemas.microsoft.com/office/drawing/2014/main" id="{68346114-9396-4095-A576-BB0A722C065D}"/>
                  </a:ext>
                </a:extLst>
              </p:cNvPr>
              <p:cNvGrpSpPr/>
              <p:nvPr/>
            </p:nvGrpSpPr>
            <p:grpSpPr>
              <a:xfrm>
                <a:off x="1556782" y="1389277"/>
                <a:ext cx="2070533" cy="2286880"/>
                <a:chOff x="1556782" y="1389277"/>
                <a:chExt cx="2070533" cy="2286880"/>
              </a:xfrm>
            </p:grpSpPr>
            <p:sp>
              <p:nvSpPr>
                <p:cNvPr id="12" name="Google Shape;160;p2">
                  <a:extLst>
                    <a:ext uri="{FF2B5EF4-FFF2-40B4-BE49-F238E27FC236}">
                      <a16:creationId xmlns:a16="http://schemas.microsoft.com/office/drawing/2014/main" id="{C5A99CE2-47BF-4DDF-B7F5-CA74C4C807AF}"/>
                    </a:ext>
                  </a:extLst>
                </p:cNvPr>
                <p:cNvSpPr/>
                <p:nvPr/>
              </p:nvSpPr>
              <p:spPr>
                <a:xfrm>
                  <a:off x="1590156" y="1623566"/>
                  <a:ext cx="2037159" cy="2052591"/>
                </a:xfrm>
                <a:prstGeom prst="ellipse">
                  <a:avLst/>
                </a:prstGeom>
                <a:solidFill>
                  <a:srgbClr val="FF596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13" name="Google Shape;161;p2">
                  <a:extLst>
                    <a:ext uri="{FF2B5EF4-FFF2-40B4-BE49-F238E27FC236}">
                      <a16:creationId xmlns:a16="http://schemas.microsoft.com/office/drawing/2014/main" id="{348E4D8F-E66A-48B0-B8DC-A12B2AAD9073}"/>
                    </a:ext>
                  </a:extLst>
                </p:cNvPr>
                <p:cNvGrpSpPr/>
                <p:nvPr/>
              </p:nvGrpSpPr>
              <p:grpSpPr>
                <a:xfrm>
                  <a:off x="1556782" y="1389277"/>
                  <a:ext cx="782517" cy="685030"/>
                  <a:chOff x="554139" y="1923708"/>
                  <a:chExt cx="782517" cy="685030"/>
                </a:xfrm>
              </p:grpSpPr>
              <p:sp>
                <p:nvSpPr>
                  <p:cNvPr id="14" name="Google Shape;162;p2">
                    <a:extLst>
                      <a:ext uri="{FF2B5EF4-FFF2-40B4-BE49-F238E27FC236}">
                        <a16:creationId xmlns:a16="http://schemas.microsoft.com/office/drawing/2014/main" id="{D4C5C7A7-2F44-4FAF-87D4-E6E8074C204A}"/>
                      </a:ext>
                    </a:extLst>
                  </p:cNvPr>
                  <p:cNvSpPr/>
                  <p:nvPr/>
                </p:nvSpPr>
                <p:spPr>
                  <a:xfrm>
                    <a:off x="672397" y="2024653"/>
                    <a:ext cx="523200" cy="523200"/>
                  </a:xfrm>
                  <a:prstGeom prst="ellipse">
                    <a:avLst/>
                  </a:prstGeom>
                  <a:solidFill>
                    <a:srgbClr val="FF596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15" name="Google Shape;163;p2">
                    <a:extLst>
                      <a:ext uri="{FF2B5EF4-FFF2-40B4-BE49-F238E27FC236}">
                        <a16:creationId xmlns:a16="http://schemas.microsoft.com/office/drawing/2014/main" id="{EC81D04B-0314-4071-B4DD-4ED3DABC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554139" y="1923708"/>
                    <a:ext cx="782517" cy="6850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 b="1" dirty="0">
                        <a:solidFill>
                          <a:srgbClr val="E6E7E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01</a:t>
                    </a:r>
                    <a:endParaRPr dirty="0"/>
                  </a:p>
                </p:txBody>
              </p:sp>
            </p:grpSp>
          </p:grpSp>
          <p:pic>
            <p:nvPicPr>
              <p:cNvPr id="11" name="Google Shape;164;p2" descr="A picture containing sky, outdoor&#10;&#10;Description automatically generated">
                <a:extLst>
                  <a:ext uri="{FF2B5EF4-FFF2-40B4-BE49-F238E27FC236}">
                    <a16:creationId xmlns:a16="http://schemas.microsoft.com/office/drawing/2014/main" id="{A19A4594-AD6A-4F57-A8E5-D017E7D6651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47320" y="1798463"/>
                <a:ext cx="1702800" cy="1702798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" name="Google Shape;140;p2">
            <a:extLst>
              <a:ext uri="{FF2B5EF4-FFF2-40B4-BE49-F238E27FC236}">
                <a16:creationId xmlns:a16="http://schemas.microsoft.com/office/drawing/2014/main" id="{6005B773-8743-4633-8C43-BB80AC5FBA56}"/>
              </a:ext>
            </a:extLst>
          </p:cNvPr>
          <p:cNvGrpSpPr/>
          <p:nvPr/>
        </p:nvGrpSpPr>
        <p:grpSpPr>
          <a:xfrm>
            <a:off x="1280586" y="2876751"/>
            <a:ext cx="1781094" cy="1991583"/>
            <a:chOff x="4003106" y="1509024"/>
            <a:chExt cx="2644771" cy="2957328"/>
          </a:xfrm>
        </p:grpSpPr>
        <p:sp>
          <p:nvSpPr>
            <p:cNvPr id="17" name="Google Shape;141;p2">
              <a:extLst>
                <a:ext uri="{FF2B5EF4-FFF2-40B4-BE49-F238E27FC236}">
                  <a16:creationId xmlns:a16="http://schemas.microsoft.com/office/drawing/2014/main" id="{38753743-3CC8-4893-953A-DE094BDCAEE8}"/>
                </a:ext>
              </a:extLst>
            </p:cNvPr>
            <p:cNvSpPr txBox="1"/>
            <p:nvPr/>
          </p:nvSpPr>
          <p:spPr>
            <a:xfrm>
              <a:off x="4003106" y="3801146"/>
              <a:ext cx="2644771" cy="665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NGUYEN MY QUYNH (PHA PHA) </a:t>
              </a:r>
              <a:endParaRPr sz="14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8" name="Google Shape;142;p2">
              <a:extLst>
                <a:ext uri="{FF2B5EF4-FFF2-40B4-BE49-F238E27FC236}">
                  <a16:creationId xmlns:a16="http://schemas.microsoft.com/office/drawing/2014/main" id="{1D21D06F-78A9-4221-8E95-596B98120E30}"/>
                </a:ext>
              </a:extLst>
            </p:cNvPr>
            <p:cNvGrpSpPr/>
            <p:nvPr/>
          </p:nvGrpSpPr>
          <p:grpSpPr>
            <a:xfrm>
              <a:off x="4185872" y="1509024"/>
              <a:ext cx="2177295" cy="2160828"/>
              <a:chOff x="4185872" y="1509024"/>
              <a:chExt cx="2177295" cy="2160828"/>
            </a:xfrm>
          </p:grpSpPr>
          <p:sp>
            <p:nvSpPr>
              <p:cNvPr id="19" name="Google Shape;143;p2">
                <a:extLst>
                  <a:ext uri="{FF2B5EF4-FFF2-40B4-BE49-F238E27FC236}">
                    <a16:creationId xmlns:a16="http://schemas.microsoft.com/office/drawing/2014/main" id="{4A1795D8-F578-4B18-92CB-4827E86D7354}"/>
                  </a:ext>
                </a:extLst>
              </p:cNvPr>
              <p:cNvSpPr/>
              <p:nvPr/>
            </p:nvSpPr>
            <p:spPr>
              <a:xfrm>
                <a:off x="4287817" y="1594502"/>
                <a:ext cx="2075350" cy="207535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0" name="Google Shape;144;p2">
                <a:extLst>
                  <a:ext uri="{FF2B5EF4-FFF2-40B4-BE49-F238E27FC236}">
                    <a16:creationId xmlns:a16="http://schemas.microsoft.com/office/drawing/2014/main" id="{17889DEE-127A-46B1-BD0A-10E879D4A985}"/>
                  </a:ext>
                </a:extLst>
              </p:cNvPr>
              <p:cNvGrpSpPr/>
              <p:nvPr/>
            </p:nvGrpSpPr>
            <p:grpSpPr>
              <a:xfrm>
                <a:off x="4185872" y="1509024"/>
                <a:ext cx="766624" cy="607470"/>
                <a:chOff x="489434" y="2043455"/>
                <a:chExt cx="766624" cy="607470"/>
              </a:xfrm>
            </p:grpSpPr>
            <p:sp>
              <p:nvSpPr>
                <p:cNvPr id="22" name="Google Shape;145;p2">
                  <a:extLst>
                    <a:ext uri="{FF2B5EF4-FFF2-40B4-BE49-F238E27FC236}">
                      <a16:creationId xmlns:a16="http://schemas.microsoft.com/office/drawing/2014/main" id="{0B140991-9F7C-46C3-8180-8976F5C2349E}"/>
                    </a:ext>
                  </a:extLst>
                </p:cNvPr>
                <p:cNvSpPr/>
                <p:nvPr/>
              </p:nvSpPr>
              <p:spPr>
                <a:xfrm>
                  <a:off x="614282" y="2058748"/>
                  <a:ext cx="523220" cy="523220"/>
                </a:xfrm>
                <a:prstGeom prst="ellipse">
                  <a:avLst/>
                </a:prstGeom>
                <a:solidFill>
                  <a:srgbClr val="03A1A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23" name="Google Shape;146;p2">
                  <a:extLst>
                    <a:ext uri="{FF2B5EF4-FFF2-40B4-BE49-F238E27FC236}">
                      <a16:creationId xmlns:a16="http://schemas.microsoft.com/office/drawing/2014/main" id="{1BD9D5A0-7B78-4544-AB51-CF3712A0AF8C}"/>
                    </a:ext>
                  </a:extLst>
                </p:cNvPr>
                <p:cNvSpPr txBox="1"/>
                <p:nvPr/>
              </p:nvSpPr>
              <p:spPr>
                <a:xfrm>
                  <a:off x="489434" y="2043455"/>
                  <a:ext cx="766624" cy="6074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dirty="0">
                      <a:solidFill>
                        <a:srgbClr val="E6E7E9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02</a:t>
                  </a:r>
                  <a:endParaRPr dirty="0"/>
                </a:p>
              </p:txBody>
            </p:sp>
          </p:grpSp>
          <p:pic>
            <p:nvPicPr>
              <p:cNvPr id="21" name="Google Shape;147;p2" descr="A picture containing text, toilet&#10;&#10;Description automatically generated">
                <a:extLst>
                  <a:ext uri="{FF2B5EF4-FFF2-40B4-BE49-F238E27FC236}">
                    <a16:creationId xmlns:a16="http://schemas.microsoft.com/office/drawing/2014/main" id="{93588BF5-1802-4FBA-BF7E-366BCCF4B642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489864" y="1812760"/>
                <a:ext cx="1671254" cy="1679608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" name="Google Shape;148;p2">
            <a:extLst>
              <a:ext uri="{FF2B5EF4-FFF2-40B4-BE49-F238E27FC236}">
                <a16:creationId xmlns:a16="http://schemas.microsoft.com/office/drawing/2014/main" id="{8B5B42E9-15D5-4A7A-AFC8-2269D0283505}"/>
              </a:ext>
            </a:extLst>
          </p:cNvPr>
          <p:cNvGrpSpPr/>
          <p:nvPr/>
        </p:nvGrpSpPr>
        <p:grpSpPr>
          <a:xfrm>
            <a:off x="3284271" y="1319012"/>
            <a:ext cx="1403794" cy="1468104"/>
            <a:chOff x="6777690" y="1453202"/>
            <a:chExt cx="2644771" cy="2765933"/>
          </a:xfrm>
        </p:grpSpPr>
        <p:sp>
          <p:nvSpPr>
            <p:cNvPr id="25" name="Google Shape;149;p2">
              <a:extLst>
                <a:ext uri="{FF2B5EF4-FFF2-40B4-BE49-F238E27FC236}">
                  <a16:creationId xmlns:a16="http://schemas.microsoft.com/office/drawing/2014/main" id="{7C70F27B-2114-4285-8580-F8648FCCBC06}"/>
                </a:ext>
              </a:extLst>
            </p:cNvPr>
            <p:cNvSpPr txBox="1"/>
            <p:nvPr/>
          </p:nvSpPr>
          <p:spPr>
            <a:xfrm>
              <a:off x="6777690" y="3811153"/>
              <a:ext cx="2644771" cy="407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TRAN HOANG KHANG</a:t>
              </a:r>
              <a:endParaRPr sz="16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6" name="Google Shape;150;p2">
              <a:extLst>
                <a:ext uri="{FF2B5EF4-FFF2-40B4-BE49-F238E27FC236}">
                  <a16:creationId xmlns:a16="http://schemas.microsoft.com/office/drawing/2014/main" id="{48259670-09CD-4C21-97C2-A55D6C274002}"/>
                </a:ext>
              </a:extLst>
            </p:cNvPr>
            <p:cNvGrpSpPr/>
            <p:nvPr/>
          </p:nvGrpSpPr>
          <p:grpSpPr>
            <a:xfrm>
              <a:off x="6979981" y="1453202"/>
              <a:ext cx="2162921" cy="2221801"/>
              <a:chOff x="6979981" y="1453202"/>
              <a:chExt cx="2162921" cy="2221801"/>
            </a:xfrm>
          </p:grpSpPr>
          <p:sp>
            <p:nvSpPr>
              <p:cNvPr id="27" name="Google Shape;151;p2">
                <a:extLst>
                  <a:ext uri="{FF2B5EF4-FFF2-40B4-BE49-F238E27FC236}">
                    <a16:creationId xmlns:a16="http://schemas.microsoft.com/office/drawing/2014/main" id="{5E346A96-E702-411A-9DDA-EB0171A8058A}"/>
                  </a:ext>
                </a:extLst>
              </p:cNvPr>
              <p:cNvSpPr/>
              <p:nvPr/>
            </p:nvSpPr>
            <p:spPr>
              <a:xfrm>
                <a:off x="7057250" y="1589351"/>
                <a:ext cx="2085652" cy="2085652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8" name="Google Shape;152;p2">
                <a:extLst>
                  <a:ext uri="{FF2B5EF4-FFF2-40B4-BE49-F238E27FC236}">
                    <a16:creationId xmlns:a16="http://schemas.microsoft.com/office/drawing/2014/main" id="{5BB739B5-DE01-466B-BF13-2ECB42306237}"/>
                  </a:ext>
                </a:extLst>
              </p:cNvPr>
              <p:cNvGrpSpPr/>
              <p:nvPr/>
            </p:nvGrpSpPr>
            <p:grpSpPr>
              <a:xfrm>
                <a:off x="6979981" y="1453202"/>
                <a:ext cx="662608" cy="540386"/>
                <a:chOff x="529213" y="1987633"/>
                <a:chExt cx="662608" cy="540386"/>
              </a:xfrm>
            </p:grpSpPr>
            <p:sp>
              <p:nvSpPr>
                <p:cNvPr id="30" name="Google Shape;153;p2">
                  <a:extLst>
                    <a:ext uri="{FF2B5EF4-FFF2-40B4-BE49-F238E27FC236}">
                      <a16:creationId xmlns:a16="http://schemas.microsoft.com/office/drawing/2014/main" id="{ACC39F3F-F1DD-4ED1-B01C-B8C89D3CE82E}"/>
                    </a:ext>
                  </a:extLst>
                </p:cNvPr>
                <p:cNvSpPr/>
                <p:nvPr/>
              </p:nvSpPr>
              <p:spPr>
                <a:xfrm>
                  <a:off x="606481" y="2019946"/>
                  <a:ext cx="508072" cy="508073"/>
                </a:xfrm>
                <a:prstGeom prst="ellipse">
                  <a:avLst/>
                </a:prstGeom>
                <a:solidFill>
                  <a:srgbClr val="5D737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31" name="Google Shape;154;p2">
                  <a:extLst>
                    <a:ext uri="{FF2B5EF4-FFF2-40B4-BE49-F238E27FC236}">
                      <a16:creationId xmlns:a16="http://schemas.microsoft.com/office/drawing/2014/main" id="{F2529DEB-13EC-44D3-ADCE-7B0A1DD5D7E1}"/>
                    </a:ext>
                  </a:extLst>
                </p:cNvPr>
                <p:cNvSpPr txBox="1"/>
                <p:nvPr/>
              </p:nvSpPr>
              <p:spPr>
                <a:xfrm>
                  <a:off x="529213" y="1987633"/>
                  <a:ext cx="662608" cy="5217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dirty="0">
                      <a:solidFill>
                        <a:srgbClr val="E6E7E9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03</a:t>
                  </a:r>
                  <a:endParaRPr dirty="0"/>
                </a:p>
              </p:txBody>
            </p:sp>
          </p:grpSp>
          <p:pic>
            <p:nvPicPr>
              <p:cNvPr id="29" name="Google Shape;155;p2" descr="Icon&#10;&#10;Description automatically generated">
                <a:extLst>
                  <a:ext uri="{FF2B5EF4-FFF2-40B4-BE49-F238E27FC236}">
                    <a16:creationId xmlns:a16="http://schemas.microsoft.com/office/drawing/2014/main" id="{4DB504AD-E52D-41AF-B287-2FA456635126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226058" y="1785592"/>
                <a:ext cx="1748036" cy="1719132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630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4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CALICO NETWORK POLICY</a:t>
            </a:r>
          </a:p>
        </p:txBody>
      </p:sp>
      <p:sp>
        <p:nvSpPr>
          <p:cNvPr id="1591" name="Google Shape;1591;p41"/>
          <p:cNvSpPr/>
          <p:nvPr/>
        </p:nvSpPr>
        <p:spPr>
          <a:xfrm>
            <a:off x="4858511" y="1714161"/>
            <a:ext cx="147226" cy="161397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1"/>
          <p:cNvSpPr/>
          <p:nvPr/>
        </p:nvSpPr>
        <p:spPr>
          <a:xfrm>
            <a:off x="4869210" y="3820073"/>
            <a:ext cx="147226" cy="161397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1"/>
          <p:cNvSpPr txBox="1"/>
          <p:nvPr/>
        </p:nvSpPr>
        <p:spPr>
          <a:xfrm>
            <a:off x="5192081" y="2424407"/>
            <a:ext cx="2973633" cy="8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Calico is an open source networking and network security solution for containers, virtual machines, and native host-based workloads. Calico supports a broad range of platforms including Kubernetes, OpenShift, </a:t>
            </a:r>
            <a:r>
              <a:rPr lang="en-US" dirty="0" err="1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Mirantis</a:t>
            </a:r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Kubernetes Engine (MKE), OpenStack, and bare metal services.</a:t>
            </a:r>
          </a:p>
        </p:txBody>
      </p:sp>
      <p:cxnSp>
        <p:nvCxnSpPr>
          <p:cNvPr id="1595" name="Google Shape;1595;p41"/>
          <p:cNvCxnSpPr>
            <a:stCxn id="1591" idx="4"/>
            <a:endCxn id="1592" idx="0"/>
          </p:cNvCxnSpPr>
          <p:nvPr/>
        </p:nvCxnSpPr>
        <p:spPr>
          <a:xfrm>
            <a:off x="4932124" y="1875558"/>
            <a:ext cx="10699" cy="194451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6" name="Google Shape;1596;p41"/>
          <p:cNvSpPr/>
          <p:nvPr/>
        </p:nvSpPr>
        <p:spPr>
          <a:xfrm>
            <a:off x="4907143" y="1742923"/>
            <a:ext cx="70745" cy="7755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41"/>
          <p:cNvSpPr/>
          <p:nvPr/>
        </p:nvSpPr>
        <p:spPr>
          <a:xfrm>
            <a:off x="4896751" y="3861994"/>
            <a:ext cx="70745" cy="7755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41418EE-AF11-4A5C-8C7B-0888DB61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11" y="1461603"/>
            <a:ext cx="2636609" cy="263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CLIENTS</a:t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1689419"/>
            <a:ext cx="22344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Full Kubernetes network policy support</a:t>
            </a:r>
            <a:endParaRPr sz="1400" dirty="0"/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689425"/>
            <a:ext cx="21948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Extends Kubernetes network</a:t>
            </a: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861813" y="3302726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/>
              <a:t>Policy write </a:t>
            </a:r>
            <a:r>
              <a:rPr lang="en-US" sz="1400" dirty="0"/>
              <a:t>once, works everywhere</a:t>
            </a:r>
            <a:endParaRPr sz="1400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87537" y="3302704"/>
            <a:ext cx="2194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Host and VM protection capabilities</a:t>
            </a:r>
            <a:endParaRPr sz="1400" dirty="0"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567955" y="3351974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3314557" y="336034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B44DFA-14CC-40F5-A715-C47F60D4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68" y="2401158"/>
            <a:ext cx="787883" cy="7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7"/>
          <p:cNvSpPr txBox="1">
            <a:spLocks noGrp="1"/>
          </p:cNvSpPr>
          <p:nvPr>
            <p:ph type="title"/>
          </p:nvPr>
        </p:nvSpPr>
        <p:spPr>
          <a:xfrm>
            <a:off x="720100" y="3851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</a:p>
        </p:txBody>
      </p:sp>
      <p:sp>
        <p:nvSpPr>
          <p:cNvPr id="5" name="Google Shape;1799;p48">
            <a:extLst>
              <a:ext uri="{FF2B5EF4-FFF2-40B4-BE49-F238E27FC236}">
                <a16:creationId xmlns:a16="http://schemas.microsoft.com/office/drawing/2014/main" id="{10F85881-F08E-4EB1-AE64-06D482418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00" y="681374"/>
            <a:ext cx="7821327" cy="378075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US" dirty="0">
                <a:solidFill>
                  <a:schemeClr val="lt2"/>
                </a:solidFill>
                <a:uFill>
                  <a:noFill/>
                </a:uFill>
              </a:rPr>
              <a:t>Policies can be applied to any kind of endpoint: pods/containers, VMs, and/or to host interfaces</a:t>
            </a:r>
            <a:r>
              <a:rPr lang="en-US" dirty="0">
                <a:solidFill>
                  <a:schemeClr val="l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can communicate freely with each other </a:t>
            </a:r>
            <a:endParaRPr lang="en-US" dirty="0">
              <a:solidFill>
                <a:schemeClr val="lt2"/>
              </a:solidFill>
              <a:uFill>
                <a:noFill/>
              </a:uFill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US" dirty="0">
                <a:solidFill>
                  <a:schemeClr val="lt2"/>
                </a:solidFill>
                <a:uFill>
                  <a:noFill/>
                </a:uFill>
              </a:rPr>
              <a:t>Optional packet handling controls: disable connection tracking, apply before DNAT, apply to forwarded traffic and/or locally terminated traffic</a:t>
            </a: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US" dirty="0">
                <a:solidFill>
                  <a:schemeClr val="lt2"/>
                </a:solidFill>
                <a:uFill>
                  <a:noFill/>
                </a:uFill>
              </a:rPr>
              <a:t>Policy rules support:</a:t>
            </a:r>
          </a:p>
          <a:p>
            <a:pPr lvl="1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Actions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allow, deny, log, pass</a:t>
            </a:r>
          </a:p>
          <a:p>
            <a:pPr lvl="1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-US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Source and destination match criteria</a:t>
            </a:r>
          </a:p>
          <a:p>
            <a:pPr lvl="2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Ports: numbered, ports in a range, and Kubernetes named ports</a:t>
            </a:r>
          </a:p>
          <a:p>
            <a:pPr lvl="2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Protocols: TCP, UDP, ICMP, SCTP,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UDPlite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ICMPv6, protocol numbers (1-255)</a:t>
            </a:r>
          </a:p>
          <a:p>
            <a:pPr lvl="2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HTTP attributes (if using Istio service mesh)</a:t>
            </a:r>
          </a:p>
          <a:p>
            <a:pPr lvl="2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ICMP attributes</a:t>
            </a:r>
          </a:p>
          <a:p>
            <a:pPr lvl="2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IP version (IPv4, IPv6)</a:t>
            </a:r>
          </a:p>
          <a:p>
            <a:pPr lvl="2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IP or CIDR</a:t>
            </a:r>
          </a:p>
          <a:p>
            <a:pPr lvl="2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Endpoint selectors (using label expression to select pods, VMs, host interfaces, and/or network sets)</a:t>
            </a:r>
          </a:p>
          <a:p>
            <a:pPr lvl="2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Namespace selectors</a:t>
            </a:r>
          </a:p>
          <a:p>
            <a:pPr lvl="2">
              <a:spcBef>
                <a:spcPts val="0"/>
              </a:spcBef>
              <a:buClr>
                <a:schemeClr val="lt2"/>
              </a:buClr>
              <a:buFont typeface="Fira Sans Condensed Light"/>
              <a:buChar char="●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Service account selectors</a:t>
            </a:r>
          </a:p>
          <a:p>
            <a:pPr marL="1073150" lvl="2" indent="0">
              <a:spcBef>
                <a:spcPts val="0"/>
              </a:spcBef>
              <a:buClr>
                <a:schemeClr val="lt2"/>
              </a:buClr>
              <a:buNone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buClr>
                <a:schemeClr val="lt2"/>
              </a:buClr>
              <a:buChar char="●"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01676" y="2837676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" name="Google Shape;260;p31">
            <a:extLst>
              <a:ext uri="{FF2B5EF4-FFF2-40B4-BE49-F238E27FC236}">
                <a16:creationId xmlns:a16="http://schemas.microsoft.com/office/drawing/2014/main" id="{D7B1F4A9-74EA-48C6-84C0-DAB9EB5A0C2F}"/>
              </a:ext>
            </a:extLst>
          </p:cNvPr>
          <p:cNvGrpSpPr/>
          <p:nvPr/>
        </p:nvGrpSpPr>
        <p:grpSpPr>
          <a:xfrm>
            <a:off x="4230821" y="1905250"/>
            <a:ext cx="682358" cy="607550"/>
            <a:chOff x="1190625" y="238125"/>
            <a:chExt cx="5219200" cy="5219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" name="Google Shape;261;p31">
              <a:extLst>
                <a:ext uri="{FF2B5EF4-FFF2-40B4-BE49-F238E27FC236}">
                  <a16:creationId xmlns:a16="http://schemas.microsoft.com/office/drawing/2014/main" id="{FA2C4C8A-CB7C-410C-A39C-39EC92A7C538}"/>
                </a:ext>
              </a:extLst>
            </p:cNvPr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2;p31">
              <a:extLst>
                <a:ext uri="{FF2B5EF4-FFF2-40B4-BE49-F238E27FC236}">
                  <a16:creationId xmlns:a16="http://schemas.microsoft.com/office/drawing/2014/main" id="{0803D98F-5F8C-4E4C-9B09-523E975CF2E2}"/>
                </a:ext>
              </a:extLst>
            </p:cNvPr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3;p31">
              <a:extLst>
                <a:ext uri="{FF2B5EF4-FFF2-40B4-BE49-F238E27FC236}">
                  <a16:creationId xmlns:a16="http://schemas.microsoft.com/office/drawing/2014/main" id="{EBDF28AF-2CA7-4532-BA46-D366F131F9BA}"/>
                </a:ext>
              </a:extLst>
            </p:cNvPr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4;p31">
              <a:extLst>
                <a:ext uri="{FF2B5EF4-FFF2-40B4-BE49-F238E27FC236}">
                  <a16:creationId xmlns:a16="http://schemas.microsoft.com/office/drawing/2014/main" id="{4BC3C22C-B4F0-4C1B-A7FE-AC3F31F0165E}"/>
                </a:ext>
              </a:extLst>
            </p:cNvPr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5;p31">
              <a:extLst>
                <a:ext uri="{FF2B5EF4-FFF2-40B4-BE49-F238E27FC236}">
                  <a16:creationId xmlns:a16="http://schemas.microsoft.com/office/drawing/2014/main" id="{8E57B7B1-DA99-4AD9-A909-0B398829B3C0}"/>
                </a:ext>
              </a:extLst>
            </p:cNvPr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6;p31">
              <a:extLst>
                <a:ext uri="{FF2B5EF4-FFF2-40B4-BE49-F238E27FC236}">
                  <a16:creationId xmlns:a16="http://schemas.microsoft.com/office/drawing/2014/main" id="{4B6E93E7-069C-4F8F-9AF3-0C0CDE2E5D66}"/>
                </a:ext>
              </a:extLst>
            </p:cNvPr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7;p31">
              <a:extLst>
                <a:ext uri="{FF2B5EF4-FFF2-40B4-BE49-F238E27FC236}">
                  <a16:creationId xmlns:a16="http://schemas.microsoft.com/office/drawing/2014/main" id="{510EEDD5-BFFB-4818-94C7-D06C261B250B}"/>
                </a:ext>
              </a:extLst>
            </p:cNvPr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8;p31">
              <a:extLst>
                <a:ext uri="{FF2B5EF4-FFF2-40B4-BE49-F238E27FC236}">
                  <a16:creationId xmlns:a16="http://schemas.microsoft.com/office/drawing/2014/main" id="{FE77072C-9FB7-4AB2-B65E-33B99AC9EF4F}"/>
                </a:ext>
              </a:extLst>
            </p:cNvPr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9;p31">
              <a:extLst>
                <a:ext uri="{FF2B5EF4-FFF2-40B4-BE49-F238E27FC236}">
                  <a16:creationId xmlns:a16="http://schemas.microsoft.com/office/drawing/2014/main" id="{8D0FABDB-4B16-49A9-AAB6-57FEBE277734}"/>
                </a:ext>
              </a:extLst>
            </p:cNvPr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0;p31">
              <a:extLst>
                <a:ext uri="{FF2B5EF4-FFF2-40B4-BE49-F238E27FC236}">
                  <a16:creationId xmlns:a16="http://schemas.microsoft.com/office/drawing/2014/main" id="{89A0DC87-3F99-4914-A70E-6B7E70447E1C}"/>
                </a:ext>
              </a:extLst>
            </p:cNvPr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1;p31">
              <a:extLst>
                <a:ext uri="{FF2B5EF4-FFF2-40B4-BE49-F238E27FC236}">
                  <a16:creationId xmlns:a16="http://schemas.microsoft.com/office/drawing/2014/main" id="{01F6E602-EB80-4C07-883B-5845363B40A3}"/>
                </a:ext>
              </a:extLst>
            </p:cNvPr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2;p31">
              <a:extLst>
                <a:ext uri="{FF2B5EF4-FFF2-40B4-BE49-F238E27FC236}">
                  <a16:creationId xmlns:a16="http://schemas.microsoft.com/office/drawing/2014/main" id="{2FE8B41B-5C3F-4EC5-92D7-E31B87C2ADC8}"/>
                </a:ext>
              </a:extLst>
            </p:cNvPr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3;p31">
              <a:extLst>
                <a:ext uri="{FF2B5EF4-FFF2-40B4-BE49-F238E27FC236}">
                  <a16:creationId xmlns:a16="http://schemas.microsoft.com/office/drawing/2014/main" id="{BD14C8DF-B1EA-4E2F-9B27-A94A4A9C74FD}"/>
                </a:ext>
              </a:extLst>
            </p:cNvPr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4;p31">
              <a:extLst>
                <a:ext uri="{FF2B5EF4-FFF2-40B4-BE49-F238E27FC236}">
                  <a16:creationId xmlns:a16="http://schemas.microsoft.com/office/drawing/2014/main" id="{71326688-69B9-4E0F-A848-E2AA66EBC2C3}"/>
                </a:ext>
              </a:extLst>
            </p:cNvPr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5;p31">
              <a:extLst>
                <a:ext uri="{FF2B5EF4-FFF2-40B4-BE49-F238E27FC236}">
                  <a16:creationId xmlns:a16="http://schemas.microsoft.com/office/drawing/2014/main" id="{1FD556BA-6B33-4BDF-AB9D-29E515CF7864}"/>
                </a:ext>
              </a:extLst>
            </p:cNvPr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;p31">
              <a:extLst>
                <a:ext uri="{FF2B5EF4-FFF2-40B4-BE49-F238E27FC236}">
                  <a16:creationId xmlns:a16="http://schemas.microsoft.com/office/drawing/2014/main" id="{F12EB576-743C-4D71-8000-A8433A0576FB}"/>
                </a:ext>
              </a:extLst>
            </p:cNvPr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7;p31">
              <a:extLst>
                <a:ext uri="{FF2B5EF4-FFF2-40B4-BE49-F238E27FC236}">
                  <a16:creationId xmlns:a16="http://schemas.microsoft.com/office/drawing/2014/main" id="{E90CFA6E-16A5-4356-B43C-458D5BDE0DF5}"/>
                </a:ext>
              </a:extLst>
            </p:cNvPr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8;p31">
              <a:extLst>
                <a:ext uri="{FF2B5EF4-FFF2-40B4-BE49-F238E27FC236}">
                  <a16:creationId xmlns:a16="http://schemas.microsoft.com/office/drawing/2014/main" id="{6E45E1E5-A9CA-4B45-A493-9D33D02A48FC}"/>
                </a:ext>
              </a:extLst>
            </p:cNvPr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9;p31">
              <a:extLst>
                <a:ext uri="{FF2B5EF4-FFF2-40B4-BE49-F238E27FC236}">
                  <a16:creationId xmlns:a16="http://schemas.microsoft.com/office/drawing/2014/main" id="{43F4832B-A499-4BCE-8A10-E6F9DDD88F5F}"/>
                </a:ext>
              </a:extLst>
            </p:cNvPr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0;p31">
              <a:extLst>
                <a:ext uri="{FF2B5EF4-FFF2-40B4-BE49-F238E27FC236}">
                  <a16:creationId xmlns:a16="http://schemas.microsoft.com/office/drawing/2014/main" id="{88CE17A8-1A26-4CD3-AEE4-2F83B0B6BC47}"/>
                </a:ext>
              </a:extLst>
            </p:cNvPr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1;p31">
              <a:extLst>
                <a:ext uri="{FF2B5EF4-FFF2-40B4-BE49-F238E27FC236}">
                  <a16:creationId xmlns:a16="http://schemas.microsoft.com/office/drawing/2014/main" id="{FEC6DB20-17A9-4EF3-A29E-985716E9A32F}"/>
                </a:ext>
              </a:extLst>
            </p:cNvPr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2;p31">
              <a:extLst>
                <a:ext uri="{FF2B5EF4-FFF2-40B4-BE49-F238E27FC236}">
                  <a16:creationId xmlns:a16="http://schemas.microsoft.com/office/drawing/2014/main" id="{8E738A2C-76C4-4F85-A034-A7E701355A37}"/>
                </a:ext>
              </a:extLst>
            </p:cNvPr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3;p31">
              <a:extLst>
                <a:ext uri="{FF2B5EF4-FFF2-40B4-BE49-F238E27FC236}">
                  <a16:creationId xmlns:a16="http://schemas.microsoft.com/office/drawing/2014/main" id="{DF4F5701-E0B9-40BF-B566-8775749C56AE}"/>
                </a:ext>
              </a:extLst>
            </p:cNvPr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4;p31">
              <a:extLst>
                <a:ext uri="{FF2B5EF4-FFF2-40B4-BE49-F238E27FC236}">
                  <a16:creationId xmlns:a16="http://schemas.microsoft.com/office/drawing/2014/main" id="{D43D5AB6-9412-4DA3-B866-9D097BD9ABEA}"/>
                </a:ext>
              </a:extLst>
            </p:cNvPr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5;p31">
              <a:extLst>
                <a:ext uri="{FF2B5EF4-FFF2-40B4-BE49-F238E27FC236}">
                  <a16:creationId xmlns:a16="http://schemas.microsoft.com/office/drawing/2014/main" id="{4C376BCA-47B1-4E26-9850-3DBF51572AAC}"/>
                </a:ext>
              </a:extLst>
            </p:cNvPr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6;p31">
              <a:extLst>
                <a:ext uri="{FF2B5EF4-FFF2-40B4-BE49-F238E27FC236}">
                  <a16:creationId xmlns:a16="http://schemas.microsoft.com/office/drawing/2014/main" id="{F8D2AC62-4FC8-4A63-8EBE-A0382F1EAA9D}"/>
                </a:ext>
              </a:extLst>
            </p:cNvPr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7;p31">
              <a:extLst>
                <a:ext uri="{FF2B5EF4-FFF2-40B4-BE49-F238E27FC236}">
                  <a16:creationId xmlns:a16="http://schemas.microsoft.com/office/drawing/2014/main" id="{2A126845-EED0-4288-90F0-015C7F17F66F}"/>
                </a:ext>
              </a:extLst>
            </p:cNvPr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8;p31">
              <a:extLst>
                <a:ext uri="{FF2B5EF4-FFF2-40B4-BE49-F238E27FC236}">
                  <a16:creationId xmlns:a16="http://schemas.microsoft.com/office/drawing/2014/main" id="{D7A03639-8143-45DF-8CB3-C730D69058F3}"/>
                </a:ext>
              </a:extLst>
            </p:cNvPr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9;p31">
              <a:extLst>
                <a:ext uri="{FF2B5EF4-FFF2-40B4-BE49-F238E27FC236}">
                  <a16:creationId xmlns:a16="http://schemas.microsoft.com/office/drawing/2014/main" id="{80D69838-E1A0-4F7A-A9EE-76FB4C6E4A9B}"/>
                </a:ext>
              </a:extLst>
            </p:cNvPr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0;p31">
              <a:extLst>
                <a:ext uri="{FF2B5EF4-FFF2-40B4-BE49-F238E27FC236}">
                  <a16:creationId xmlns:a16="http://schemas.microsoft.com/office/drawing/2014/main" id="{C3E59546-A825-4C8F-A372-141A34F7A52E}"/>
                </a:ext>
              </a:extLst>
            </p:cNvPr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1;p31">
              <a:extLst>
                <a:ext uri="{FF2B5EF4-FFF2-40B4-BE49-F238E27FC236}">
                  <a16:creationId xmlns:a16="http://schemas.microsoft.com/office/drawing/2014/main" id="{8E0ACB15-39CE-4954-BADC-0A72CDBAE7DA}"/>
                </a:ext>
              </a:extLst>
            </p:cNvPr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2;p31">
              <a:extLst>
                <a:ext uri="{FF2B5EF4-FFF2-40B4-BE49-F238E27FC236}">
                  <a16:creationId xmlns:a16="http://schemas.microsoft.com/office/drawing/2014/main" id="{81998390-A619-41AE-B4F4-810DC28362C9}"/>
                </a:ext>
              </a:extLst>
            </p:cNvPr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3;p31">
              <a:extLst>
                <a:ext uri="{FF2B5EF4-FFF2-40B4-BE49-F238E27FC236}">
                  <a16:creationId xmlns:a16="http://schemas.microsoft.com/office/drawing/2014/main" id="{CE7D5037-A5EC-4A57-8FB1-8FDE247CCF85}"/>
                </a:ext>
              </a:extLst>
            </p:cNvPr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4;p31">
              <a:extLst>
                <a:ext uri="{FF2B5EF4-FFF2-40B4-BE49-F238E27FC236}">
                  <a16:creationId xmlns:a16="http://schemas.microsoft.com/office/drawing/2014/main" id="{76809385-60B5-4139-9E7F-E2B3C6AE7427}"/>
                </a:ext>
              </a:extLst>
            </p:cNvPr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5;p31">
              <a:extLst>
                <a:ext uri="{FF2B5EF4-FFF2-40B4-BE49-F238E27FC236}">
                  <a16:creationId xmlns:a16="http://schemas.microsoft.com/office/drawing/2014/main" id="{55F6F28E-C91C-4806-AC10-63CECCA72AEC}"/>
                </a:ext>
              </a:extLst>
            </p:cNvPr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6;p31">
              <a:extLst>
                <a:ext uri="{FF2B5EF4-FFF2-40B4-BE49-F238E27FC236}">
                  <a16:creationId xmlns:a16="http://schemas.microsoft.com/office/drawing/2014/main" id="{08F1AB51-111C-4C0B-B82D-A579B5A4DF8C}"/>
                </a:ext>
              </a:extLst>
            </p:cNvPr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7;p31">
              <a:extLst>
                <a:ext uri="{FF2B5EF4-FFF2-40B4-BE49-F238E27FC236}">
                  <a16:creationId xmlns:a16="http://schemas.microsoft.com/office/drawing/2014/main" id="{60EC5963-87F7-46C2-82E7-2A8B79CBC1E0}"/>
                </a:ext>
              </a:extLst>
            </p:cNvPr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8;p31">
              <a:extLst>
                <a:ext uri="{FF2B5EF4-FFF2-40B4-BE49-F238E27FC236}">
                  <a16:creationId xmlns:a16="http://schemas.microsoft.com/office/drawing/2014/main" id="{A8E726F4-BEBA-4141-AE23-E79F7656747C}"/>
                </a:ext>
              </a:extLst>
            </p:cNvPr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9;p31">
              <a:extLst>
                <a:ext uri="{FF2B5EF4-FFF2-40B4-BE49-F238E27FC236}">
                  <a16:creationId xmlns:a16="http://schemas.microsoft.com/office/drawing/2014/main" id="{3B75FE62-3246-4F63-BED3-F7B0027D53D1}"/>
                </a:ext>
              </a:extLst>
            </p:cNvPr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0;p31">
              <a:extLst>
                <a:ext uri="{FF2B5EF4-FFF2-40B4-BE49-F238E27FC236}">
                  <a16:creationId xmlns:a16="http://schemas.microsoft.com/office/drawing/2014/main" id="{F1D7A52E-8F5F-4199-AA3C-C1C56BF18592}"/>
                </a:ext>
              </a:extLst>
            </p:cNvPr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1;p31">
              <a:extLst>
                <a:ext uri="{FF2B5EF4-FFF2-40B4-BE49-F238E27FC236}">
                  <a16:creationId xmlns:a16="http://schemas.microsoft.com/office/drawing/2014/main" id="{618C110F-DF38-48BB-B85E-DA6B2F7704FD}"/>
                </a:ext>
              </a:extLst>
            </p:cNvPr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2;p31">
              <a:extLst>
                <a:ext uri="{FF2B5EF4-FFF2-40B4-BE49-F238E27FC236}">
                  <a16:creationId xmlns:a16="http://schemas.microsoft.com/office/drawing/2014/main" id="{1157D312-09EA-4C1E-BA18-39529F47A680}"/>
                </a:ext>
              </a:extLst>
            </p:cNvPr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3;p31">
              <a:extLst>
                <a:ext uri="{FF2B5EF4-FFF2-40B4-BE49-F238E27FC236}">
                  <a16:creationId xmlns:a16="http://schemas.microsoft.com/office/drawing/2014/main" id="{CA3F1C35-E290-4CD4-9B74-E2B72D8DC7E0}"/>
                </a:ext>
              </a:extLst>
            </p:cNvPr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4;p31">
              <a:extLst>
                <a:ext uri="{FF2B5EF4-FFF2-40B4-BE49-F238E27FC236}">
                  <a16:creationId xmlns:a16="http://schemas.microsoft.com/office/drawing/2014/main" id="{E58B883D-E977-4A01-A25D-B628374C0D30}"/>
                </a:ext>
              </a:extLst>
            </p:cNvPr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5;p31">
              <a:extLst>
                <a:ext uri="{FF2B5EF4-FFF2-40B4-BE49-F238E27FC236}">
                  <a16:creationId xmlns:a16="http://schemas.microsoft.com/office/drawing/2014/main" id="{92B000B4-ADF1-47B6-B9EE-BD76263989F2}"/>
                </a:ext>
              </a:extLst>
            </p:cNvPr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;p31">
              <a:extLst>
                <a:ext uri="{FF2B5EF4-FFF2-40B4-BE49-F238E27FC236}">
                  <a16:creationId xmlns:a16="http://schemas.microsoft.com/office/drawing/2014/main" id="{298738CC-FC80-4CA3-9460-6579B374E93A}"/>
                </a:ext>
              </a:extLst>
            </p:cNvPr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7;p31">
              <a:extLst>
                <a:ext uri="{FF2B5EF4-FFF2-40B4-BE49-F238E27FC236}">
                  <a16:creationId xmlns:a16="http://schemas.microsoft.com/office/drawing/2014/main" id="{F1D57CCB-8060-4557-A6A1-75CD97CC32F7}"/>
                </a:ext>
              </a:extLst>
            </p:cNvPr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;p31">
              <a:extLst>
                <a:ext uri="{FF2B5EF4-FFF2-40B4-BE49-F238E27FC236}">
                  <a16:creationId xmlns:a16="http://schemas.microsoft.com/office/drawing/2014/main" id="{EB78A316-81D8-4325-A44C-01D92B343583}"/>
                </a:ext>
              </a:extLst>
            </p:cNvPr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9;p31">
              <a:extLst>
                <a:ext uri="{FF2B5EF4-FFF2-40B4-BE49-F238E27FC236}">
                  <a16:creationId xmlns:a16="http://schemas.microsoft.com/office/drawing/2014/main" id="{F58478FD-E998-446A-BE68-E994CAD0F1F9}"/>
                </a:ext>
              </a:extLst>
            </p:cNvPr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0;p31">
              <a:extLst>
                <a:ext uri="{FF2B5EF4-FFF2-40B4-BE49-F238E27FC236}">
                  <a16:creationId xmlns:a16="http://schemas.microsoft.com/office/drawing/2014/main" id="{ABA3564F-AB81-42BB-8C5E-9EFCB54C8DB7}"/>
                </a:ext>
              </a:extLst>
            </p:cNvPr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1;p31">
              <a:extLst>
                <a:ext uri="{FF2B5EF4-FFF2-40B4-BE49-F238E27FC236}">
                  <a16:creationId xmlns:a16="http://schemas.microsoft.com/office/drawing/2014/main" id="{CB1A272B-F87F-4BF0-865B-3394D7347753}"/>
                </a:ext>
              </a:extLst>
            </p:cNvPr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2;p31">
              <a:extLst>
                <a:ext uri="{FF2B5EF4-FFF2-40B4-BE49-F238E27FC236}">
                  <a16:creationId xmlns:a16="http://schemas.microsoft.com/office/drawing/2014/main" id="{7793DFF7-4FBC-4502-BBEA-585D7CDBA327}"/>
                </a:ext>
              </a:extLst>
            </p:cNvPr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3;p31">
              <a:extLst>
                <a:ext uri="{FF2B5EF4-FFF2-40B4-BE49-F238E27FC236}">
                  <a16:creationId xmlns:a16="http://schemas.microsoft.com/office/drawing/2014/main" id="{DB951EC3-67BF-4DB9-B1E8-6A89680C781C}"/>
                </a:ext>
              </a:extLst>
            </p:cNvPr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4;p31">
              <a:extLst>
                <a:ext uri="{FF2B5EF4-FFF2-40B4-BE49-F238E27FC236}">
                  <a16:creationId xmlns:a16="http://schemas.microsoft.com/office/drawing/2014/main" id="{F5DAF36B-4855-43E7-B91C-C737253EB2D8}"/>
                </a:ext>
              </a:extLst>
            </p:cNvPr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5;p31">
              <a:extLst>
                <a:ext uri="{FF2B5EF4-FFF2-40B4-BE49-F238E27FC236}">
                  <a16:creationId xmlns:a16="http://schemas.microsoft.com/office/drawing/2014/main" id="{9C330466-1EBA-4B55-81D5-6AE955340AD3}"/>
                </a:ext>
              </a:extLst>
            </p:cNvPr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6;p31">
              <a:extLst>
                <a:ext uri="{FF2B5EF4-FFF2-40B4-BE49-F238E27FC236}">
                  <a16:creationId xmlns:a16="http://schemas.microsoft.com/office/drawing/2014/main" id="{DDCC63D4-B19B-4C02-A33E-AEF09138D0D6}"/>
                </a:ext>
              </a:extLst>
            </p:cNvPr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7;p31">
              <a:extLst>
                <a:ext uri="{FF2B5EF4-FFF2-40B4-BE49-F238E27FC236}">
                  <a16:creationId xmlns:a16="http://schemas.microsoft.com/office/drawing/2014/main" id="{20C934D0-CBAF-447C-97DE-283CAE734592}"/>
                </a:ext>
              </a:extLst>
            </p:cNvPr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8;p31">
              <a:extLst>
                <a:ext uri="{FF2B5EF4-FFF2-40B4-BE49-F238E27FC236}">
                  <a16:creationId xmlns:a16="http://schemas.microsoft.com/office/drawing/2014/main" id="{6D8424BC-81D0-46E4-A77E-233E18B7E6C3}"/>
                </a:ext>
              </a:extLst>
            </p:cNvPr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9;p31">
              <a:extLst>
                <a:ext uri="{FF2B5EF4-FFF2-40B4-BE49-F238E27FC236}">
                  <a16:creationId xmlns:a16="http://schemas.microsoft.com/office/drawing/2014/main" id="{D983F1C8-45E8-40E6-98E5-7152D97E4EA5}"/>
                </a:ext>
              </a:extLst>
            </p:cNvPr>
            <p:cNvSpPr/>
            <p:nvPr/>
          </p:nvSpPr>
          <p:spPr>
            <a:xfrm>
              <a:off x="3416104" y="2463598"/>
              <a:ext cx="460777" cy="768229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0;p31">
              <a:extLst>
                <a:ext uri="{FF2B5EF4-FFF2-40B4-BE49-F238E27FC236}">
                  <a16:creationId xmlns:a16="http://schemas.microsoft.com/office/drawing/2014/main" id="{B43E0C6A-703C-427C-AB78-B97224CB35B4}"/>
                </a:ext>
              </a:extLst>
            </p:cNvPr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1;p31">
              <a:extLst>
                <a:ext uri="{FF2B5EF4-FFF2-40B4-BE49-F238E27FC236}">
                  <a16:creationId xmlns:a16="http://schemas.microsoft.com/office/drawing/2014/main" id="{F0AEFA55-D62C-44D8-AE90-8E03969EC67C}"/>
                </a:ext>
              </a:extLst>
            </p:cNvPr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2;p31">
              <a:extLst>
                <a:ext uri="{FF2B5EF4-FFF2-40B4-BE49-F238E27FC236}">
                  <a16:creationId xmlns:a16="http://schemas.microsoft.com/office/drawing/2014/main" id="{7FF525C9-59A1-42B3-A5A7-874BBB76EE06}"/>
                </a:ext>
              </a:extLst>
            </p:cNvPr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3;p31">
              <a:extLst>
                <a:ext uri="{FF2B5EF4-FFF2-40B4-BE49-F238E27FC236}">
                  <a16:creationId xmlns:a16="http://schemas.microsoft.com/office/drawing/2014/main" id="{415863ED-0AEF-4250-9FA9-F5C5B6A025E5}"/>
                </a:ext>
              </a:extLst>
            </p:cNvPr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4;p31">
              <a:extLst>
                <a:ext uri="{FF2B5EF4-FFF2-40B4-BE49-F238E27FC236}">
                  <a16:creationId xmlns:a16="http://schemas.microsoft.com/office/drawing/2014/main" id="{B0C05348-BB61-4C7C-90D6-73E87520EFF1}"/>
                </a:ext>
              </a:extLst>
            </p:cNvPr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5;p31">
              <a:extLst>
                <a:ext uri="{FF2B5EF4-FFF2-40B4-BE49-F238E27FC236}">
                  <a16:creationId xmlns:a16="http://schemas.microsoft.com/office/drawing/2014/main" id="{87A10882-4252-42E3-89CD-94BA805E1E42}"/>
                </a:ext>
              </a:extLst>
            </p:cNvPr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6;p31">
              <a:extLst>
                <a:ext uri="{FF2B5EF4-FFF2-40B4-BE49-F238E27FC236}">
                  <a16:creationId xmlns:a16="http://schemas.microsoft.com/office/drawing/2014/main" id="{2DA6A513-AA7A-45FD-A5E4-6567DD51C11B}"/>
                </a:ext>
              </a:extLst>
            </p:cNvPr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7;p31">
              <a:extLst>
                <a:ext uri="{FF2B5EF4-FFF2-40B4-BE49-F238E27FC236}">
                  <a16:creationId xmlns:a16="http://schemas.microsoft.com/office/drawing/2014/main" id="{0D8A8D46-EC44-4C23-88E8-2A526F775C99}"/>
                </a:ext>
              </a:extLst>
            </p:cNvPr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8;p31">
              <a:extLst>
                <a:ext uri="{FF2B5EF4-FFF2-40B4-BE49-F238E27FC236}">
                  <a16:creationId xmlns:a16="http://schemas.microsoft.com/office/drawing/2014/main" id="{577E5C42-E73B-4F90-B03C-E50447C00A1C}"/>
                </a:ext>
              </a:extLst>
            </p:cNvPr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9;p31">
              <a:extLst>
                <a:ext uri="{FF2B5EF4-FFF2-40B4-BE49-F238E27FC236}">
                  <a16:creationId xmlns:a16="http://schemas.microsoft.com/office/drawing/2014/main" id="{9B985C4D-71CA-4344-BCDE-02939673AE1C}"/>
                </a:ext>
              </a:extLst>
            </p:cNvPr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0;p31">
              <a:extLst>
                <a:ext uri="{FF2B5EF4-FFF2-40B4-BE49-F238E27FC236}">
                  <a16:creationId xmlns:a16="http://schemas.microsoft.com/office/drawing/2014/main" id="{8EF85C64-90B6-4BD6-BE05-7A615FA2B90C}"/>
                </a:ext>
              </a:extLst>
            </p:cNvPr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1;p31">
              <a:extLst>
                <a:ext uri="{FF2B5EF4-FFF2-40B4-BE49-F238E27FC236}">
                  <a16:creationId xmlns:a16="http://schemas.microsoft.com/office/drawing/2014/main" id="{724F0C8C-104D-4CA5-A276-4670A55A6AB5}"/>
                </a:ext>
              </a:extLst>
            </p:cNvPr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2;p31">
              <a:extLst>
                <a:ext uri="{FF2B5EF4-FFF2-40B4-BE49-F238E27FC236}">
                  <a16:creationId xmlns:a16="http://schemas.microsoft.com/office/drawing/2014/main" id="{9858F068-5834-4937-90AA-E0E24E1A2086}"/>
                </a:ext>
              </a:extLst>
            </p:cNvPr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3;p31">
              <a:extLst>
                <a:ext uri="{FF2B5EF4-FFF2-40B4-BE49-F238E27FC236}">
                  <a16:creationId xmlns:a16="http://schemas.microsoft.com/office/drawing/2014/main" id="{675B520B-ED00-4148-9E75-0FCE1FEAA3A5}"/>
                </a:ext>
              </a:extLst>
            </p:cNvPr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4;p31">
              <a:extLst>
                <a:ext uri="{FF2B5EF4-FFF2-40B4-BE49-F238E27FC236}">
                  <a16:creationId xmlns:a16="http://schemas.microsoft.com/office/drawing/2014/main" id="{781B0938-CA33-486A-B448-AA2E9F200C81}"/>
                </a:ext>
              </a:extLst>
            </p:cNvPr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5;p31">
              <a:extLst>
                <a:ext uri="{FF2B5EF4-FFF2-40B4-BE49-F238E27FC236}">
                  <a16:creationId xmlns:a16="http://schemas.microsoft.com/office/drawing/2014/main" id="{1CEADBE7-DE4D-4264-98D8-3424F2B70536}"/>
                </a:ext>
              </a:extLst>
            </p:cNvPr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6;p31">
              <a:extLst>
                <a:ext uri="{FF2B5EF4-FFF2-40B4-BE49-F238E27FC236}">
                  <a16:creationId xmlns:a16="http://schemas.microsoft.com/office/drawing/2014/main" id="{175FCBC1-538E-499A-B87C-B8C67BDA8064}"/>
                </a:ext>
              </a:extLst>
            </p:cNvPr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7;p31">
              <a:extLst>
                <a:ext uri="{FF2B5EF4-FFF2-40B4-BE49-F238E27FC236}">
                  <a16:creationId xmlns:a16="http://schemas.microsoft.com/office/drawing/2014/main" id="{60C1709D-7B16-407F-88B2-05347BF79F26}"/>
                </a:ext>
              </a:extLst>
            </p:cNvPr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8;p31">
              <a:extLst>
                <a:ext uri="{FF2B5EF4-FFF2-40B4-BE49-F238E27FC236}">
                  <a16:creationId xmlns:a16="http://schemas.microsoft.com/office/drawing/2014/main" id="{FF87BB03-8AE6-411E-8BE1-0EC00996DDB6}"/>
                </a:ext>
              </a:extLst>
            </p:cNvPr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9;p31">
              <a:extLst>
                <a:ext uri="{FF2B5EF4-FFF2-40B4-BE49-F238E27FC236}">
                  <a16:creationId xmlns:a16="http://schemas.microsoft.com/office/drawing/2014/main" id="{4819B4E1-0B66-46B7-B13A-57708BEC6FD1}"/>
                </a:ext>
              </a:extLst>
            </p:cNvPr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40;p31">
              <a:extLst>
                <a:ext uri="{FF2B5EF4-FFF2-40B4-BE49-F238E27FC236}">
                  <a16:creationId xmlns:a16="http://schemas.microsoft.com/office/drawing/2014/main" id="{119D78C0-5008-48D8-8596-47D44A800C8C}"/>
                </a:ext>
              </a:extLst>
            </p:cNvPr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41;p31">
              <a:extLst>
                <a:ext uri="{FF2B5EF4-FFF2-40B4-BE49-F238E27FC236}">
                  <a16:creationId xmlns:a16="http://schemas.microsoft.com/office/drawing/2014/main" id="{3815B425-3DCD-42E4-9EA2-71A939FB3E67}"/>
                </a:ext>
              </a:extLst>
            </p:cNvPr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42;p31">
              <a:extLst>
                <a:ext uri="{FF2B5EF4-FFF2-40B4-BE49-F238E27FC236}">
                  <a16:creationId xmlns:a16="http://schemas.microsoft.com/office/drawing/2014/main" id="{E3C4AE1E-FEE7-40AF-91EB-A29B54FE2BE8}"/>
                </a:ext>
              </a:extLst>
            </p:cNvPr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3;p31">
              <a:extLst>
                <a:ext uri="{FF2B5EF4-FFF2-40B4-BE49-F238E27FC236}">
                  <a16:creationId xmlns:a16="http://schemas.microsoft.com/office/drawing/2014/main" id="{CF0B4BA4-8D14-4493-A8D9-C510E5DBF3CF}"/>
                </a:ext>
              </a:extLst>
            </p:cNvPr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44;p31">
              <a:extLst>
                <a:ext uri="{FF2B5EF4-FFF2-40B4-BE49-F238E27FC236}">
                  <a16:creationId xmlns:a16="http://schemas.microsoft.com/office/drawing/2014/main" id="{5B9B7D45-7789-42EC-B1FA-806F797E57A0}"/>
                </a:ext>
              </a:extLst>
            </p:cNvPr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45;p31">
              <a:extLst>
                <a:ext uri="{FF2B5EF4-FFF2-40B4-BE49-F238E27FC236}">
                  <a16:creationId xmlns:a16="http://schemas.microsoft.com/office/drawing/2014/main" id="{617F6086-3C00-4E1B-B22B-DD16A84025FB}"/>
                </a:ext>
              </a:extLst>
            </p:cNvPr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46;p31">
              <a:extLst>
                <a:ext uri="{FF2B5EF4-FFF2-40B4-BE49-F238E27FC236}">
                  <a16:creationId xmlns:a16="http://schemas.microsoft.com/office/drawing/2014/main" id="{C3779B73-4AD2-47CE-A06F-D598D689B138}"/>
                </a:ext>
              </a:extLst>
            </p:cNvPr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47;p31">
              <a:extLst>
                <a:ext uri="{FF2B5EF4-FFF2-40B4-BE49-F238E27FC236}">
                  <a16:creationId xmlns:a16="http://schemas.microsoft.com/office/drawing/2014/main" id="{940ECFA0-2602-4C91-BDD2-7D27D4229AEB}"/>
                </a:ext>
              </a:extLst>
            </p:cNvPr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48;p31">
              <a:extLst>
                <a:ext uri="{FF2B5EF4-FFF2-40B4-BE49-F238E27FC236}">
                  <a16:creationId xmlns:a16="http://schemas.microsoft.com/office/drawing/2014/main" id="{07020735-E6DA-4E03-9EC7-1999C5FDD7B9}"/>
                </a:ext>
              </a:extLst>
            </p:cNvPr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49;p31">
              <a:extLst>
                <a:ext uri="{FF2B5EF4-FFF2-40B4-BE49-F238E27FC236}">
                  <a16:creationId xmlns:a16="http://schemas.microsoft.com/office/drawing/2014/main" id="{0F5FA1DA-57F3-4846-8622-DDA427D705AC}"/>
                </a:ext>
              </a:extLst>
            </p:cNvPr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0;p31">
              <a:extLst>
                <a:ext uri="{FF2B5EF4-FFF2-40B4-BE49-F238E27FC236}">
                  <a16:creationId xmlns:a16="http://schemas.microsoft.com/office/drawing/2014/main" id="{7144AC89-A735-4049-A0A4-7196E8232BDE}"/>
                </a:ext>
              </a:extLst>
            </p:cNvPr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1;p31">
              <a:extLst>
                <a:ext uri="{FF2B5EF4-FFF2-40B4-BE49-F238E27FC236}">
                  <a16:creationId xmlns:a16="http://schemas.microsoft.com/office/drawing/2014/main" id="{B5926C35-C4DF-4C9E-B56F-7A273E67BB0F}"/>
                </a:ext>
              </a:extLst>
            </p:cNvPr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52;p31">
              <a:extLst>
                <a:ext uri="{FF2B5EF4-FFF2-40B4-BE49-F238E27FC236}">
                  <a16:creationId xmlns:a16="http://schemas.microsoft.com/office/drawing/2014/main" id="{AE6549A2-2ABA-4B18-B475-31C6B6CC6348}"/>
                </a:ext>
              </a:extLst>
            </p:cNvPr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7974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D5955-BB27-45B4-BDD1-AB0F16F32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41"/>
          <a:stretch/>
        </p:blipFill>
        <p:spPr>
          <a:xfrm>
            <a:off x="922482" y="913202"/>
            <a:ext cx="3397518" cy="3175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TABLES OF CONTENT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lt2"/>
                </a:solidFill>
              </a:rPr>
              <a:t>Kubernetes (K8s) environment (</a:t>
            </a:r>
            <a:r>
              <a:rPr lang="en-US" sz="2400" dirty="0" err="1">
                <a:solidFill>
                  <a:schemeClr val="lt2"/>
                </a:solidFill>
              </a:rPr>
              <a:t>Minikube</a:t>
            </a:r>
            <a:r>
              <a:rPr lang="en-US" sz="2400" dirty="0">
                <a:solidFill>
                  <a:schemeClr val="lt2"/>
                </a:solidFill>
              </a:rPr>
              <a:t>, MicroK8s)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sz="2400" dirty="0">
              <a:solidFill>
                <a:schemeClr val="lt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lt2"/>
                </a:solidFill>
              </a:rPr>
              <a:t>Pod, Service</a:t>
            </a:r>
            <a:r>
              <a:rPr lang="en-US" sz="2400">
                <a:solidFill>
                  <a:schemeClr val="lt2"/>
                </a:solidFill>
              </a:rPr>
              <a:t>, Secret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sz="2400">
              <a:solidFill>
                <a:schemeClr val="lt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400">
                <a:solidFill>
                  <a:schemeClr val="lt2"/>
                </a:solidFill>
              </a:rPr>
              <a:t>Deployment (YAML Files)</a:t>
            </a:r>
            <a:endParaRPr lang="en-US" sz="2400" dirty="0">
              <a:solidFill>
                <a:schemeClr val="lt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sz="2400" dirty="0">
              <a:solidFill>
                <a:schemeClr val="lt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400">
                <a:solidFill>
                  <a:schemeClr val="lt2"/>
                </a:solidFill>
              </a:rPr>
              <a:t>Calico  </a:t>
            </a:r>
            <a:endParaRPr lang="en-US" sz="2400" dirty="0">
              <a:solidFill>
                <a:schemeClr val="lt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sz="2400" dirty="0">
              <a:solidFill>
                <a:schemeClr val="lt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lt2"/>
                </a:solidFill>
              </a:rPr>
              <a:t>Demo</a:t>
            </a:r>
            <a:endParaRPr sz="24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lt2"/>
              </a:solidFill>
            </a:endParaRPr>
          </a:p>
        </p:txBody>
      </p:sp>
      <p:grpSp>
        <p:nvGrpSpPr>
          <p:cNvPr id="23" name="Google Shape;2106;p37">
            <a:extLst>
              <a:ext uri="{FF2B5EF4-FFF2-40B4-BE49-F238E27FC236}">
                <a16:creationId xmlns:a16="http://schemas.microsoft.com/office/drawing/2014/main" id="{82B29861-528D-4712-AC94-CBEDE4389934}"/>
              </a:ext>
            </a:extLst>
          </p:cNvPr>
          <p:cNvGrpSpPr/>
          <p:nvPr/>
        </p:nvGrpSpPr>
        <p:grpSpPr>
          <a:xfrm>
            <a:off x="520650" y="1267170"/>
            <a:ext cx="635100" cy="734640"/>
            <a:chOff x="731647" y="573573"/>
            <a:chExt cx="635100" cy="734640"/>
          </a:xfrm>
        </p:grpSpPr>
        <p:grpSp>
          <p:nvGrpSpPr>
            <p:cNvPr id="25" name="Google Shape;2107;p37">
              <a:extLst>
                <a:ext uri="{FF2B5EF4-FFF2-40B4-BE49-F238E27FC236}">
                  <a16:creationId xmlns:a16="http://schemas.microsoft.com/office/drawing/2014/main" id="{C7FB2E35-A952-4EB8-A6B4-55BC5C100303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0" name="Google Shape;2108;p37">
                <a:extLst>
                  <a:ext uri="{FF2B5EF4-FFF2-40B4-BE49-F238E27FC236}">
                    <a16:creationId xmlns:a16="http://schemas.microsoft.com/office/drawing/2014/main" id="{EC8B9F51-286C-4559-8316-B8B2CF43F14D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accent5">
                  <a:lumMod val="75000"/>
                  <a:lumOff val="25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Google Shape;2109;p37">
                <a:extLst>
                  <a:ext uri="{FF2B5EF4-FFF2-40B4-BE49-F238E27FC236}">
                    <a16:creationId xmlns:a16="http://schemas.microsoft.com/office/drawing/2014/main" id="{E8BDE554-EBFA-4C83-AAB5-376EDEF7F80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6" name="Google Shape;2110;p37">
              <a:extLst>
                <a:ext uri="{FF2B5EF4-FFF2-40B4-BE49-F238E27FC236}">
                  <a16:creationId xmlns:a16="http://schemas.microsoft.com/office/drawing/2014/main" id="{CFE8DDB1-4301-47D5-8676-B108C9FA9E15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7" name="Google Shape;2111;p37">
                <a:extLst>
                  <a:ext uri="{FF2B5EF4-FFF2-40B4-BE49-F238E27FC236}">
                    <a16:creationId xmlns:a16="http://schemas.microsoft.com/office/drawing/2014/main" id="{5CF1F4EC-E4A0-4717-98C5-504609F2F88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" name="Google Shape;2112;p37">
                <a:extLst>
                  <a:ext uri="{FF2B5EF4-FFF2-40B4-BE49-F238E27FC236}">
                    <a16:creationId xmlns:a16="http://schemas.microsoft.com/office/drawing/2014/main" id="{35A956CB-5AA8-46CA-8E93-B045C4ED446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" name="Google Shape;2113;p37">
                <a:extLst>
                  <a:ext uri="{FF2B5EF4-FFF2-40B4-BE49-F238E27FC236}">
                    <a16:creationId xmlns:a16="http://schemas.microsoft.com/office/drawing/2014/main" id="{6A5AA1E8-ED1B-4F7B-87A7-A7CB02B0CD9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4" name="Google Shape;2147;p37">
            <a:extLst>
              <a:ext uri="{FF2B5EF4-FFF2-40B4-BE49-F238E27FC236}">
                <a16:creationId xmlns:a16="http://schemas.microsoft.com/office/drawing/2014/main" id="{0ACA65D9-88F8-4715-9ACE-97D90AB81223}"/>
              </a:ext>
            </a:extLst>
          </p:cNvPr>
          <p:cNvSpPr txBox="1">
            <a:spLocks noGrp="1"/>
          </p:cNvSpPr>
          <p:nvPr/>
        </p:nvSpPr>
        <p:spPr>
          <a:xfrm>
            <a:off x="602819" y="141597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Fjalla One" panose="02000506040000020004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jalla One" panose="02000506040000020004"/>
                <a:sym typeface="Fjalla One" panose="02000506040000020004"/>
              </a:rPr>
              <a:t>1</a:t>
            </a:r>
          </a:p>
        </p:txBody>
      </p:sp>
      <p:grpSp>
        <p:nvGrpSpPr>
          <p:cNvPr id="32" name="Google Shape;2106;p37">
            <a:extLst>
              <a:ext uri="{FF2B5EF4-FFF2-40B4-BE49-F238E27FC236}">
                <a16:creationId xmlns:a16="http://schemas.microsoft.com/office/drawing/2014/main" id="{A50C99EC-11D7-49F3-8AE3-41D8CA81195C}"/>
              </a:ext>
            </a:extLst>
          </p:cNvPr>
          <p:cNvGrpSpPr/>
          <p:nvPr/>
        </p:nvGrpSpPr>
        <p:grpSpPr>
          <a:xfrm>
            <a:off x="507138" y="2029996"/>
            <a:ext cx="635100" cy="734640"/>
            <a:chOff x="731647" y="573573"/>
            <a:chExt cx="635100" cy="734640"/>
          </a:xfrm>
        </p:grpSpPr>
        <p:grpSp>
          <p:nvGrpSpPr>
            <p:cNvPr id="33" name="Google Shape;2107;p37">
              <a:extLst>
                <a:ext uri="{FF2B5EF4-FFF2-40B4-BE49-F238E27FC236}">
                  <a16:creationId xmlns:a16="http://schemas.microsoft.com/office/drawing/2014/main" id="{3DEC6AC7-3005-4623-BF78-4D75CF24F5F3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8" name="Google Shape;2108;p37">
                <a:extLst>
                  <a:ext uri="{FF2B5EF4-FFF2-40B4-BE49-F238E27FC236}">
                    <a16:creationId xmlns:a16="http://schemas.microsoft.com/office/drawing/2014/main" id="{A169D1B7-5DE5-4F93-9534-6EFA201A5F7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9" name="Google Shape;2109;p37">
                <a:extLst>
                  <a:ext uri="{FF2B5EF4-FFF2-40B4-BE49-F238E27FC236}">
                    <a16:creationId xmlns:a16="http://schemas.microsoft.com/office/drawing/2014/main" id="{BA972E2E-D0C6-4670-BC89-17EBF717DE16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4" name="Google Shape;2110;p37">
              <a:extLst>
                <a:ext uri="{FF2B5EF4-FFF2-40B4-BE49-F238E27FC236}">
                  <a16:creationId xmlns:a16="http://schemas.microsoft.com/office/drawing/2014/main" id="{C2BC0A54-8D56-4F80-9955-2A906395210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5" name="Google Shape;2111;p37">
                <a:extLst>
                  <a:ext uri="{FF2B5EF4-FFF2-40B4-BE49-F238E27FC236}">
                    <a16:creationId xmlns:a16="http://schemas.microsoft.com/office/drawing/2014/main" id="{288FC45F-AE52-4CC6-86B5-62DC196959C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" name="Google Shape;2112;p37">
                <a:extLst>
                  <a:ext uri="{FF2B5EF4-FFF2-40B4-BE49-F238E27FC236}">
                    <a16:creationId xmlns:a16="http://schemas.microsoft.com/office/drawing/2014/main" id="{E448E985-23E8-4E84-9367-18373610864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" name="Google Shape;2113;p37">
                <a:extLst>
                  <a:ext uri="{FF2B5EF4-FFF2-40B4-BE49-F238E27FC236}">
                    <a16:creationId xmlns:a16="http://schemas.microsoft.com/office/drawing/2014/main" id="{F358E616-D140-4442-A959-B5293024EE5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0" name="Google Shape;2147;p37">
            <a:extLst>
              <a:ext uri="{FF2B5EF4-FFF2-40B4-BE49-F238E27FC236}">
                <a16:creationId xmlns:a16="http://schemas.microsoft.com/office/drawing/2014/main" id="{10791171-C6ED-4E73-8B94-4958AE3D43E3}"/>
              </a:ext>
            </a:extLst>
          </p:cNvPr>
          <p:cNvSpPr txBox="1">
            <a:spLocks noGrp="1"/>
          </p:cNvSpPr>
          <p:nvPr/>
        </p:nvSpPr>
        <p:spPr>
          <a:xfrm>
            <a:off x="589307" y="217879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Fjalla One" panose="02000506040000020004"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</a:rPr>
              <a:t>2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jalla One" panose="02000506040000020004"/>
              <a:sym typeface="Fjalla One" panose="02000506040000020004"/>
            </a:endParaRPr>
          </a:p>
        </p:txBody>
      </p:sp>
      <p:grpSp>
        <p:nvGrpSpPr>
          <p:cNvPr id="41" name="Google Shape;2106;p37">
            <a:extLst>
              <a:ext uri="{FF2B5EF4-FFF2-40B4-BE49-F238E27FC236}">
                <a16:creationId xmlns:a16="http://schemas.microsoft.com/office/drawing/2014/main" id="{3E8B6882-1519-49A3-A4A0-EF6BAD49631A}"/>
              </a:ext>
            </a:extLst>
          </p:cNvPr>
          <p:cNvGrpSpPr/>
          <p:nvPr/>
        </p:nvGrpSpPr>
        <p:grpSpPr>
          <a:xfrm>
            <a:off x="493626" y="2792822"/>
            <a:ext cx="635100" cy="734640"/>
            <a:chOff x="731647" y="573573"/>
            <a:chExt cx="635100" cy="734640"/>
          </a:xfrm>
        </p:grpSpPr>
        <p:grpSp>
          <p:nvGrpSpPr>
            <p:cNvPr id="42" name="Google Shape;2107;p37">
              <a:extLst>
                <a:ext uri="{FF2B5EF4-FFF2-40B4-BE49-F238E27FC236}">
                  <a16:creationId xmlns:a16="http://schemas.microsoft.com/office/drawing/2014/main" id="{8E794E24-4C21-4D94-9BEA-8AC0AED00AAF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7" name="Google Shape;2108;p37">
                <a:extLst>
                  <a:ext uri="{FF2B5EF4-FFF2-40B4-BE49-F238E27FC236}">
                    <a16:creationId xmlns:a16="http://schemas.microsoft.com/office/drawing/2014/main" id="{ADD902B2-EC56-4AC7-9362-3B97E5A3221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" name="Google Shape;2109;p37">
                <a:extLst>
                  <a:ext uri="{FF2B5EF4-FFF2-40B4-BE49-F238E27FC236}">
                    <a16:creationId xmlns:a16="http://schemas.microsoft.com/office/drawing/2014/main" id="{8146FD9B-F415-4105-98C8-E2066C4C6989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" name="Google Shape;2110;p37">
              <a:extLst>
                <a:ext uri="{FF2B5EF4-FFF2-40B4-BE49-F238E27FC236}">
                  <a16:creationId xmlns:a16="http://schemas.microsoft.com/office/drawing/2014/main" id="{AF63EB1B-523B-48A9-AAFC-0518474DF75D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4" name="Google Shape;2111;p37">
                <a:extLst>
                  <a:ext uri="{FF2B5EF4-FFF2-40B4-BE49-F238E27FC236}">
                    <a16:creationId xmlns:a16="http://schemas.microsoft.com/office/drawing/2014/main" id="{9CB37937-0A4C-4061-8F7B-826DDFAEE15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5" name="Google Shape;2112;p37">
                <a:extLst>
                  <a:ext uri="{FF2B5EF4-FFF2-40B4-BE49-F238E27FC236}">
                    <a16:creationId xmlns:a16="http://schemas.microsoft.com/office/drawing/2014/main" id="{F93F29EC-2DE8-45A4-B06E-F0A51339491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" name="Google Shape;2113;p37">
                <a:extLst>
                  <a:ext uri="{FF2B5EF4-FFF2-40B4-BE49-F238E27FC236}">
                    <a16:creationId xmlns:a16="http://schemas.microsoft.com/office/drawing/2014/main" id="{3EB5F5D3-8D9C-48FF-87C7-D16C35F3397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9" name="Google Shape;2147;p37">
            <a:extLst>
              <a:ext uri="{FF2B5EF4-FFF2-40B4-BE49-F238E27FC236}">
                <a16:creationId xmlns:a16="http://schemas.microsoft.com/office/drawing/2014/main" id="{1B98AF64-7FF0-4115-9336-15DD764765E9}"/>
              </a:ext>
            </a:extLst>
          </p:cNvPr>
          <p:cNvSpPr txBox="1">
            <a:spLocks noGrp="1"/>
          </p:cNvSpPr>
          <p:nvPr/>
        </p:nvSpPr>
        <p:spPr>
          <a:xfrm>
            <a:off x="575795" y="294162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Fjalla One" panose="02000506040000020004"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</a:rPr>
              <a:t>3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jalla One" panose="02000506040000020004"/>
              <a:sym typeface="Fjalla One" panose="02000506040000020004"/>
            </a:endParaRPr>
          </a:p>
        </p:txBody>
      </p:sp>
      <p:grpSp>
        <p:nvGrpSpPr>
          <p:cNvPr id="85" name="Google Shape;2106;p37">
            <a:extLst>
              <a:ext uri="{FF2B5EF4-FFF2-40B4-BE49-F238E27FC236}">
                <a16:creationId xmlns:a16="http://schemas.microsoft.com/office/drawing/2014/main" id="{C7CCA41B-7F49-442F-AC54-C5B4A7ACA1BE}"/>
              </a:ext>
            </a:extLst>
          </p:cNvPr>
          <p:cNvGrpSpPr/>
          <p:nvPr/>
        </p:nvGrpSpPr>
        <p:grpSpPr>
          <a:xfrm>
            <a:off x="486845" y="3512647"/>
            <a:ext cx="635100" cy="734640"/>
            <a:chOff x="731647" y="573573"/>
            <a:chExt cx="635100" cy="734640"/>
          </a:xfrm>
        </p:grpSpPr>
        <p:grpSp>
          <p:nvGrpSpPr>
            <p:cNvPr id="86" name="Google Shape;2107;p37">
              <a:extLst>
                <a:ext uri="{FF2B5EF4-FFF2-40B4-BE49-F238E27FC236}">
                  <a16:creationId xmlns:a16="http://schemas.microsoft.com/office/drawing/2014/main" id="{B6567222-FE39-49AC-872B-9B22381B4CC1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91" name="Google Shape;2108;p37">
                <a:extLst>
                  <a:ext uri="{FF2B5EF4-FFF2-40B4-BE49-F238E27FC236}">
                    <a16:creationId xmlns:a16="http://schemas.microsoft.com/office/drawing/2014/main" id="{D29094BC-3109-4400-B8FA-B9E1D2378A03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2" name="Google Shape;2109;p37">
                <a:extLst>
                  <a:ext uri="{FF2B5EF4-FFF2-40B4-BE49-F238E27FC236}">
                    <a16:creationId xmlns:a16="http://schemas.microsoft.com/office/drawing/2014/main" id="{40BD88B3-24DF-40DE-A0D0-CBA05AE0CF3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87" name="Google Shape;2110;p37">
              <a:extLst>
                <a:ext uri="{FF2B5EF4-FFF2-40B4-BE49-F238E27FC236}">
                  <a16:creationId xmlns:a16="http://schemas.microsoft.com/office/drawing/2014/main" id="{612D1E1A-DE52-4E3D-8D24-18C7E4BDC88F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2111;p37">
                <a:extLst>
                  <a:ext uri="{FF2B5EF4-FFF2-40B4-BE49-F238E27FC236}">
                    <a16:creationId xmlns:a16="http://schemas.microsoft.com/office/drawing/2014/main" id="{B624B178-2527-42D9-BC48-050EF76C8A1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9" name="Google Shape;2112;p37">
                <a:extLst>
                  <a:ext uri="{FF2B5EF4-FFF2-40B4-BE49-F238E27FC236}">
                    <a16:creationId xmlns:a16="http://schemas.microsoft.com/office/drawing/2014/main" id="{C58ED9FA-D2BF-49B8-9D03-1CBE1CB265B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0" name="Google Shape;2113;p37">
                <a:extLst>
                  <a:ext uri="{FF2B5EF4-FFF2-40B4-BE49-F238E27FC236}">
                    <a16:creationId xmlns:a16="http://schemas.microsoft.com/office/drawing/2014/main" id="{625088F9-2379-405D-BB13-1AF20739C54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93" name="Google Shape;2106;p37">
            <a:extLst>
              <a:ext uri="{FF2B5EF4-FFF2-40B4-BE49-F238E27FC236}">
                <a16:creationId xmlns:a16="http://schemas.microsoft.com/office/drawing/2014/main" id="{842F9326-FBD5-4CA1-A20F-0F6D9FD8CB11}"/>
              </a:ext>
            </a:extLst>
          </p:cNvPr>
          <p:cNvGrpSpPr/>
          <p:nvPr/>
        </p:nvGrpSpPr>
        <p:grpSpPr>
          <a:xfrm>
            <a:off x="507138" y="4222469"/>
            <a:ext cx="635100" cy="734640"/>
            <a:chOff x="731647" y="573573"/>
            <a:chExt cx="635100" cy="734640"/>
          </a:xfrm>
        </p:grpSpPr>
        <p:grpSp>
          <p:nvGrpSpPr>
            <p:cNvPr id="94" name="Google Shape;2107;p37">
              <a:extLst>
                <a:ext uri="{FF2B5EF4-FFF2-40B4-BE49-F238E27FC236}">
                  <a16:creationId xmlns:a16="http://schemas.microsoft.com/office/drawing/2014/main" id="{2B10B307-F5FF-47C1-8BD1-A9C411759451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99" name="Google Shape;2108;p37">
                <a:extLst>
                  <a:ext uri="{FF2B5EF4-FFF2-40B4-BE49-F238E27FC236}">
                    <a16:creationId xmlns:a16="http://schemas.microsoft.com/office/drawing/2014/main" id="{D2B1EE0D-6934-4DFB-87D0-66D4AD3EDE9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2109;p37">
                <a:extLst>
                  <a:ext uri="{FF2B5EF4-FFF2-40B4-BE49-F238E27FC236}">
                    <a16:creationId xmlns:a16="http://schemas.microsoft.com/office/drawing/2014/main" id="{047CF56C-3882-481D-AC74-5B2E308AFEEC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95" name="Google Shape;2110;p37">
              <a:extLst>
                <a:ext uri="{FF2B5EF4-FFF2-40B4-BE49-F238E27FC236}">
                  <a16:creationId xmlns:a16="http://schemas.microsoft.com/office/drawing/2014/main" id="{5EB775EB-F8F7-4155-AD0C-E44C4042253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2111;p37">
                <a:extLst>
                  <a:ext uri="{FF2B5EF4-FFF2-40B4-BE49-F238E27FC236}">
                    <a16:creationId xmlns:a16="http://schemas.microsoft.com/office/drawing/2014/main" id="{C3D43849-CBEC-463D-9522-E3C773A78D3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7" name="Google Shape;2112;p37">
                <a:extLst>
                  <a:ext uri="{FF2B5EF4-FFF2-40B4-BE49-F238E27FC236}">
                    <a16:creationId xmlns:a16="http://schemas.microsoft.com/office/drawing/2014/main" id="{37563F8D-C45F-4A6F-B181-8B3C4EEB7177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8" name="Google Shape;2113;p37">
                <a:extLst>
                  <a:ext uri="{FF2B5EF4-FFF2-40B4-BE49-F238E27FC236}">
                    <a16:creationId xmlns:a16="http://schemas.microsoft.com/office/drawing/2014/main" id="{3702FFA9-0B66-4884-A993-9068EA77A39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01" name="Google Shape;2147;p37">
            <a:extLst>
              <a:ext uri="{FF2B5EF4-FFF2-40B4-BE49-F238E27FC236}">
                <a16:creationId xmlns:a16="http://schemas.microsoft.com/office/drawing/2014/main" id="{2902AB67-0240-4018-831C-8A6E8209C41B}"/>
              </a:ext>
            </a:extLst>
          </p:cNvPr>
          <p:cNvSpPr txBox="1">
            <a:spLocks noGrp="1"/>
          </p:cNvSpPr>
          <p:nvPr/>
        </p:nvSpPr>
        <p:spPr>
          <a:xfrm>
            <a:off x="576984" y="365139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Fjalla One" panose="02000506040000020004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jalla One" panose="02000506040000020004"/>
                <a:sym typeface="Fjalla One" panose="02000506040000020004"/>
              </a:rPr>
              <a:t>4</a:t>
            </a:r>
          </a:p>
        </p:txBody>
      </p:sp>
      <p:sp>
        <p:nvSpPr>
          <p:cNvPr id="102" name="Google Shape;2147;p37">
            <a:extLst>
              <a:ext uri="{FF2B5EF4-FFF2-40B4-BE49-F238E27FC236}">
                <a16:creationId xmlns:a16="http://schemas.microsoft.com/office/drawing/2014/main" id="{A9F81E57-FE08-4C03-8333-A72250520850}"/>
              </a:ext>
            </a:extLst>
          </p:cNvPr>
          <p:cNvSpPr txBox="1">
            <a:spLocks noGrp="1"/>
          </p:cNvSpPr>
          <p:nvPr/>
        </p:nvSpPr>
        <p:spPr>
          <a:xfrm>
            <a:off x="599340" y="436629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Fjalla One" panose="02000506040000020004"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</a:rPr>
              <a:t>5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jalla One" panose="02000506040000020004"/>
              <a:sym typeface="Fjalla One" panose="020005060400000200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60000"/>
                    <a:lumOff val="40000"/>
                  </a:schemeClr>
                </a:solidFill>
              </a:rPr>
              <a:t>Kubernetes</a:t>
            </a: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61" name="Google Shape;761;p39"/>
          <p:cNvGrpSpPr/>
          <p:nvPr/>
        </p:nvGrpSpPr>
        <p:grpSpPr>
          <a:xfrm>
            <a:off x="4324300" y="1372400"/>
            <a:ext cx="495400" cy="473150"/>
            <a:chOff x="4324300" y="1536075"/>
            <a:chExt cx="495400" cy="473150"/>
          </a:xfrm>
        </p:grpSpPr>
        <p:cxnSp>
          <p:nvCxnSpPr>
            <p:cNvPr id="762" name="Google Shape;762;p39"/>
            <p:cNvCxnSpPr>
              <a:stCxn id="763" idx="2"/>
              <a:endCxn id="764" idx="5"/>
            </p:cNvCxnSpPr>
            <p:nvPr/>
          </p:nvCxnSpPr>
          <p:spPr>
            <a:xfrm rot="10800000">
              <a:off x="4391000" y="1747325"/>
              <a:ext cx="272700" cy="222900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39"/>
            <p:cNvSpPr/>
            <p:nvPr/>
          </p:nvSpPr>
          <p:spPr>
            <a:xfrm>
              <a:off x="4324300" y="16807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741700" y="15360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663700" y="193122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6" name="Google Shape;766;p39"/>
            <p:cNvCxnSpPr>
              <a:stCxn id="764" idx="7"/>
              <a:endCxn id="765" idx="2"/>
            </p:cNvCxnSpPr>
            <p:nvPr/>
          </p:nvCxnSpPr>
          <p:spPr>
            <a:xfrm rot="10800000" flipH="1">
              <a:off x="4390877" y="1575198"/>
              <a:ext cx="350700" cy="117000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39"/>
            <p:cNvCxnSpPr>
              <a:stCxn id="763" idx="7"/>
              <a:endCxn id="765" idx="4"/>
            </p:cNvCxnSpPr>
            <p:nvPr/>
          </p:nvCxnSpPr>
          <p:spPr>
            <a:xfrm rot="10800000" flipH="1">
              <a:off x="4730277" y="1614148"/>
              <a:ext cx="50400" cy="328500"/>
            </a:xfrm>
            <a:prstGeom prst="straightConnector1">
              <a:avLst/>
            </a:prstGeom>
            <a:noFill/>
            <a:ln w="19050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734319" y="2249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Automated rollouts and rollbacks</a:t>
            </a:r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051466" y="2358640"/>
            <a:ext cx="52914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30" name="Google Shape;130;p26"/>
          <p:cNvCxnSpPr>
            <a:cxnSpLocks/>
          </p:cNvCxnSpPr>
          <p:nvPr/>
        </p:nvCxnSpPr>
        <p:spPr>
          <a:xfrm>
            <a:off x="1645884" y="2358640"/>
            <a:ext cx="0" cy="42432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02429A2-A920-47F2-B2E7-B6741BECD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89" r="22195" b="19539"/>
          <a:stretch/>
        </p:blipFill>
        <p:spPr>
          <a:xfrm>
            <a:off x="3839050" y="276519"/>
            <a:ext cx="1343998" cy="1124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93EBD-F522-4016-B471-B3F94F50CC34}"/>
              </a:ext>
            </a:extLst>
          </p:cNvPr>
          <p:cNvSpPr txBox="1"/>
          <p:nvPr/>
        </p:nvSpPr>
        <p:spPr>
          <a:xfrm>
            <a:off x="3765672" y="1314472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F0"/>
                </a:solidFill>
                <a:latin typeface="Abadi" panose="020B0604020104020204" pitchFamily="34" charset="0"/>
              </a:rPr>
              <a:t>Kubernetes</a:t>
            </a:r>
            <a:endParaRPr lang="en-US">
              <a:solidFill>
                <a:srgbClr val="00B0F0"/>
              </a:solidFill>
              <a:latin typeface="Abadi" panose="020B0604020104020204" pitchFamily="34" charset="0"/>
            </a:endParaRPr>
          </a:p>
        </p:txBody>
      </p:sp>
      <p:sp>
        <p:nvSpPr>
          <p:cNvPr id="44" name="Google Shape;116;p26">
            <a:extLst>
              <a:ext uri="{FF2B5EF4-FFF2-40B4-BE49-F238E27FC236}">
                <a16:creationId xmlns:a16="http://schemas.microsoft.com/office/drawing/2014/main" id="{32CB4A89-39FB-43FD-B57A-7DECD36B78AA}"/>
              </a:ext>
            </a:extLst>
          </p:cNvPr>
          <p:cNvSpPr txBox="1">
            <a:spLocks/>
          </p:cNvSpPr>
          <p:nvPr/>
        </p:nvSpPr>
        <p:spPr>
          <a:xfrm>
            <a:off x="1734319" y="2952912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/>
              <a:t>Service discovery and load balancing</a:t>
            </a:r>
          </a:p>
        </p:txBody>
      </p:sp>
      <p:sp>
        <p:nvSpPr>
          <p:cNvPr id="45" name="Google Shape;124;p26">
            <a:extLst>
              <a:ext uri="{FF2B5EF4-FFF2-40B4-BE49-F238E27FC236}">
                <a16:creationId xmlns:a16="http://schemas.microsoft.com/office/drawing/2014/main" id="{8364FC00-91F5-4A54-A670-F9318A8D9544}"/>
              </a:ext>
            </a:extLst>
          </p:cNvPr>
          <p:cNvSpPr txBox="1">
            <a:spLocks/>
          </p:cNvSpPr>
          <p:nvPr/>
        </p:nvSpPr>
        <p:spPr>
          <a:xfrm>
            <a:off x="1051466" y="3062152"/>
            <a:ext cx="52914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/>
              <a:t>02</a:t>
            </a:r>
          </a:p>
        </p:txBody>
      </p:sp>
      <p:cxnSp>
        <p:nvCxnSpPr>
          <p:cNvPr id="46" name="Google Shape;130;p26">
            <a:extLst>
              <a:ext uri="{FF2B5EF4-FFF2-40B4-BE49-F238E27FC236}">
                <a16:creationId xmlns:a16="http://schemas.microsoft.com/office/drawing/2014/main" id="{E72B734B-A03E-4FC8-BDA4-F0139AB39027}"/>
              </a:ext>
            </a:extLst>
          </p:cNvPr>
          <p:cNvCxnSpPr>
            <a:cxnSpLocks/>
          </p:cNvCxnSpPr>
          <p:nvPr/>
        </p:nvCxnSpPr>
        <p:spPr>
          <a:xfrm>
            <a:off x="1645884" y="3062152"/>
            <a:ext cx="0" cy="42432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" name="Google Shape;116;p26">
            <a:extLst>
              <a:ext uri="{FF2B5EF4-FFF2-40B4-BE49-F238E27FC236}">
                <a16:creationId xmlns:a16="http://schemas.microsoft.com/office/drawing/2014/main" id="{EF28494B-5D26-43B4-8757-47CA2E589749}"/>
              </a:ext>
            </a:extLst>
          </p:cNvPr>
          <p:cNvSpPr txBox="1">
            <a:spLocks/>
          </p:cNvSpPr>
          <p:nvPr/>
        </p:nvSpPr>
        <p:spPr>
          <a:xfrm>
            <a:off x="1734319" y="3656424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/>
              <a:t>Storage orchestration</a:t>
            </a:r>
          </a:p>
        </p:txBody>
      </p:sp>
      <p:sp>
        <p:nvSpPr>
          <p:cNvPr id="54" name="Google Shape;124;p26">
            <a:extLst>
              <a:ext uri="{FF2B5EF4-FFF2-40B4-BE49-F238E27FC236}">
                <a16:creationId xmlns:a16="http://schemas.microsoft.com/office/drawing/2014/main" id="{1987A165-49F9-4A42-BE62-2787FE6BC2B2}"/>
              </a:ext>
            </a:extLst>
          </p:cNvPr>
          <p:cNvSpPr txBox="1">
            <a:spLocks/>
          </p:cNvSpPr>
          <p:nvPr/>
        </p:nvSpPr>
        <p:spPr>
          <a:xfrm>
            <a:off x="973873" y="3765664"/>
            <a:ext cx="606733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/>
              <a:t>03</a:t>
            </a:r>
          </a:p>
        </p:txBody>
      </p:sp>
      <p:cxnSp>
        <p:nvCxnSpPr>
          <p:cNvPr id="55" name="Google Shape;130;p26">
            <a:extLst>
              <a:ext uri="{FF2B5EF4-FFF2-40B4-BE49-F238E27FC236}">
                <a16:creationId xmlns:a16="http://schemas.microsoft.com/office/drawing/2014/main" id="{BB8F7BC7-7DD0-4D9A-B95E-258F9015E053}"/>
              </a:ext>
            </a:extLst>
          </p:cNvPr>
          <p:cNvCxnSpPr>
            <a:cxnSpLocks/>
          </p:cNvCxnSpPr>
          <p:nvPr/>
        </p:nvCxnSpPr>
        <p:spPr>
          <a:xfrm>
            <a:off x="1645884" y="3765664"/>
            <a:ext cx="0" cy="42432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" name="Google Shape;116;p26">
            <a:extLst>
              <a:ext uri="{FF2B5EF4-FFF2-40B4-BE49-F238E27FC236}">
                <a16:creationId xmlns:a16="http://schemas.microsoft.com/office/drawing/2014/main" id="{5CEEDF85-C930-408E-8E8A-82D67841BBBC}"/>
              </a:ext>
            </a:extLst>
          </p:cNvPr>
          <p:cNvSpPr txBox="1">
            <a:spLocks/>
          </p:cNvSpPr>
          <p:nvPr/>
        </p:nvSpPr>
        <p:spPr>
          <a:xfrm>
            <a:off x="5592843" y="22494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/>
              <a:t>Secret and configuration management</a:t>
            </a:r>
          </a:p>
        </p:txBody>
      </p:sp>
      <p:sp>
        <p:nvSpPr>
          <p:cNvPr id="57" name="Google Shape;124;p26">
            <a:extLst>
              <a:ext uri="{FF2B5EF4-FFF2-40B4-BE49-F238E27FC236}">
                <a16:creationId xmlns:a16="http://schemas.microsoft.com/office/drawing/2014/main" id="{2F7BBD25-B45A-4EC5-ADF9-2D64B18D1051}"/>
              </a:ext>
            </a:extLst>
          </p:cNvPr>
          <p:cNvSpPr txBox="1">
            <a:spLocks/>
          </p:cNvSpPr>
          <p:nvPr/>
        </p:nvSpPr>
        <p:spPr>
          <a:xfrm>
            <a:off x="4876801" y="2358640"/>
            <a:ext cx="562329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/>
              <a:t>04</a:t>
            </a:r>
          </a:p>
        </p:txBody>
      </p:sp>
      <p:cxnSp>
        <p:nvCxnSpPr>
          <p:cNvPr id="58" name="Google Shape;130;p26">
            <a:extLst>
              <a:ext uri="{FF2B5EF4-FFF2-40B4-BE49-F238E27FC236}">
                <a16:creationId xmlns:a16="http://schemas.microsoft.com/office/drawing/2014/main" id="{0192CEA9-77B7-42E5-9975-E90E70B779CB}"/>
              </a:ext>
            </a:extLst>
          </p:cNvPr>
          <p:cNvCxnSpPr>
            <a:cxnSpLocks/>
          </p:cNvCxnSpPr>
          <p:nvPr/>
        </p:nvCxnSpPr>
        <p:spPr>
          <a:xfrm>
            <a:off x="5504408" y="2358640"/>
            <a:ext cx="0" cy="42432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" name="Google Shape;116;p26">
            <a:extLst>
              <a:ext uri="{FF2B5EF4-FFF2-40B4-BE49-F238E27FC236}">
                <a16:creationId xmlns:a16="http://schemas.microsoft.com/office/drawing/2014/main" id="{66BD7DA7-DDA6-4CBB-86AE-94A03303E0E2}"/>
              </a:ext>
            </a:extLst>
          </p:cNvPr>
          <p:cNvSpPr txBox="1">
            <a:spLocks/>
          </p:cNvSpPr>
          <p:nvPr/>
        </p:nvSpPr>
        <p:spPr>
          <a:xfrm>
            <a:off x="5592843" y="2952912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/>
              <a:t>IPv4/IPv6 dual-stack	</a:t>
            </a:r>
          </a:p>
        </p:txBody>
      </p:sp>
      <p:sp>
        <p:nvSpPr>
          <p:cNvPr id="66" name="Google Shape;124;p26">
            <a:extLst>
              <a:ext uri="{FF2B5EF4-FFF2-40B4-BE49-F238E27FC236}">
                <a16:creationId xmlns:a16="http://schemas.microsoft.com/office/drawing/2014/main" id="{4CA6AD01-227E-4128-9FFD-CA16E429ACB5}"/>
              </a:ext>
            </a:extLst>
          </p:cNvPr>
          <p:cNvSpPr txBox="1">
            <a:spLocks/>
          </p:cNvSpPr>
          <p:nvPr/>
        </p:nvSpPr>
        <p:spPr>
          <a:xfrm>
            <a:off x="4809893" y="3062152"/>
            <a:ext cx="62923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/>
              <a:t>05</a:t>
            </a:r>
          </a:p>
        </p:txBody>
      </p:sp>
      <p:cxnSp>
        <p:nvCxnSpPr>
          <p:cNvPr id="67" name="Google Shape;130;p26">
            <a:extLst>
              <a:ext uri="{FF2B5EF4-FFF2-40B4-BE49-F238E27FC236}">
                <a16:creationId xmlns:a16="http://schemas.microsoft.com/office/drawing/2014/main" id="{1A1DA59C-49B3-4478-A831-9FA0B7012C20}"/>
              </a:ext>
            </a:extLst>
          </p:cNvPr>
          <p:cNvCxnSpPr>
            <a:cxnSpLocks/>
          </p:cNvCxnSpPr>
          <p:nvPr/>
        </p:nvCxnSpPr>
        <p:spPr>
          <a:xfrm>
            <a:off x="5504408" y="3062152"/>
            <a:ext cx="0" cy="42432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" name="Google Shape;116;p26">
            <a:extLst>
              <a:ext uri="{FF2B5EF4-FFF2-40B4-BE49-F238E27FC236}">
                <a16:creationId xmlns:a16="http://schemas.microsoft.com/office/drawing/2014/main" id="{E6CC989A-3825-47B4-8FD5-AC51F0779EFC}"/>
              </a:ext>
            </a:extLst>
          </p:cNvPr>
          <p:cNvSpPr txBox="1">
            <a:spLocks/>
          </p:cNvSpPr>
          <p:nvPr/>
        </p:nvSpPr>
        <p:spPr>
          <a:xfrm>
            <a:off x="5592843" y="3656424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/>
              <a:t>Self-healing</a:t>
            </a:r>
          </a:p>
        </p:txBody>
      </p:sp>
      <p:sp>
        <p:nvSpPr>
          <p:cNvPr id="69" name="Google Shape;124;p26">
            <a:extLst>
              <a:ext uri="{FF2B5EF4-FFF2-40B4-BE49-F238E27FC236}">
                <a16:creationId xmlns:a16="http://schemas.microsoft.com/office/drawing/2014/main" id="{4D39A6EB-1AC6-4629-AE8E-2670588AAFA9}"/>
              </a:ext>
            </a:extLst>
          </p:cNvPr>
          <p:cNvSpPr txBox="1">
            <a:spLocks/>
          </p:cNvSpPr>
          <p:nvPr/>
        </p:nvSpPr>
        <p:spPr>
          <a:xfrm>
            <a:off x="4809893" y="3765664"/>
            <a:ext cx="62923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/>
              <a:t>06</a:t>
            </a:r>
          </a:p>
        </p:txBody>
      </p:sp>
      <p:cxnSp>
        <p:nvCxnSpPr>
          <p:cNvPr id="70" name="Google Shape;130;p26">
            <a:extLst>
              <a:ext uri="{FF2B5EF4-FFF2-40B4-BE49-F238E27FC236}">
                <a16:creationId xmlns:a16="http://schemas.microsoft.com/office/drawing/2014/main" id="{1D05E487-285D-4D35-A16B-063EAD51143E}"/>
              </a:ext>
            </a:extLst>
          </p:cNvPr>
          <p:cNvCxnSpPr>
            <a:cxnSpLocks/>
          </p:cNvCxnSpPr>
          <p:nvPr/>
        </p:nvCxnSpPr>
        <p:spPr>
          <a:xfrm>
            <a:off x="5504408" y="3765664"/>
            <a:ext cx="0" cy="42432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554400" y="2040775"/>
            <a:ext cx="1636499" cy="90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>
                    <a:lumMod val="50000"/>
                    <a:lumOff val="50000"/>
                  </a:schemeClr>
                </a:solidFill>
              </a:rPr>
              <a:t>Tools </a:t>
            </a:r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513600" y="1147850"/>
            <a:ext cx="253387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Run commands against Kubernetes clusters (deploy, inspect, cluster resources, and view logs</a:t>
            </a: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kubectl</a:t>
            </a:r>
            <a:endParaRPr lang="en"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4" y="1888950"/>
            <a:ext cx="239837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Run Kubernetes on your local computer</a:t>
            </a:r>
          </a:p>
        </p:txBody>
      </p:sp>
      <p:sp>
        <p:nvSpPr>
          <p:cNvPr id="147" name="Google Shape;147;p28"/>
          <p:cNvSpPr txBox="1"/>
          <p:nvPr/>
        </p:nvSpPr>
        <p:spPr>
          <a:xfrm>
            <a:off x="3513600" y="2628125"/>
            <a:ext cx="253387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Run Kubernetes locally, only run a single node on PC (Win, Mac, Linux)</a:t>
            </a: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5" y="336730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Create and manage Kubernetes clusters</a:t>
            </a: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kind </a:t>
            </a:r>
            <a:endParaRPr lang="en"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4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minikube</a:t>
            </a:r>
            <a:endParaRPr lang="en"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83775" y="33692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kubeadm</a:t>
            </a:r>
            <a:endParaRPr lang="en"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stCxn id="144" idx="3"/>
            <a:endCxn id="145" idx="1"/>
          </p:cNvCxnSpPr>
          <p:nvPr/>
        </p:nvCxnSpPr>
        <p:spPr>
          <a:xfrm>
            <a:off x="6047475" y="1461050"/>
            <a:ext cx="2085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  <a:stCxn id="149" idx="3"/>
            <a:endCxn id="146" idx="1"/>
          </p:cNvCxnSpPr>
          <p:nvPr/>
        </p:nvCxnSpPr>
        <p:spPr>
          <a:xfrm>
            <a:off x="6047475" y="2202150"/>
            <a:ext cx="20854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  <a:stCxn id="147" idx="3"/>
            <a:endCxn id="150" idx="1"/>
          </p:cNvCxnSpPr>
          <p:nvPr/>
        </p:nvCxnSpPr>
        <p:spPr>
          <a:xfrm>
            <a:off x="6047475" y="2941325"/>
            <a:ext cx="20854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 rot="10800000" flipH="1">
            <a:off x="6047475" y="3680625"/>
            <a:ext cx="208500" cy="1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FF15079A-8431-4C6A-869F-B35C669C6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7774" y="2050525"/>
            <a:ext cx="702900" cy="70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11700" y="24153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60000"/>
                    <a:lumOff val="40000"/>
                  </a:schemeClr>
                </a:solidFill>
              </a:rPr>
              <a:t>K8s Architecture</a:t>
            </a: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Graphic 16" descr="City with solid fill">
            <a:extLst>
              <a:ext uri="{FF2B5EF4-FFF2-40B4-BE49-F238E27FC236}">
                <a16:creationId xmlns:a16="http://schemas.microsoft.com/office/drawing/2014/main" id="{75A7E192-6366-47DA-904C-D6A7BC803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313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345600" y="409025"/>
            <a:ext cx="34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 Overview</a:t>
            </a:r>
            <a:endParaRPr sz="30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674A8C5-E604-4EDD-95FC-1FA10B65F7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0463"/>
          <a:stretch/>
        </p:blipFill>
        <p:spPr>
          <a:xfrm>
            <a:off x="1425600" y="1180321"/>
            <a:ext cx="6184800" cy="36333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27811" y="24153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60000"/>
                    <a:lumOff val="40000"/>
                  </a:schemeClr>
                </a:solidFill>
              </a:rPr>
              <a:t>Deployment</a:t>
            </a: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oogle Shape;724;p36">
            <a:extLst>
              <a:ext uri="{FF2B5EF4-FFF2-40B4-BE49-F238E27FC236}">
                <a16:creationId xmlns:a16="http://schemas.microsoft.com/office/drawing/2014/main" id="{8BAC16AB-4074-4837-9E2C-AF3560B8C017}"/>
              </a:ext>
            </a:extLst>
          </p:cNvPr>
          <p:cNvGrpSpPr/>
          <p:nvPr/>
        </p:nvGrpSpPr>
        <p:grpSpPr>
          <a:xfrm>
            <a:off x="4132800" y="1495734"/>
            <a:ext cx="710120" cy="709388"/>
            <a:chOff x="2497275" y="2744159"/>
            <a:chExt cx="370930" cy="37054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0" name="Google Shape;725;p36">
              <a:extLst>
                <a:ext uri="{FF2B5EF4-FFF2-40B4-BE49-F238E27FC236}">
                  <a16:creationId xmlns:a16="http://schemas.microsoft.com/office/drawing/2014/main" id="{7F906606-741C-4BB4-93E5-32C385D76D30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6;p36">
              <a:extLst>
                <a:ext uri="{FF2B5EF4-FFF2-40B4-BE49-F238E27FC236}">
                  <a16:creationId xmlns:a16="http://schemas.microsoft.com/office/drawing/2014/main" id="{B9B4101E-15F6-4908-97F2-981537A6A857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7;p36">
              <a:extLst>
                <a:ext uri="{FF2B5EF4-FFF2-40B4-BE49-F238E27FC236}">
                  <a16:creationId xmlns:a16="http://schemas.microsoft.com/office/drawing/2014/main" id="{A071D9E7-C15F-43F7-8E62-DD983782F5D1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8;p36">
              <a:extLst>
                <a:ext uri="{FF2B5EF4-FFF2-40B4-BE49-F238E27FC236}">
                  <a16:creationId xmlns:a16="http://schemas.microsoft.com/office/drawing/2014/main" id="{1EE153FB-8FFC-4621-B137-3AE2826DA044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9;p36">
              <a:extLst>
                <a:ext uri="{FF2B5EF4-FFF2-40B4-BE49-F238E27FC236}">
                  <a16:creationId xmlns:a16="http://schemas.microsoft.com/office/drawing/2014/main" id="{B33E3A54-FE8F-4676-A3BE-AD94228CAFE3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0;p36">
              <a:extLst>
                <a:ext uri="{FF2B5EF4-FFF2-40B4-BE49-F238E27FC236}">
                  <a16:creationId xmlns:a16="http://schemas.microsoft.com/office/drawing/2014/main" id="{6CF9BFFF-8C4D-4F82-9735-98FAF0BB131B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693771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455</Words>
  <Application>Microsoft Office PowerPoint</Application>
  <PresentationFormat>On-screen Show (16:9)</PresentationFormat>
  <Paragraphs>93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Fjalla One</vt:lpstr>
      <vt:lpstr>Rajdhani</vt:lpstr>
      <vt:lpstr>Fira Sans Condensed Light</vt:lpstr>
      <vt:lpstr>Anton</vt:lpstr>
      <vt:lpstr>Abadi</vt:lpstr>
      <vt:lpstr>Arial</vt:lpstr>
      <vt:lpstr>Twentieth Century</vt:lpstr>
      <vt:lpstr>Advent Pro Light</vt:lpstr>
      <vt:lpstr>Ai Tech Agency by Slidesgo</vt:lpstr>
      <vt:lpstr>Document</vt:lpstr>
      <vt:lpstr>Docker Security</vt:lpstr>
      <vt:lpstr>ABOUT US</vt:lpstr>
      <vt:lpstr>TABLES OF CONTENT</vt:lpstr>
      <vt:lpstr>Kubernetes</vt:lpstr>
      <vt:lpstr>01</vt:lpstr>
      <vt:lpstr>Tools </vt:lpstr>
      <vt:lpstr>K8s Architecture</vt:lpstr>
      <vt:lpstr>Architect Overview</vt:lpstr>
      <vt:lpstr>Deployment</vt:lpstr>
      <vt:lpstr>Deploy</vt:lpstr>
      <vt:lpstr>Deployment </vt:lpstr>
      <vt:lpstr>Service </vt:lpstr>
      <vt:lpstr>Secret</vt:lpstr>
      <vt:lpstr>ConfigMap</vt:lpstr>
      <vt:lpstr>NetworkPolicies</vt:lpstr>
      <vt:lpstr>Calico</vt:lpstr>
      <vt:lpstr>PowerPoint Presentation</vt:lpstr>
      <vt:lpstr>RESOURCES</vt:lpstr>
      <vt:lpstr>RESOURCES</vt:lpstr>
      <vt:lpstr>CALICO NETWORK POLICY</vt:lpstr>
      <vt:lpstr>OUR CLIENTS</vt:lpstr>
      <vt:lpstr>FEATURES</vt:lpstr>
      <vt:lpstr>Demo</vt:lpstr>
      <vt:lpstr>THANKS FOR YOUR ATTENTIONS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Sec</dc:title>
  <dc:creator>Hoàng Khang Trần</dc:creator>
  <cp:lastModifiedBy>Hoàng Khang Trần</cp:lastModifiedBy>
  <cp:revision>29</cp:revision>
  <dcterms:modified xsi:type="dcterms:W3CDTF">2022-06-15T14:27:17Z</dcterms:modified>
</cp:coreProperties>
</file>