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B65C1-01CF-475A-BCFE-CA05459E0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8FB1B1-D375-4E47-BF0C-B0FBC0076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743DC-58EA-4579-A559-BD0CA5CD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11C5-E3A0-4268-B39B-B398B45C0D3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95437-7429-4CA9-98DF-403B35F0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E37FE-1809-465C-8307-9BD6C1D9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9B83-C246-4CF7-B309-6E3D4F885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53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33521-AC01-4FC4-98F2-7BC1996B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DC9169-6D89-4D60-93C8-6E4808D3F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52257-FE5A-4495-B5D9-B0C3839D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11C5-E3A0-4268-B39B-B398B45C0D3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598D5-83D6-4240-9116-E4E8078E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BB431-F401-4CC6-B277-0F63C234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9B83-C246-4CF7-B309-6E3D4F885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3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87FC51-369A-4C89-967F-777002042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7473E-23E3-42F1-A8DB-0EAB29E3B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F1163-61CE-451D-8479-CC6CF343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11C5-E3A0-4268-B39B-B398B45C0D3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CBB27-F7A5-4963-BE1F-A1432F5F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EC072-A49F-4B56-8977-11696E1B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9B83-C246-4CF7-B309-6E3D4F885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99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3EB48-85D0-45CB-AFBF-AC7109BD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D7F0C-C147-49C1-A0C3-F5FA1B623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FBB0C-D0DB-42D4-AD38-3EB560FB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11C5-E3A0-4268-B39B-B398B45C0D3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0630B-628C-4A20-95FF-1E80D5A8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A1CCF-7419-43E3-94D4-A27842BD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9B83-C246-4CF7-B309-6E3D4F885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1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159EB-AA9D-4A84-B77B-41EAED84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D38D2-0FC5-43B1-A508-B465C0377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B5653-82BE-473E-AEA0-9A67380C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11C5-E3A0-4268-B39B-B398B45C0D3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6CB20-640F-4A19-8B79-0DA803D0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935A1-BDBA-4DDA-8255-DDBBDB1A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9B83-C246-4CF7-B309-6E3D4F885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94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290BA-3D3E-4ECB-B5EF-A72ED86E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3BF0F-C407-4A09-A23F-BB85F28CC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C01A69-9BE9-46E3-9397-878840F5B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496FF9-AC11-45AD-A66E-5AA3E8CD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11C5-E3A0-4268-B39B-B398B45C0D3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1638CD-6FA6-45BA-AF24-68472491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737E3D-4DC9-4549-AD61-9130AE98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9B83-C246-4CF7-B309-6E3D4F885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43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1B51A-B99C-4E45-B5E5-C7F365D7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75AE40-40A2-4222-B691-28C9A44A0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5FC01-E9BC-4C0D-A867-85B150405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90E4C7-D13D-43DD-BC60-CB41B397D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D31D71-60BA-47CE-9309-FE13CCFE2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72878F-8D95-4775-B4E3-6AE844DC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11C5-E3A0-4268-B39B-B398B45C0D3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37A3A6-F9FC-4E83-89A1-0930DEA5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2E5E23-8BFE-4F46-B799-93D27593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9B83-C246-4CF7-B309-6E3D4F885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8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85B28-21FF-4355-A8C5-8DED09BC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1987C5-35C3-46DC-8B31-627971F2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11C5-E3A0-4268-B39B-B398B45C0D3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32299-958F-4FB2-B218-B39FC5FF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05B37A-2218-4DA8-9126-477C8AD9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9B83-C246-4CF7-B309-6E3D4F885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86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D948A6-8A09-4963-A66F-84E6938C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11C5-E3A0-4268-B39B-B398B45C0D3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C64506-03DF-471C-8A09-2A76B629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F8388F-E1B1-47CC-8338-5571CBE8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9B83-C246-4CF7-B309-6E3D4F885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8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6206D-493A-4DD0-83EE-D64175DBD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BE801-EC9D-4A93-ADB2-3FDE5AE11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32E2FF-B327-45F2-B64F-C679ED2C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E87845-110A-47F3-B625-237B2D0B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11C5-E3A0-4268-B39B-B398B45C0D3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961223-338A-4B17-8515-336DCD95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9B8684-CD80-46A9-8A90-D6E8EAC6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9B83-C246-4CF7-B309-6E3D4F885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4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195B9-4110-495D-A69D-E4A7DB91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7C873A-41E9-408B-92B5-FA4B78941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DDC87E-2E6C-4311-9EE4-71E9C9688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B8364-255F-4410-81C9-3CED5D12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11C5-E3A0-4268-B39B-B398B45C0D3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6428FC-8741-450D-A083-74187779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45B8C-32DA-43E5-BE52-71430034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F9B83-C246-4CF7-B309-6E3D4F885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5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6B30AF-7BA1-498A-8978-F8CB702E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67BD84-FA9C-494A-A59B-146BA0E32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263B0-78A7-46D2-A1AC-4FFABDA63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111C5-E3A0-4268-B39B-B398B45C0D3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C0CCC-D606-4252-9924-A986430CD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EFDED-5F7E-423C-9746-A301F2959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F9B83-C246-4CF7-B309-6E3D4F885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51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7FEF1-F4B0-4C08-B7AF-4C8A388D1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altLang="ko-KR" sz="4000" b="1" dirty="0">
                <a:solidFill>
                  <a:schemeClr val="tx2"/>
                </a:solidFill>
              </a:rPr>
              <a:t>PGN</a:t>
            </a:r>
            <a:r>
              <a:rPr lang="ko-KR" altLang="en-US" sz="4000" b="1" dirty="0">
                <a:solidFill>
                  <a:schemeClr val="tx2"/>
                </a:solidFill>
              </a:rPr>
              <a:t> </a:t>
            </a:r>
            <a:r>
              <a:rPr lang="en-US" altLang="ko-KR" sz="4000" b="1" dirty="0">
                <a:solidFill>
                  <a:schemeClr val="tx2"/>
                </a:solidFill>
              </a:rPr>
              <a:t>Viewe</a:t>
            </a:r>
            <a:r>
              <a:rPr lang="en-US" altLang="ko-KR" sz="4000" dirty="0">
                <a:solidFill>
                  <a:schemeClr val="tx2"/>
                </a:solidFill>
              </a:rPr>
              <a:t>r</a:t>
            </a:r>
            <a:r>
              <a:rPr lang="ko-KR" altLang="en-US" sz="4000" dirty="0">
                <a:solidFill>
                  <a:schemeClr val="tx2"/>
                </a:solidFill>
              </a:rPr>
              <a:t> </a:t>
            </a:r>
            <a:r>
              <a:rPr lang="en-US" altLang="ko-KR" sz="4000" b="1" dirty="0">
                <a:solidFill>
                  <a:schemeClr val="tx2"/>
                </a:solidFill>
              </a:rPr>
              <a:t>program</a:t>
            </a:r>
            <a:endParaRPr lang="ko-KR" altLang="en-US" sz="4000" b="1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EB8ED2-EDC9-4AA7-855F-9583E304A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US" altLang="ko-KR" sz="2000">
                <a:solidFill>
                  <a:schemeClr val="tx2"/>
                </a:solidFill>
              </a:rPr>
              <a:t>2016310703 </a:t>
            </a:r>
            <a:r>
              <a:rPr lang="ko-KR" altLang="en-US" sz="2000">
                <a:solidFill>
                  <a:schemeClr val="tx2"/>
                </a:solidFill>
              </a:rPr>
              <a:t>남득윤</a:t>
            </a:r>
          </a:p>
        </p:txBody>
      </p:sp>
      <p:pic>
        <p:nvPicPr>
          <p:cNvPr id="1026" name="Picture 2" descr="체스 조각 아이콘 세트 체스 말에 대한 스톡 벡터 아트 및 기타 이미지 - iStock">
            <a:extLst>
              <a:ext uri="{FF2B5EF4-FFF2-40B4-BE49-F238E27FC236}">
                <a16:creationId xmlns:a16="http://schemas.microsoft.com/office/drawing/2014/main" id="{BC6AF71A-4FDC-4602-B381-63F7351BE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4701" y="320231"/>
            <a:ext cx="3981146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32B8B0-B66A-4A8C-BF1A-52C23FEEB34F}"/>
              </a:ext>
            </a:extLst>
          </p:cNvPr>
          <p:cNvGrpSpPr/>
          <p:nvPr/>
        </p:nvGrpSpPr>
        <p:grpSpPr>
          <a:xfrm>
            <a:off x="0" y="-1"/>
            <a:ext cx="12263120" cy="6867525"/>
            <a:chOff x="0" y="-1"/>
            <a:chExt cx="12263120" cy="686752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ABBF643-C9A8-48CD-8555-A9D1634DD5BB}"/>
                </a:ext>
              </a:extLst>
            </p:cNvPr>
            <p:cNvSpPr/>
            <p:nvPr/>
          </p:nvSpPr>
          <p:spPr>
            <a:xfrm>
              <a:off x="0" y="-1"/>
              <a:ext cx="12263120" cy="36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19B3A1A-B5E8-4C4A-9B4F-51CA500886DC}"/>
                </a:ext>
              </a:extLst>
            </p:cNvPr>
            <p:cNvSpPr/>
            <p:nvPr/>
          </p:nvSpPr>
          <p:spPr>
            <a:xfrm>
              <a:off x="0" y="6502399"/>
              <a:ext cx="12263120" cy="36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136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95557-451B-4D18-AF90-81CA206C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60B93-A401-4702-B84F-7A7BB5ABE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2" y="1525682"/>
            <a:ext cx="7445189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After I watch Netflix “The Queen's gambit”</a:t>
            </a:r>
            <a:r>
              <a:rPr lang="ko-KR" altLang="en-US" dirty="0"/>
              <a:t> </a:t>
            </a:r>
            <a:r>
              <a:rPr lang="en-US" altLang="ko-KR" dirty="0"/>
              <a:t>I felt so much interest in chess.</a:t>
            </a:r>
          </a:p>
          <a:p>
            <a:endParaRPr lang="en-US" altLang="ko-KR" dirty="0"/>
          </a:p>
          <a:p>
            <a:r>
              <a:rPr lang="en-US" altLang="ko-KR" dirty="0"/>
              <a:t>I learn many thing about JAVA as well as some tips for programming on board game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In this project, I will develop my own PGN viewer</a:t>
            </a:r>
          </a:p>
          <a:p>
            <a:endParaRPr lang="en-US" altLang="ko-KR" dirty="0"/>
          </a:p>
        </p:txBody>
      </p:sp>
      <p:pic>
        <p:nvPicPr>
          <p:cNvPr id="2050" name="Picture 2" descr="The Queen&amp;#39;s Gambit (TV Mini Series 2020) - IMDb">
            <a:extLst>
              <a:ext uri="{FF2B5EF4-FFF2-40B4-BE49-F238E27FC236}">
                <a16:creationId xmlns:a16="http://schemas.microsoft.com/office/drawing/2014/main" id="{392DE342-4DF2-4348-A1D5-A0395538B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271" y="1627348"/>
            <a:ext cx="2532529" cy="37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F37E08B-0CE2-433F-912E-3855AAE512C0}"/>
              </a:ext>
            </a:extLst>
          </p:cNvPr>
          <p:cNvGrpSpPr/>
          <p:nvPr/>
        </p:nvGrpSpPr>
        <p:grpSpPr>
          <a:xfrm>
            <a:off x="0" y="-1"/>
            <a:ext cx="12263120" cy="6867525"/>
            <a:chOff x="0" y="-1"/>
            <a:chExt cx="12263120" cy="686752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30B6119-10EB-4700-B1FF-FBD187F13FB6}"/>
                </a:ext>
              </a:extLst>
            </p:cNvPr>
            <p:cNvSpPr/>
            <p:nvPr/>
          </p:nvSpPr>
          <p:spPr>
            <a:xfrm>
              <a:off x="0" y="-1"/>
              <a:ext cx="12263120" cy="36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7DDA43B-5ED9-49A5-8DAB-93795D02F31A}"/>
                </a:ext>
              </a:extLst>
            </p:cNvPr>
            <p:cNvSpPr/>
            <p:nvPr/>
          </p:nvSpPr>
          <p:spPr>
            <a:xfrm>
              <a:off x="0" y="6502399"/>
              <a:ext cx="12263120" cy="36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A5F9522-9B51-4BD5-BFF1-C008895D4F0F}"/>
              </a:ext>
            </a:extLst>
          </p:cNvPr>
          <p:cNvSpPr txBox="1"/>
          <p:nvPr/>
        </p:nvSpPr>
        <p:spPr>
          <a:xfrm>
            <a:off x="8720109" y="5379243"/>
            <a:ext cx="2734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Netflix “The Queen’s Gambit”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4761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95557-451B-4D18-AF90-81CA206C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795" y="2194364"/>
            <a:ext cx="5616595" cy="1325563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Pgn</a:t>
            </a:r>
            <a:r>
              <a:rPr lang="en-US" altLang="ko-KR" sz="2800" dirty="0"/>
              <a:t> is a notation for chess game.</a:t>
            </a:r>
            <a:br>
              <a:rPr lang="en-US" altLang="ko-KR" sz="2800" dirty="0"/>
            </a:br>
            <a:r>
              <a:rPr lang="en-US" altLang="ko-KR" sz="2800" dirty="0"/>
              <a:t>It contains the match information and the move orders 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8B66D9-4A52-4438-A3F7-2664E9124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05" y="1467168"/>
            <a:ext cx="5616595" cy="473556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98B43F06-75BF-4D1A-BCE5-6CC247E66498}"/>
              </a:ext>
            </a:extLst>
          </p:cNvPr>
          <p:cNvSpPr txBox="1">
            <a:spLocks/>
          </p:cNvSpPr>
          <p:nvPr/>
        </p:nvSpPr>
        <p:spPr>
          <a:xfrm>
            <a:off x="838200" y="4317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PGN – potable game notation 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4F5490A-6026-4696-9F39-7736BD13D85C}"/>
              </a:ext>
            </a:extLst>
          </p:cNvPr>
          <p:cNvGrpSpPr/>
          <p:nvPr/>
        </p:nvGrpSpPr>
        <p:grpSpPr>
          <a:xfrm>
            <a:off x="0" y="-1"/>
            <a:ext cx="12263120" cy="6867525"/>
            <a:chOff x="0" y="-1"/>
            <a:chExt cx="12263120" cy="686752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B13F835-77DB-48E5-82BA-A8A50A935EE7}"/>
                </a:ext>
              </a:extLst>
            </p:cNvPr>
            <p:cNvSpPr/>
            <p:nvPr/>
          </p:nvSpPr>
          <p:spPr>
            <a:xfrm>
              <a:off x="0" y="-1"/>
              <a:ext cx="12263120" cy="36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E46A56C-F06E-424F-9506-BFC48805029C}"/>
                </a:ext>
              </a:extLst>
            </p:cNvPr>
            <p:cNvSpPr/>
            <p:nvPr/>
          </p:nvSpPr>
          <p:spPr>
            <a:xfrm>
              <a:off x="0" y="6502399"/>
              <a:ext cx="12263120" cy="36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5ED6120-B626-418F-B3B4-D13976EF616B}"/>
              </a:ext>
            </a:extLst>
          </p:cNvPr>
          <p:cNvSpPr txBox="1"/>
          <p:nvPr/>
        </p:nvSpPr>
        <p:spPr>
          <a:xfrm>
            <a:off x="2830400" y="6220070"/>
            <a:ext cx="3301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Pgn</a:t>
            </a:r>
            <a:r>
              <a:rPr lang="en-US" altLang="ko-KR" sz="1400" b="1" dirty="0"/>
              <a:t> example capture from </a:t>
            </a:r>
            <a:r>
              <a:rPr lang="en-US" altLang="ko-KR" sz="1400" b="1" dirty="0" err="1"/>
              <a:t>wikipidia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8125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B09A19-D786-4613-AF92-03D47999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41" y="318198"/>
            <a:ext cx="10515600" cy="1325563"/>
          </a:xfrm>
        </p:spPr>
        <p:txBody>
          <a:bodyPr/>
          <a:lstStyle/>
          <a:p>
            <a:r>
              <a:rPr lang="en-US" altLang="ko-KR" dirty="0"/>
              <a:t>Goals - requirement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5BF5E4B-0C06-4412-82B1-4FB9B828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2" y="1525682"/>
            <a:ext cx="10892118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Develop a </a:t>
            </a:r>
            <a:r>
              <a:rPr lang="en-US" altLang="ko-KR" dirty="0" err="1"/>
              <a:t>pgn</a:t>
            </a:r>
            <a:r>
              <a:rPr lang="en-US" altLang="ko-KR" dirty="0"/>
              <a:t> viewer that can simulate an ended chess game.</a:t>
            </a:r>
          </a:p>
          <a:p>
            <a:endParaRPr lang="en-US" altLang="ko-KR" dirty="0"/>
          </a:p>
          <a:p>
            <a:r>
              <a:rPr lang="en-US" altLang="ko-KR" dirty="0"/>
              <a:t>Consider only valid </a:t>
            </a:r>
            <a:r>
              <a:rPr lang="en-US" altLang="ko-KR" dirty="0" err="1"/>
              <a:t>pgn</a:t>
            </a:r>
            <a:r>
              <a:rPr lang="en-US" altLang="ko-KR" dirty="0"/>
              <a:t> files of Chess.com. </a:t>
            </a:r>
          </a:p>
          <a:p>
            <a:pPr lvl="1"/>
            <a:r>
              <a:rPr lang="en-US" altLang="ko-KR" dirty="0"/>
              <a:t>That is there are no invalid move.</a:t>
            </a:r>
          </a:p>
          <a:p>
            <a:pPr lvl="1"/>
            <a:r>
              <a:rPr lang="en-US" altLang="ko-KR" dirty="0"/>
              <a:t>Chess.com is one of most favorite chess web site.</a:t>
            </a:r>
          </a:p>
          <a:p>
            <a:endParaRPr lang="en-US" altLang="ko-KR" dirty="0"/>
          </a:p>
          <a:p>
            <a:r>
              <a:rPr lang="en-US" altLang="ko-KR" dirty="0"/>
              <a:t>Set white down-side.</a:t>
            </a:r>
          </a:p>
          <a:p>
            <a:endParaRPr lang="en-US" altLang="ko-KR" dirty="0"/>
          </a:p>
          <a:p>
            <a:r>
              <a:rPr lang="en-US" altLang="ko-KR" dirty="0"/>
              <a:t>Consider special moves (</a:t>
            </a:r>
            <a:r>
              <a:rPr lang="en-US" altLang="ko-KR" dirty="0" err="1"/>
              <a:t>EnPassant</a:t>
            </a:r>
            <a:r>
              <a:rPr lang="en-US" altLang="ko-KR" dirty="0"/>
              <a:t>, Promotion, Castling)</a:t>
            </a:r>
          </a:p>
          <a:p>
            <a:endParaRPr lang="en-US" altLang="ko-KR" dirty="0"/>
          </a:p>
          <a:p>
            <a:r>
              <a:rPr lang="en-US" altLang="ko-KR" dirty="0"/>
              <a:t>Simulate chess with </a:t>
            </a:r>
            <a:r>
              <a:rPr lang="en-US" altLang="ko-KR" dirty="0" err="1"/>
              <a:t>gui</a:t>
            </a:r>
            <a:endParaRPr lang="en-US" altLang="ko-KR" dirty="0"/>
          </a:p>
          <a:p>
            <a:pPr lvl="1"/>
            <a:r>
              <a:rPr lang="en-US" altLang="ko-KR" dirty="0"/>
              <a:t>Load game</a:t>
            </a:r>
          </a:p>
          <a:p>
            <a:pPr lvl="1"/>
            <a:r>
              <a:rPr lang="en-US" altLang="ko-KR" dirty="0"/>
              <a:t>Next move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71B87F-F571-4368-B73A-8BFB07EB6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855" y="2002990"/>
            <a:ext cx="2769686" cy="216194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70A55AC2-ADDA-4FBE-904B-AB7B30B09B74}"/>
              </a:ext>
            </a:extLst>
          </p:cNvPr>
          <p:cNvGrpSpPr/>
          <p:nvPr/>
        </p:nvGrpSpPr>
        <p:grpSpPr>
          <a:xfrm>
            <a:off x="0" y="-1"/>
            <a:ext cx="12263120" cy="6867525"/>
            <a:chOff x="0" y="-1"/>
            <a:chExt cx="12263120" cy="686752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9CE39E9-52D2-49D5-B6AC-C6BC7F272E6D}"/>
                </a:ext>
              </a:extLst>
            </p:cNvPr>
            <p:cNvSpPr/>
            <p:nvPr/>
          </p:nvSpPr>
          <p:spPr>
            <a:xfrm>
              <a:off x="0" y="-1"/>
              <a:ext cx="12263120" cy="36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95F8201-9298-4445-85DB-2B2288256E4D}"/>
                </a:ext>
              </a:extLst>
            </p:cNvPr>
            <p:cNvSpPr/>
            <p:nvPr/>
          </p:nvSpPr>
          <p:spPr>
            <a:xfrm>
              <a:off x="0" y="6502399"/>
              <a:ext cx="12263120" cy="36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8F424A8-C093-4B35-A0BD-A7BC241C4764}"/>
              </a:ext>
            </a:extLst>
          </p:cNvPr>
          <p:cNvSpPr txBox="1"/>
          <p:nvPr/>
        </p:nvSpPr>
        <p:spPr>
          <a:xfrm>
            <a:off x="8395855" y="4154827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Chess.com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8998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B09A19-D786-4613-AF92-03D47999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Goals - development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5BF5E4B-0C06-4412-82B1-4FB9B828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2" y="1525682"/>
            <a:ext cx="10892118" cy="4351338"/>
          </a:xfrm>
        </p:spPr>
        <p:txBody>
          <a:bodyPr/>
          <a:lstStyle/>
          <a:p>
            <a:r>
              <a:rPr lang="en-US" altLang="ko-KR" dirty="0"/>
              <a:t>Clean code</a:t>
            </a:r>
          </a:p>
          <a:p>
            <a:endParaRPr lang="en-US" altLang="ko-KR" dirty="0"/>
          </a:p>
          <a:p>
            <a:r>
              <a:rPr lang="en-US" altLang="ko-KR" dirty="0"/>
              <a:t>Separate the game and </a:t>
            </a:r>
            <a:r>
              <a:rPr lang="en-US" altLang="ko-KR" dirty="0" err="1"/>
              <a:t>gui</a:t>
            </a:r>
            <a:r>
              <a:rPr lang="en-US" altLang="ko-KR" dirty="0"/>
              <a:t> part.</a:t>
            </a:r>
          </a:p>
          <a:p>
            <a:endParaRPr lang="en-US" altLang="ko-KR" dirty="0"/>
          </a:p>
          <a:p>
            <a:r>
              <a:rPr lang="en-US" altLang="ko-KR" dirty="0"/>
              <a:t>Separate the piece move logic for each piece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72870EC-81F0-4C36-9BDE-9A10F9720F8C}"/>
              </a:ext>
            </a:extLst>
          </p:cNvPr>
          <p:cNvGrpSpPr/>
          <p:nvPr/>
        </p:nvGrpSpPr>
        <p:grpSpPr>
          <a:xfrm>
            <a:off x="0" y="-1"/>
            <a:ext cx="12263120" cy="6867525"/>
            <a:chOff x="0" y="-1"/>
            <a:chExt cx="12263120" cy="68675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2336381-B543-4F8D-A42C-88EE0FE18390}"/>
                </a:ext>
              </a:extLst>
            </p:cNvPr>
            <p:cNvSpPr/>
            <p:nvPr/>
          </p:nvSpPr>
          <p:spPr>
            <a:xfrm>
              <a:off x="0" y="-1"/>
              <a:ext cx="12263120" cy="36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D84059D-08A9-4FAC-B2FD-6A7A68F07DBB}"/>
                </a:ext>
              </a:extLst>
            </p:cNvPr>
            <p:cNvSpPr/>
            <p:nvPr/>
          </p:nvSpPr>
          <p:spPr>
            <a:xfrm>
              <a:off x="0" y="6502399"/>
              <a:ext cx="12263120" cy="36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710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B09A19-D786-4613-AF92-03D47999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200119"/>
            <a:ext cx="10515600" cy="1325563"/>
          </a:xfrm>
        </p:spPr>
        <p:txBody>
          <a:bodyPr/>
          <a:lstStyle/>
          <a:p>
            <a:r>
              <a:rPr lang="en-US" altLang="ko-KR" dirty="0"/>
              <a:t>Ideas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5BF5E4B-0C06-4412-82B1-4FB9B828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2" y="1253331"/>
            <a:ext cx="10892118" cy="4351338"/>
          </a:xfrm>
        </p:spPr>
        <p:txBody>
          <a:bodyPr/>
          <a:lstStyle/>
          <a:p>
            <a:r>
              <a:rPr lang="en-US" altLang="ko-KR" dirty="0"/>
              <a:t>Need </a:t>
            </a:r>
            <a:r>
              <a:rPr lang="en-US" altLang="ko-KR" sz="2000" i="1" dirty="0" err="1">
                <a:latin typeface="console"/>
              </a:rPr>
              <a:t>str.replace</a:t>
            </a:r>
            <a:r>
              <a:rPr lang="en-US" altLang="ko-KR" sz="2000" i="1" dirty="0">
                <a:latin typeface="console"/>
              </a:rPr>
              <a:t>(regex,””) </a:t>
            </a:r>
            <a:r>
              <a:rPr lang="en-US" altLang="ko-KR" dirty="0"/>
              <a:t>for removing unnecessary bracket info in move orders</a:t>
            </a:r>
          </a:p>
          <a:p>
            <a:r>
              <a:rPr lang="en-US" altLang="ko-KR" dirty="0"/>
              <a:t>Since chess is based on grid, </a:t>
            </a:r>
            <a:r>
              <a:rPr lang="en-US" altLang="ko-KR" sz="2000" i="1" dirty="0" err="1">
                <a:latin typeface="console"/>
              </a:rPr>
              <a:t>gridbaglayout</a:t>
            </a:r>
            <a:r>
              <a:rPr lang="en-US" altLang="ko-KR" dirty="0"/>
              <a:t> would be useful for label placement </a:t>
            </a:r>
          </a:p>
          <a:p>
            <a:r>
              <a:rPr lang="en-US" altLang="ko-KR" dirty="0"/>
              <a:t>Refer design of chess website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4E52EF-5C28-45B8-85D5-42B9087FA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2" y="3432856"/>
            <a:ext cx="3917278" cy="24647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9FD1B2-B027-43B0-AE58-ED4D4270A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243" y="3366894"/>
            <a:ext cx="4524039" cy="29112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D41FA0-BDAD-44BE-8BD5-44F7E88A367B}"/>
              </a:ext>
            </a:extLst>
          </p:cNvPr>
          <p:cNvSpPr txBox="1"/>
          <p:nvPr/>
        </p:nvSpPr>
        <p:spPr>
          <a:xfrm>
            <a:off x="461682" y="6190559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Chess.com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9BD85-5AEB-4991-B858-2DC1E426A47C}"/>
              </a:ext>
            </a:extLst>
          </p:cNvPr>
          <p:cNvSpPr txBox="1"/>
          <p:nvPr/>
        </p:nvSpPr>
        <p:spPr>
          <a:xfrm>
            <a:off x="6453243" y="6190559"/>
            <a:ext cx="13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Lichess.org</a:t>
            </a:r>
            <a:endParaRPr lang="ko-KR" altLang="en-US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38F025C-0A5B-4700-AB48-EAAE4EC569EB}"/>
              </a:ext>
            </a:extLst>
          </p:cNvPr>
          <p:cNvGrpSpPr/>
          <p:nvPr/>
        </p:nvGrpSpPr>
        <p:grpSpPr>
          <a:xfrm>
            <a:off x="0" y="-1"/>
            <a:ext cx="12263120" cy="6867525"/>
            <a:chOff x="0" y="-1"/>
            <a:chExt cx="12263120" cy="68675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CE9F6DD-0864-45AB-A713-D8FB39C7F306}"/>
                </a:ext>
              </a:extLst>
            </p:cNvPr>
            <p:cNvSpPr/>
            <p:nvPr/>
          </p:nvSpPr>
          <p:spPr>
            <a:xfrm>
              <a:off x="0" y="-1"/>
              <a:ext cx="12263120" cy="36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C6FAFA2-782C-4145-A408-849D6D7D8F0B}"/>
                </a:ext>
              </a:extLst>
            </p:cNvPr>
            <p:cNvSpPr/>
            <p:nvPr/>
          </p:nvSpPr>
          <p:spPr>
            <a:xfrm>
              <a:off x="0" y="6502399"/>
              <a:ext cx="12263120" cy="36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252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B09A19-D786-4613-AF92-03D47999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82" y="200119"/>
            <a:ext cx="10515600" cy="1325563"/>
          </a:xfrm>
        </p:spPr>
        <p:txBody>
          <a:bodyPr/>
          <a:lstStyle/>
          <a:p>
            <a:r>
              <a:rPr lang="en-US" altLang="ko-KR" dirty="0"/>
              <a:t>Plan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D6313C6-13D9-4B67-9025-6FB23ACE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980" y="1818640"/>
            <a:ext cx="8628380" cy="1108106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Design and specify what to implement and not</a:t>
            </a:r>
          </a:p>
          <a:p>
            <a:r>
              <a:rPr lang="en-US" altLang="ko-KR" sz="2000" dirty="0"/>
              <a:t>Design </a:t>
            </a:r>
            <a:r>
              <a:rPr lang="en-US" altLang="ko-KR" sz="2000" dirty="0" err="1"/>
              <a:t>gui</a:t>
            </a:r>
            <a:endParaRPr lang="en-US" altLang="ko-KR" sz="2000" dirty="0"/>
          </a:p>
          <a:p>
            <a:r>
              <a:rPr lang="en-US" altLang="ko-KR" sz="2000" dirty="0"/>
              <a:t>Develop </a:t>
            </a:r>
            <a:r>
              <a:rPr lang="en-US" altLang="ko-KR" sz="2000" dirty="0" err="1"/>
              <a:t>laod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pgn</a:t>
            </a:r>
            <a:endParaRPr lang="en-US" altLang="ko-KR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D735BF-AE5B-400F-9B2A-14E562BBF790}"/>
              </a:ext>
            </a:extLst>
          </p:cNvPr>
          <p:cNvSpPr/>
          <p:nvPr/>
        </p:nvSpPr>
        <p:spPr>
          <a:xfrm>
            <a:off x="757518" y="1469768"/>
            <a:ext cx="1143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week13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A041DC8D-1933-4698-A6BD-533FF1A0C607}"/>
              </a:ext>
            </a:extLst>
          </p:cNvPr>
          <p:cNvSpPr txBox="1">
            <a:spLocks/>
          </p:cNvSpPr>
          <p:nvPr/>
        </p:nvSpPr>
        <p:spPr>
          <a:xfrm>
            <a:off x="928669" y="3627491"/>
            <a:ext cx="8737002" cy="44805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Implement next</a:t>
            </a:r>
            <a:r>
              <a:rPr lang="ko-KR" altLang="en-US" sz="1600" dirty="0"/>
              <a:t> </a:t>
            </a:r>
            <a:r>
              <a:rPr lang="en-US" altLang="ko-KR" sz="1600" dirty="0"/>
              <a:t>move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C13855-9698-49E4-80AB-4641A127028B}"/>
              </a:ext>
            </a:extLst>
          </p:cNvPr>
          <p:cNvSpPr/>
          <p:nvPr/>
        </p:nvSpPr>
        <p:spPr>
          <a:xfrm>
            <a:off x="757518" y="3151966"/>
            <a:ext cx="1143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week14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BEFDEB8D-4AF6-4D82-B203-447CB27383CA}"/>
              </a:ext>
            </a:extLst>
          </p:cNvPr>
          <p:cNvSpPr txBox="1">
            <a:spLocks/>
          </p:cNvSpPr>
          <p:nvPr/>
        </p:nvSpPr>
        <p:spPr>
          <a:xfrm>
            <a:off x="982980" y="4834163"/>
            <a:ext cx="8737002" cy="11195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Bug fix, refactoring</a:t>
            </a:r>
          </a:p>
          <a:p>
            <a:r>
              <a:rPr lang="en-US" altLang="ko-KR" sz="1600" dirty="0"/>
              <a:t>Final Presentation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1085CD-3331-4E03-B0BD-4187A3D66162}"/>
              </a:ext>
            </a:extLst>
          </p:cNvPr>
          <p:cNvSpPr/>
          <p:nvPr/>
        </p:nvSpPr>
        <p:spPr>
          <a:xfrm>
            <a:off x="811829" y="4358639"/>
            <a:ext cx="1143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week15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4281EFB-EC9B-4F9C-B863-68E8427D97CD}"/>
              </a:ext>
            </a:extLst>
          </p:cNvPr>
          <p:cNvGrpSpPr/>
          <p:nvPr/>
        </p:nvGrpSpPr>
        <p:grpSpPr>
          <a:xfrm>
            <a:off x="0" y="-1"/>
            <a:ext cx="12263120" cy="6867525"/>
            <a:chOff x="0" y="-1"/>
            <a:chExt cx="12263120" cy="686752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1202C48-A174-445A-8A4D-99314AB594D6}"/>
                </a:ext>
              </a:extLst>
            </p:cNvPr>
            <p:cNvSpPr/>
            <p:nvPr/>
          </p:nvSpPr>
          <p:spPr>
            <a:xfrm>
              <a:off x="0" y="-1"/>
              <a:ext cx="12263120" cy="36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80CD2ED-06D7-413A-813F-0D763D8DB66C}"/>
                </a:ext>
              </a:extLst>
            </p:cNvPr>
            <p:cNvSpPr/>
            <p:nvPr/>
          </p:nvSpPr>
          <p:spPr>
            <a:xfrm>
              <a:off x="0" y="6502399"/>
              <a:ext cx="12263120" cy="36512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610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241</Words>
  <Application>Microsoft Office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console</vt:lpstr>
      <vt:lpstr>맑은 고딕</vt:lpstr>
      <vt:lpstr>Arial</vt:lpstr>
      <vt:lpstr>Office 테마</vt:lpstr>
      <vt:lpstr>PGN Viewer program</vt:lpstr>
      <vt:lpstr>Introduction</vt:lpstr>
      <vt:lpstr>Pgn is a notation for chess game. It contains the match information and the move orders </vt:lpstr>
      <vt:lpstr>Goals - requirement</vt:lpstr>
      <vt:lpstr>Goals - development</vt:lpstr>
      <vt:lpstr>Ideas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PGN Viewer program</dc:title>
  <dc:creator>남득윤</dc:creator>
  <cp:lastModifiedBy>남득윤</cp:lastModifiedBy>
  <cp:revision>9</cp:revision>
  <dcterms:created xsi:type="dcterms:W3CDTF">2021-11-24T13:55:12Z</dcterms:created>
  <dcterms:modified xsi:type="dcterms:W3CDTF">2021-11-28T07:41:28Z</dcterms:modified>
</cp:coreProperties>
</file>