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0F3F-9126-4C15-99C1-8EDFB9FC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FE7F4-9532-447E-A61E-C33040242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01DB-C6B5-47AB-86B1-C0E7E86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5923-452D-46B7-8998-C0ABA20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67E1-5C04-4876-B1F5-0075236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280-A888-4C31-9AC6-B33174EA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6307-6BBB-467C-A3E4-A5826872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DE24-9ADC-4313-8398-FC59206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82C-16F7-41A0-8F6B-2052B7B7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1C7-C565-46E1-B8D1-661F477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D6EA-7254-4EE8-BB36-9AC60E98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7D98-E43E-4015-936E-C5DE9BCA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183C-A32C-4CEF-9DF0-DB3342E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E83-9DC5-4B96-9452-39708D40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C234-5CD2-44E2-B867-4ECE2AFB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DA19-8C2F-49E4-A678-5D933FB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9A6A-CD94-4068-B88B-ED34B2B9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E97-6441-4DA9-A051-FEAE6CE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2482-1927-43F3-AA67-37AC92F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DF68-86DE-4E70-94F0-3D7C94EE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6AD0-9BF1-4B13-95BD-EC72273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FCF3-BF12-49A0-8BC8-DD9E0AF1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7824-8D78-4CEB-B034-E6224425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1FFB-2A98-4381-9F95-9A8605C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97B9-E89A-4774-8E89-BF88754C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A6A-B8DD-4139-9796-6980AB7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50D1-B924-4188-87AB-D9FD58C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837C-AB20-46B5-BB61-B49E51F1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63A0-AB2E-4A08-A785-39D0F198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4733-E9D1-4B0F-B17B-87BA6A1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EB366-1657-4F5C-8CB0-8C22F159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6E17-C51B-46CB-B990-C6377E5A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5337-AC8A-4E08-8B43-817409AE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D23D-8A67-4A7C-924F-F0F8BF9D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D7AD7-BBD9-48AD-BA2B-951A006F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2765B-C44F-4703-9308-34B10FC4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AC04-8B44-421F-B544-14AC888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7230-31C9-4A0A-BE8D-14AF5B2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4998D-45CE-4C4D-93F4-FDD6888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AD0-F9AC-4616-903A-15531C3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B340-540F-4CFF-89E9-205E926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B4D0-DF6E-499D-A8A8-FC9DD318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3416-B7C2-4F9F-B873-415FA613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FBC2-BCF3-4FD1-989B-4F9F1D5F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3113E-7296-4AA6-8F07-FC63AB4D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F6B2-E3EB-4A6D-9545-F2FFE5A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DF52-D350-4DF6-BA76-FA0077D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5C21-2659-43FB-84B3-63F36E28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D2689-F54C-4A6A-9BE0-B0EB264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892E-CC67-46FB-A1A6-E229827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E5C8-23AF-43B5-9A91-36D7E3BF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35C0-B070-405E-A876-DA5476F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6BB-1D57-42FB-8920-181BEDFA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85B8-12B9-4594-96A4-CEAA7531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6EDC-CE11-4BE4-A01D-BE493F5F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2DC3-9A22-4749-B5C3-2FE001E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0AAE-01FB-4D93-9455-1D081E2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9C1E-9351-4582-BA3B-21E2CCB8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9DA9-3239-47C1-A546-483F573C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EB38-84B5-4417-93E6-35381A67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D1D7-A264-4CAF-B95B-1BAA943D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A1EF-C8DC-47B8-827C-FF4C88C09EF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AD8A-099A-47AD-A110-1CF300AA8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677-CC51-4FF1-8935-39CE741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5615-3839-4D00-ADB0-1702C6F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Survey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16D8-1935-49E5-B01F-6921D3EC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92" y="909143"/>
            <a:ext cx="4007581" cy="502958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Pick up the envelope with your name (On the front 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Take out your laptop/tablet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Open an internet browser and go to: </a:t>
            </a:r>
            <a:r>
              <a:rPr lang="en-US" sz="2000" b="1" u="sng" dirty="0">
                <a:solidFill>
                  <a:srgbClr val="0070C0"/>
                </a:solidFill>
              </a:rPr>
              <a:t>tinyurl.com/MintS19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Click through the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When prompted, enter the ID# enclosed within your envelope</a:t>
            </a:r>
          </a:p>
          <a:p>
            <a:pPr lvl="1"/>
            <a:r>
              <a:rPr lang="en-US" sz="1700" dirty="0"/>
              <a:t>E.g. “S19_0000”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Answer questions </a:t>
            </a:r>
            <a:r>
              <a:rPr lang="en-US" sz="1700" i="1" dirty="0"/>
              <a:t>honestly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Raise your hand if you have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Wait patiently until everyone has completed the survey</a:t>
            </a:r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  <a:p>
            <a:pPr marL="0" indent="0" algn="ctr">
              <a:buNone/>
            </a:pPr>
            <a:r>
              <a:rPr lang="en-US" sz="1700" b="1" dirty="0"/>
              <a:t>THANK YOU!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6B92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C40C-FE21-475C-B4A3-A8DF3DB2B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" y="4214253"/>
            <a:ext cx="3978144" cy="21738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FA5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67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Survey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Instructions</dc:title>
  <dc:creator>Neil Yetz</dc:creator>
  <cp:lastModifiedBy>Neil Yetz</cp:lastModifiedBy>
  <cp:revision>4</cp:revision>
  <dcterms:created xsi:type="dcterms:W3CDTF">2019-02-03T00:46:34Z</dcterms:created>
  <dcterms:modified xsi:type="dcterms:W3CDTF">2019-02-04T22:14:21Z</dcterms:modified>
</cp:coreProperties>
</file>